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4C1B4-B6BB-4C84-B105-0B5436BB4F9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BF30A6-87D4-420A-9AC1-7E454BB224E0}">
      <dgm:prSet/>
      <dgm:spPr/>
      <dgm:t>
        <a:bodyPr/>
        <a:lstStyle/>
        <a:p>
          <a:r>
            <a:rPr lang="en-US"/>
            <a:t>To develop a face recognition system which could help in some practical applications like Security, Immigration, Banking, Mobile unlocking and Verification.</a:t>
          </a:r>
        </a:p>
      </dgm:t>
    </dgm:pt>
    <dgm:pt modelId="{F521BF90-B674-4313-8DD4-ED33388BC818}" type="parTrans" cxnId="{C604B25A-EA91-4033-A521-405F2ED4BCC9}">
      <dgm:prSet/>
      <dgm:spPr/>
      <dgm:t>
        <a:bodyPr/>
        <a:lstStyle/>
        <a:p>
          <a:endParaRPr lang="en-US"/>
        </a:p>
      </dgm:t>
    </dgm:pt>
    <dgm:pt modelId="{A07C06FD-AFE7-4125-AA11-BBB4DA0CFD1B}" type="sibTrans" cxnId="{C604B25A-EA91-4033-A521-405F2ED4BCC9}">
      <dgm:prSet/>
      <dgm:spPr/>
      <dgm:t>
        <a:bodyPr/>
        <a:lstStyle/>
        <a:p>
          <a:endParaRPr lang="en-US"/>
        </a:p>
      </dgm:t>
    </dgm:pt>
    <dgm:pt modelId="{9CF50EEE-6D5C-42EA-A1A1-16D7763938A8}">
      <dgm:prSet/>
      <dgm:spPr/>
      <dgm:t>
        <a:bodyPr/>
        <a:lstStyle/>
        <a:p>
          <a:r>
            <a:rPr lang="en-US" b="1"/>
            <a:t>System Specifications</a:t>
          </a:r>
          <a:r>
            <a:rPr lang="en-US"/>
            <a:t>: Azure Cloud Platform - NVIDIA Tesla K80 with 1 GPU and 12 GPU memory GiB, Google Colab is also used.</a:t>
          </a:r>
        </a:p>
      </dgm:t>
    </dgm:pt>
    <dgm:pt modelId="{E438AC13-B859-4B53-B1EE-D23DE043980A}" type="parTrans" cxnId="{59EE41E9-9A68-4465-9B43-160AD8D3B611}">
      <dgm:prSet/>
      <dgm:spPr/>
      <dgm:t>
        <a:bodyPr/>
        <a:lstStyle/>
        <a:p>
          <a:endParaRPr lang="en-US"/>
        </a:p>
      </dgm:t>
    </dgm:pt>
    <dgm:pt modelId="{288FE531-CCFB-4020-ADC1-23FED45FC668}" type="sibTrans" cxnId="{59EE41E9-9A68-4465-9B43-160AD8D3B611}">
      <dgm:prSet/>
      <dgm:spPr/>
      <dgm:t>
        <a:bodyPr/>
        <a:lstStyle/>
        <a:p>
          <a:endParaRPr lang="en-US"/>
        </a:p>
      </dgm:t>
    </dgm:pt>
    <dgm:pt modelId="{CFD65E0E-D44E-4FD9-8CBA-C5806A987D2A}">
      <dgm:prSet/>
      <dgm:spPr/>
      <dgm:t>
        <a:bodyPr/>
        <a:lstStyle/>
        <a:p>
          <a:r>
            <a:rPr lang="en-US" b="1"/>
            <a:t>Raspberry Pi</a:t>
          </a:r>
          <a:r>
            <a:rPr lang="en-US"/>
            <a:t>: Model B, Pi camera </a:t>
          </a:r>
        </a:p>
      </dgm:t>
    </dgm:pt>
    <dgm:pt modelId="{C6DA89ED-DC06-4F5C-BC6B-B0B8586AE85E}" type="parTrans" cxnId="{1973B561-DC9F-4176-988C-82FBAE42799B}">
      <dgm:prSet/>
      <dgm:spPr/>
      <dgm:t>
        <a:bodyPr/>
        <a:lstStyle/>
        <a:p>
          <a:endParaRPr lang="en-US"/>
        </a:p>
      </dgm:t>
    </dgm:pt>
    <dgm:pt modelId="{B7472818-0C34-48A1-8A58-50F0452B2591}" type="sibTrans" cxnId="{1973B561-DC9F-4176-988C-82FBAE42799B}">
      <dgm:prSet/>
      <dgm:spPr/>
      <dgm:t>
        <a:bodyPr/>
        <a:lstStyle/>
        <a:p>
          <a:endParaRPr lang="en-US"/>
        </a:p>
      </dgm:t>
    </dgm:pt>
    <dgm:pt modelId="{4E1B57F6-D541-43C5-A8A1-13E2DBCBB83D}" type="pres">
      <dgm:prSet presAssocID="{DC04C1B4-B6BB-4C84-B105-0B5436BB4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1E987A-BAF4-4BCA-B991-AFDAE1A1B55A}" type="pres">
      <dgm:prSet presAssocID="{A4BF30A6-87D4-420A-9AC1-7E454BB224E0}" presName="hierRoot1" presStyleCnt="0"/>
      <dgm:spPr/>
    </dgm:pt>
    <dgm:pt modelId="{2366B23F-EA30-420C-B1C9-2CEC5F0F3168}" type="pres">
      <dgm:prSet presAssocID="{A4BF30A6-87D4-420A-9AC1-7E454BB224E0}" presName="composite" presStyleCnt="0"/>
      <dgm:spPr/>
    </dgm:pt>
    <dgm:pt modelId="{5614F357-7A20-4EEA-9104-01E1FDA51779}" type="pres">
      <dgm:prSet presAssocID="{A4BF30A6-87D4-420A-9AC1-7E454BB224E0}" presName="background" presStyleLbl="node0" presStyleIdx="0" presStyleCnt="3"/>
      <dgm:spPr/>
    </dgm:pt>
    <dgm:pt modelId="{DC1E4EA6-7399-4212-88C6-E37B87EC3553}" type="pres">
      <dgm:prSet presAssocID="{A4BF30A6-87D4-420A-9AC1-7E454BB224E0}" presName="text" presStyleLbl="fgAcc0" presStyleIdx="0" presStyleCnt="3">
        <dgm:presLayoutVars>
          <dgm:chPref val="3"/>
        </dgm:presLayoutVars>
      </dgm:prSet>
      <dgm:spPr/>
    </dgm:pt>
    <dgm:pt modelId="{3D260237-1957-4918-8E7F-0CC657C1E234}" type="pres">
      <dgm:prSet presAssocID="{A4BF30A6-87D4-420A-9AC1-7E454BB224E0}" presName="hierChild2" presStyleCnt="0"/>
      <dgm:spPr/>
    </dgm:pt>
    <dgm:pt modelId="{605E2474-0A94-4715-ACA3-1E83ED84AE71}" type="pres">
      <dgm:prSet presAssocID="{9CF50EEE-6D5C-42EA-A1A1-16D7763938A8}" presName="hierRoot1" presStyleCnt="0"/>
      <dgm:spPr/>
    </dgm:pt>
    <dgm:pt modelId="{30A265ED-F014-4489-8BAA-C3538A1ABD79}" type="pres">
      <dgm:prSet presAssocID="{9CF50EEE-6D5C-42EA-A1A1-16D7763938A8}" presName="composite" presStyleCnt="0"/>
      <dgm:spPr/>
    </dgm:pt>
    <dgm:pt modelId="{DC03E395-A0C4-41E9-9D45-E09E841738C9}" type="pres">
      <dgm:prSet presAssocID="{9CF50EEE-6D5C-42EA-A1A1-16D7763938A8}" presName="background" presStyleLbl="node0" presStyleIdx="1" presStyleCnt="3"/>
      <dgm:spPr/>
    </dgm:pt>
    <dgm:pt modelId="{DFAB5960-3D89-4096-B9EE-E21721B1A005}" type="pres">
      <dgm:prSet presAssocID="{9CF50EEE-6D5C-42EA-A1A1-16D7763938A8}" presName="text" presStyleLbl="fgAcc0" presStyleIdx="1" presStyleCnt="3">
        <dgm:presLayoutVars>
          <dgm:chPref val="3"/>
        </dgm:presLayoutVars>
      </dgm:prSet>
      <dgm:spPr/>
    </dgm:pt>
    <dgm:pt modelId="{0466A3FF-704F-4CC7-908A-20A9EF037FD8}" type="pres">
      <dgm:prSet presAssocID="{9CF50EEE-6D5C-42EA-A1A1-16D7763938A8}" presName="hierChild2" presStyleCnt="0"/>
      <dgm:spPr/>
    </dgm:pt>
    <dgm:pt modelId="{DB79D002-58B1-4B04-A769-196B73C156E3}" type="pres">
      <dgm:prSet presAssocID="{CFD65E0E-D44E-4FD9-8CBA-C5806A987D2A}" presName="hierRoot1" presStyleCnt="0"/>
      <dgm:spPr/>
    </dgm:pt>
    <dgm:pt modelId="{454FCE15-366E-4CBD-954B-8024324AB9D7}" type="pres">
      <dgm:prSet presAssocID="{CFD65E0E-D44E-4FD9-8CBA-C5806A987D2A}" presName="composite" presStyleCnt="0"/>
      <dgm:spPr/>
    </dgm:pt>
    <dgm:pt modelId="{87853C8F-CF0C-4839-8024-016F964D3523}" type="pres">
      <dgm:prSet presAssocID="{CFD65E0E-D44E-4FD9-8CBA-C5806A987D2A}" presName="background" presStyleLbl="node0" presStyleIdx="2" presStyleCnt="3"/>
      <dgm:spPr/>
    </dgm:pt>
    <dgm:pt modelId="{7DFE0686-E8E8-4495-B5B5-CF55A1982AB8}" type="pres">
      <dgm:prSet presAssocID="{CFD65E0E-D44E-4FD9-8CBA-C5806A987D2A}" presName="text" presStyleLbl="fgAcc0" presStyleIdx="2" presStyleCnt="3">
        <dgm:presLayoutVars>
          <dgm:chPref val="3"/>
        </dgm:presLayoutVars>
      </dgm:prSet>
      <dgm:spPr/>
    </dgm:pt>
    <dgm:pt modelId="{96FAF3AC-040B-444A-8C13-8C2894863255}" type="pres">
      <dgm:prSet presAssocID="{CFD65E0E-D44E-4FD9-8CBA-C5806A987D2A}" presName="hierChild2" presStyleCnt="0"/>
      <dgm:spPr/>
    </dgm:pt>
  </dgm:ptLst>
  <dgm:cxnLst>
    <dgm:cxn modelId="{CD1B0835-0371-4013-8D62-845CD83340EE}" type="presOf" srcId="{CFD65E0E-D44E-4FD9-8CBA-C5806A987D2A}" destId="{7DFE0686-E8E8-4495-B5B5-CF55A1982AB8}" srcOrd="0" destOrd="0" presId="urn:microsoft.com/office/officeart/2005/8/layout/hierarchy1"/>
    <dgm:cxn modelId="{4A3FD93B-39BD-4C0F-808B-9617DAE3B4B9}" type="presOf" srcId="{DC04C1B4-B6BB-4C84-B105-0B5436BB4F91}" destId="{4E1B57F6-D541-43C5-A8A1-13E2DBCBB83D}" srcOrd="0" destOrd="0" presId="urn:microsoft.com/office/officeart/2005/8/layout/hierarchy1"/>
    <dgm:cxn modelId="{1973B561-DC9F-4176-988C-82FBAE42799B}" srcId="{DC04C1B4-B6BB-4C84-B105-0B5436BB4F91}" destId="{CFD65E0E-D44E-4FD9-8CBA-C5806A987D2A}" srcOrd="2" destOrd="0" parTransId="{C6DA89ED-DC06-4F5C-BC6B-B0B8586AE85E}" sibTransId="{B7472818-0C34-48A1-8A58-50F0452B2591}"/>
    <dgm:cxn modelId="{C604B25A-EA91-4033-A521-405F2ED4BCC9}" srcId="{DC04C1B4-B6BB-4C84-B105-0B5436BB4F91}" destId="{A4BF30A6-87D4-420A-9AC1-7E454BB224E0}" srcOrd="0" destOrd="0" parTransId="{F521BF90-B674-4313-8DD4-ED33388BC818}" sibTransId="{A07C06FD-AFE7-4125-AA11-BBB4DA0CFD1B}"/>
    <dgm:cxn modelId="{C1719C97-5E51-4235-B3D8-AB1EE3D978CB}" type="presOf" srcId="{9CF50EEE-6D5C-42EA-A1A1-16D7763938A8}" destId="{DFAB5960-3D89-4096-B9EE-E21721B1A005}" srcOrd="0" destOrd="0" presId="urn:microsoft.com/office/officeart/2005/8/layout/hierarchy1"/>
    <dgm:cxn modelId="{64827AAC-AFD2-4072-80EA-A8C13F9D8C4F}" type="presOf" srcId="{A4BF30A6-87D4-420A-9AC1-7E454BB224E0}" destId="{DC1E4EA6-7399-4212-88C6-E37B87EC3553}" srcOrd="0" destOrd="0" presId="urn:microsoft.com/office/officeart/2005/8/layout/hierarchy1"/>
    <dgm:cxn modelId="{59EE41E9-9A68-4465-9B43-160AD8D3B611}" srcId="{DC04C1B4-B6BB-4C84-B105-0B5436BB4F91}" destId="{9CF50EEE-6D5C-42EA-A1A1-16D7763938A8}" srcOrd="1" destOrd="0" parTransId="{E438AC13-B859-4B53-B1EE-D23DE043980A}" sibTransId="{288FE531-CCFB-4020-ADC1-23FED45FC668}"/>
    <dgm:cxn modelId="{132F362A-698E-4692-BFCF-D64ABA4795C5}" type="presParOf" srcId="{4E1B57F6-D541-43C5-A8A1-13E2DBCBB83D}" destId="{E51E987A-BAF4-4BCA-B991-AFDAE1A1B55A}" srcOrd="0" destOrd="0" presId="urn:microsoft.com/office/officeart/2005/8/layout/hierarchy1"/>
    <dgm:cxn modelId="{0FEEC1FB-6E03-4CBF-A7FB-0F2794E86F77}" type="presParOf" srcId="{E51E987A-BAF4-4BCA-B991-AFDAE1A1B55A}" destId="{2366B23F-EA30-420C-B1C9-2CEC5F0F3168}" srcOrd="0" destOrd="0" presId="urn:microsoft.com/office/officeart/2005/8/layout/hierarchy1"/>
    <dgm:cxn modelId="{16A2BC22-2CCD-4C05-B3FC-E4EFF92044FB}" type="presParOf" srcId="{2366B23F-EA30-420C-B1C9-2CEC5F0F3168}" destId="{5614F357-7A20-4EEA-9104-01E1FDA51779}" srcOrd="0" destOrd="0" presId="urn:microsoft.com/office/officeart/2005/8/layout/hierarchy1"/>
    <dgm:cxn modelId="{8D3742C1-0AF0-452C-A9B8-3A84B1B1969E}" type="presParOf" srcId="{2366B23F-EA30-420C-B1C9-2CEC5F0F3168}" destId="{DC1E4EA6-7399-4212-88C6-E37B87EC3553}" srcOrd="1" destOrd="0" presId="urn:microsoft.com/office/officeart/2005/8/layout/hierarchy1"/>
    <dgm:cxn modelId="{960F95D1-EB6A-4628-82A3-B67DC27EDB32}" type="presParOf" srcId="{E51E987A-BAF4-4BCA-B991-AFDAE1A1B55A}" destId="{3D260237-1957-4918-8E7F-0CC657C1E234}" srcOrd="1" destOrd="0" presId="urn:microsoft.com/office/officeart/2005/8/layout/hierarchy1"/>
    <dgm:cxn modelId="{A119675C-04E4-4DFD-9892-384C87369FFE}" type="presParOf" srcId="{4E1B57F6-D541-43C5-A8A1-13E2DBCBB83D}" destId="{605E2474-0A94-4715-ACA3-1E83ED84AE71}" srcOrd="1" destOrd="0" presId="urn:microsoft.com/office/officeart/2005/8/layout/hierarchy1"/>
    <dgm:cxn modelId="{240D4978-EE71-45EB-81E2-020747AD3767}" type="presParOf" srcId="{605E2474-0A94-4715-ACA3-1E83ED84AE71}" destId="{30A265ED-F014-4489-8BAA-C3538A1ABD79}" srcOrd="0" destOrd="0" presId="urn:microsoft.com/office/officeart/2005/8/layout/hierarchy1"/>
    <dgm:cxn modelId="{7DAB1058-BC92-490F-B2A0-F5FC84767179}" type="presParOf" srcId="{30A265ED-F014-4489-8BAA-C3538A1ABD79}" destId="{DC03E395-A0C4-41E9-9D45-E09E841738C9}" srcOrd="0" destOrd="0" presId="urn:microsoft.com/office/officeart/2005/8/layout/hierarchy1"/>
    <dgm:cxn modelId="{1CEAD1CF-5E08-41A7-B176-D862521E8B39}" type="presParOf" srcId="{30A265ED-F014-4489-8BAA-C3538A1ABD79}" destId="{DFAB5960-3D89-4096-B9EE-E21721B1A005}" srcOrd="1" destOrd="0" presId="urn:microsoft.com/office/officeart/2005/8/layout/hierarchy1"/>
    <dgm:cxn modelId="{0785E130-80FE-4BC0-A902-E1318BD02C77}" type="presParOf" srcId="{605E2474-0A94-4715-ACA3-1E83ED84AE71}" destId="{0466A3FF-704F-4CC7-908A-20A9EF037FD8}" srcOrd="1" destOrd="0" presId="urn:microsoft.com/office/officeart/2005/8/layout/hierarchy1"/>
    <dgm:cxn modelId="{3C1A9006-7128-40E7-9C8D-6070879F439F}" type="presParOf" srcId="{4E1B57F6-D541-43C5-A8A1-13E2DBCBB83D}" destId="{DB79D002-58B1-4B04-A769-196B73C156E3}" srcOrd="2" destOrd="0" presId="urn:microsoft.com/office/officeart/2005/8/layout/hierarchy1"/>
    <dgm:cxn modelId="{1E2002B4-1BF5-4510-9FC0-8E1538773C3F}" type="presParOf" srcId="{DB79D002-58B1-4B04-A769-196B73C156E3}" destId="{454FCE15-366E-4CBD-954B-8024324AB9D7}" srcOrd="0" destOrd="0" presId="urn:microsoft.com/office/officeart/2005/8/layout/hierarchy1"/>
    <dgm:cxn modelId="{A346E4F4-F042-4EE3-8214-6D5A27F1DAD6}" type="presParOf" srcId="{454FCE15-366E-4CBD-954B-8024324AB9D7}" destId="{87853C8F-CF0C-4839-8024-016F964D3523}" srcOrd="0" destOrd="0" presId="urn:microsoft.com/office/officeart/2005/8/layout/hierarchy1"/>
    <dgm:cxn modelId="{76BCCAC8-7379-4BDB-9B40-325DA708FFEB}" type="presParOf" srcId="{454FCE15-366E-4CBD-954B-8024324AB9D7}" destId="{7DFE0686-E8E8-4495-B5B5-CF55A1982AB8}" srcOrd="1" destOrd="0" presId="urn:microsoft.com/office/officeart/2005/8/layout/hierarchy1"/>
    <dgm:cxn modelId="{040F5540-B0E1-4E50-A4F6-EDFBF09C9878}" type="presParOf" srcId="{DB79D002-58B1-4B04-A769-196B73C156E3}" destId="{96FAF3AC-040B-444A-8C13-8C2894863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76506-7D71-49C4-9F5B-C2C9C37155B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23CF61-E513-4619-8A92-AF16EF48996B}">
      <dgm:prSet/>
      <dgm:spPr/>
      <dgm:t>
        <a:bodyPr/>
        <a:lstStyle/>
        <a:p>
          <a:r>
            <a:rPr lang="en-US"/>
            <a:t>BEST MODEL ARCHITECTURE:</a:t>
          </a:r>
        </a:p>
      </dgm:t>
    </dgm:pt>
    <dgm:pt modelId="{A862A9C0-12F9-4083-B203-AF16A9DFBC97}" type="parTrans" cxnId="{C814ADB4-E0E7-45DD-BEEA-469D52F57DA6}">
      <dgm:prSet/>
      <dgm:spPr/>
      <dgm:t>
        <a:bodyPr/>
        <a:lstStyle/>
        <a:p>
          <a:endParaRPr lang="en-US"/>
        </a:p>
      </dgm:t>
    </dgm:pt>
    <dgm:pt modelId="{C201F7BC-CEFF-4F86-937F-046C517859A9}" type="sibTrans" cxnId="{C814ADB4-E0E7-45DD-BEEA-469D52F57DA6}">
      <dgm:prSet/>
      <dgm:spPr/>
      <dgm:t>
        <a:bodyPr/>
        <a:lstStyle/>
        <a:p>
          <a:endParaRPr lang="en-US"/>
        </a:p>
      </dgm:t>
    </dgm:pt>
    <dgm:pt modelId="{B3404DC5-0551-499B-BBF6-4D1A38028A40}">
      <dgm:prSet/>
      <dgm:spPr/>
      <dgm:t>
        <a:bodyPr/>
        <a:lstStyle/>
        <a:p>
          <a:r>
            <a:rPr lang="en-US"/>
            <a:t>Number of layers: 9</a:t>
          </a:r>
        </a:p>
      </dgm:t>
    </dgm:pt>
    <dgm:pt modelId="{EE04C4BC-DC8D-4527-AF4B-11A470B1C3C7}" type="parTrans" cxnId="{81913678-6C42-44A2-B56D-9A3A908302D3}">
      <dgm:prSet/>
      <dgm:spPr/>
      <dgm:t>
        <a:bodyPr/>
        <a:lstStyle/>
        <a:p>
          <a:endParaRPr lang="en-US"/>
        </a:p>
      </dgm:t>
    </dgm:pt>
    <dgm:pt modelId="{6B8DF4A8-15FA-465D-B0F0-1DAFB68F8A8C}" type="sibTrans" cxnId="{81913678-6C42-44A2-B56D-9A3A908302D3}">
      <dgm:prSet/>
      <dgm:spPr/>
      <dgm:t>
        <a:bodyPr/>
        <a:lstStyle/>
        <a:p>
          <a:endParaRPr lang="en-US"/>
        </a:p>
      </dgm:t>
    </dgm:pt>
    <dgm:pt modelId="{E5721A87-50D8-437D-B894-1E871E9F31C0}">
      <dgm:prSet/>
      <dgm:spPr/>
      <dgm:t>
        <a:bodyPr/>
        <a:lstStyle/>
        <a:p>
          <a:r>
            <a:rPr lang="en-US"/>
            <a:t>Optimizer used: adam</a:t>
          </a:r>
        </a:p>
      </dgm:t>
    </dgm:pt>
    <dgm:pt modelId="{D4381BEB-C803-45B7-A011-DACBC1B16500}" type="parTrans" cxnId="{4557519C-3AFF-4517-8F38-A8AB11795E5D}">
      <dgm:prSet/>
      <dgm:spPr/>
      <dgm:t>
        <a:bodyPr/>
        <a:lstStyle/>
        <a:p>
          <a:endParaRPr lang="en-US"/>
        </a:p>
      </dgm:t>
    </dgm:pt>
    <dgm:pt modelId="{1F6F583D-2785-4ADF-9F3C-2A05E644D372}" type="sibTrans" cxnId="{4557519C-3AFF-4517-8F38-A8AB11795E5D}">
      <dgm:prSet/>
      <dgm:spPr/>
      <dgm:t>
        <a:bodyPr/>
        <a:lstStyle/>
        <a:p>
          <a:endParaRPr lang="en-US"/>
        </a:p>
      </dgm:t>
    </dgm:pt>
    <dgm:pt modelId="{2AD99EF8-B759-465A-ACEB-396F431622F3}">
      <dgm:prSet/>
      <dgm:spPr/>
      <dgm:t>
        <a:bodyPr/>
        <a:lstStyle/>
        <a:p>
          <a:r>
            <a:rPr lang="en-US"/>
            <a:t>Number of epochs: 70</a:t>
          </a:r>
        </a:p>
      </dgm:t>
    </dgm:pt>
    <dgm:pt modelId="{57C0CA4C-F130-47A5-A04A-26C4E1F70969}" type="parTrans" cxnId="{7D7882F5-7639-4281-9166-250CC9BFA8A9}">
      <dgm:prSet/>
      <dgm:spPr/>
      <dgm:t>
        <a:bodyPr/>
        <a:lstStyle/>
        <a:p>
          <a:endParaRPr lang="en-US"/>
        </a:p>
      </dgm:t>
    </dgm:pt>
    <dgm:pt modelId="{425126BA-8A47-4DF1-962F-56D408639C59}" type="sibTrans" cxnId="{7D7882F5-7639-4281-9166-250CC9BFA8A9}">
      <dgm:prSet/>
      <dgm:spPr/>
      <dgm:t>
        <a:bodyPr/>
        <a:lstStyle/>
        <a:p>
          <a:endParaRPr lang="en-US"/>
        </a:p>
      </dgm:t>
    </dgm:pt>
    <dgm:pt modelId="{687C90B7-778C-4710-96C6-CAAE61746E23}">
      <dgm:prSet/>
      <dgm:spPr/>
      <dgm:t>
        <a:bodyPr/>
        <a:lstStyle/>
        <a:p>
          <a:r>
            <a:rPr lang="en-US" dirty="0"/>
            <a:t>Activation function used: Relu</a:t>
          </a:r>
        </a:p>
      </dgm:t>
    </dgm:pt>
    <dgm:pt modelId="{B574860F-2804-42F3-880E-660AADB46B77}" type="parTrans" cxnId="{434A4144-33D4-4882-B2D2-C77263B9EE16}">
      <dgm:prSet/>
      <dgm:spPr/>
      <dgm:t>
        <a:bodyPr/>
        <a:lstStyle/>
        <a:p>
          <a:endParaRPr lang="en-US"/>
        </a:p>
      </dgm:t>
    </dgm:pt>
    <dgm:pt modelId="{D082B2C2-E4AC-4229-AEAF-C4FEFF6CC294}" type="sibTrans" cxnId="{434A4144-33D4-4882-B2D2-C77263B9EE16}">
      <dgm:prSet/>
      <dgm:spPr/>
      <dgm:t>
        <a:bodyPr/>
        <a:lstStyle/>
        <a:p>
          <a:endParaRPr lang="en-US"/>
        </a:p>
      </dgm:t>
    </dgm:pt>
    <dgm:pt modelId="{EE22D931-B4D7-4D67-AC20-14318BF1D3E0}">
      <dgm:prSet/>
      <dgm:spPr/>
      <dgm:t>
        <a:bodyPr/>
        <a:lstStyle/>
        <a:p>
          <a:r>
            <a:rPr lang="en-US" dirty="0"/>
            <a:t>Regularization used: Dropout, Batch normalization, Customized layer to add regularization to dense layers</a:t>
          </a:r>
        </a:p>
      </dgm:t>
    </dgm:pt>
    <dgm:pt modelId="{27D0DD6E-7619-4B99-8677-E0082DE0BF8B}" type="parTrans" cxnId="{02A5D71E-5832-4EA3-8B8F-73D3BA6F5CE0}">
      <dgm:prSet/>
      <dgm:spPr/>
      <dgm:t>
        <a:bodyPr/>
        <a:lstStyle/>
        <a:p>
          <a:endParaRPr lang="en-US"/>
        </a:p>
      </dgm:t>
    </dgm:pt>
    <dgm:pt modelId="{4108780D-AD68-4CDA-9CA0-B42F86F0015B}" type="sibTrans" cxnId="{02A5D71E-5832-4EA3-8B8F-73D3BA6F5CE0}">
      <dgm:prSet/>
      <dgm:spPr/>
      <dgm:t>
        <a:bodyPr/>
        <a:lstStyle/>
        <a:p>
          <a:endParaRPr lang="en-US"/>
        </a:p>
      </dgm:t>
    </dgm:pt>
    <dgm:pt modelId="{2EF8A2D5-C9E2-46E8-8547-34D8B97DF65E}" type="pres">
      <dgm:prSet presAssocID="{71E76506-7D71-49C4-9F5B-C2C9C37155B2}" presName="vert0" presStyleCnt="0">
        <dgm:presLayoutVars>
          <dgm:dir/>
          <dgm:animOne val="branch"/>
          <dgm:animLvl val="lvl"/>
        </dgm:presLayoutVars>
      </dgm:prSet>
      <dgm:spPr/>
    </dgm:pt>
    <dgm:pt modelId="{42A989B4-1B85-46F9-999F-A80D2EFD9D09}" type="pres">
      <dgm:prSet presAssocID="{7723CF61-E513-4619-8A92-AF16EF48996B}" presName="thickLine" presStyleLbl="alignNode1" presStyleIdx="0" presStyleCnt="6"/>
      <dgm:spPr/>
    </dgm:pt>
    <dgm:pt modelId="{08F59099-0404-4580-BC42-15D773B0D9C5}" type="pres">
      <dgm:prSet presAssocID="{7723CF61-E513-4619-8A92-AF16EF48996B}" presName="horz1" presStyleCnt="0"/>
      <dgm:spPr/>
    </dgm:pt>
    <dgm:pt modelId="{714B2086-6967-4833-97DF-0076AC554261}" type="pres">
      <dgm:prSet presAssocID="{7723CF61-E513-4619-8A92-AF16EF48996B}" presName="tx1" presStyleLbl="revTx" presStyleIdx="0" presStyleCnt="6"/>
      <dgm:spPr/>
    </dgm:pt>
    <dgm:pt modelId="{67FA3562-1527-4667-92F0-3C4E9A84C8E2}" type="pres">
      <dgm:prSet presAssocID="{7723CF61-E513-4619-8A92-AF16EF48996B}" presName="vert1" presStyleCnt="0"/>
      <dgm:spPr/>
    </dgm:pt>
    <dgm:pt modelId="{C4F6B60C-7147-4C71-9843-885425D51F79}" type="pres">
      <dgm:prSet presAssocID="{B3404DC5-0551-499B-BBF6-4D1A38028A40}" presName="thickLine" presStyleLbl="alignNode1" presStyleIdx="1" presStyleCnt="6"/>
      <dgm:spPr/>
    </dgm:pt>
    <dgm:pt modelId="{8E3D8D81-0A9B-4D65-88B7-7078BAF389B4}" type="pres">
      <dgm:prSet presAssocID="{B3404DC5-0551-499B-BBF6-4D1A38028A40}" presName="horz1" presStyleCnt="0"/>
      <dgm:spPr/>
    </dgm:pt>
    <dgm:pt modelId="{4A63D444-2AED-44CB-9406-ED41377B8C97}" type="pres">
      <dgm:prSet presAssocID="{B3404DC5-0551-499B-BBF6-4D1A38028A40}" presName="tx1" presStyleLbl="revTx" presStyleIdx="1" presStyleCnt="6"/>
      <dgm:spPr/>
    </dgm:pt>
    <dgm:pt modelId="{92E01A4F-4148-4CE1-862D-F9B1BCA4D278}" type="pres">
      <dgm:prSet presAssocID="{B3404DC5-0551-499B-BBF6-4D1A38028A40}" presName="vert1" presStyleCnt="0"/>
      <dgm:spPr/>
    </dgm:pt>
    <dgm:pt modelId="{9675C67E-73CB-449D-9344-A65FF1F1AB6F}" type="pres">
      <dgm:prSet presAssocID="{E5721A87-50D8-437D-B894-1E871E9F31C0}" presName="thickLine" presStyleLbl="alignNode1" presStyleIdx="2" presStyleCnt="6"/>
      <dgm:spPr/>
    </dgm:pt>
    <dgm:pt modelId="{F6569F56-6EFF-4843-917A-3F8BCFE200EB}" type="pres">
      <dgm:prSet presAssocID="{E5721A87-50D8-437D-B894-1E871E9F31C0}" presName="horz1" presStyleCnt="0"/>
      <dgm:spPr/>
    </dgm:pt>
    <dgm:pt modelId="{81AD52DB-BAA0-4CD8-8C0E-4D7ADA7BF5BF}" type="pres">
      <dgm:prSet presAssocID="{E5721A87-50D8-437D-B894-1E871E9F31C0}" presName="tx1" presStyleLbl="revTx" presStyleIdx="2" presStyleCnt="6"/>
      <dgm:spPr/>
    </dgm:pt>
    <dgm:pt modelId="{B2BC83D7-B8A7-4246-95A5-31845DB7EAE4}" type="pres">
      <dgm:prSet presAssocID="{E5721A87-50D8-437D-B894-1E871E9F31C0}" presName="vert1" presStyleCnt="0"/>
      <dgm:spPr/>
    </dgm:pt>
    <dgm:pt modelId="{84F736D1-9CF9-4BF8-A4FA-089A8CD93E18}" type="pres">
      <dgm:prSet presAssocID="{2AD99EF8-B759-465A-ACEB-396F431622F3}" presName="thickLine" presStyleLbl="alignNode1" presStyleIdx="3" presStyleCnt="6"/>
      <dgm:spPr/>
    </dgm:pt>
    <dgm:pt modelId="{053D5EEB-84C1-4580-8A74-8FCDE82886D2}" type="pres">
      <dgm:prSet presAssocID="{2AD99EF8-B759-465A-ACEB-396F431622F3}" presName="horz1" presStyleCnt="0"/>
      <dgm:spPr/>
    </dgm:pt>
    <dgm:pt modelId="{6A70C3E6-3EEB-4FA6-8CA5-0CBFF803868B}" type="pres">
      <dgm:prSet presAssocID="{2AD99EF8-B759-465A-ACEB-396F431622F3}" presName="tx1" presStyleLbl="revTx" presStyleIdx="3" presStyleCnt="6"/>
      <dgm:spPr/>
    </dgm:pt>
    <dgm:pt modelId="{C67E1104-5088-4401-9618-06D959628F62}" type="pres">
      <dgm:prSet presAssocID="{2AD99EF8-B759-465A-ACEB-396F431622F3}" presName="vert1" presStyleCnt="0"/>
      <dgm:spPr/>
    </dgm:pt>
    <dgm:pt modelId="{70916907-D121-4B72-AACD-A8E9ABC48026}" type="pres">
      <dgm:prSet presAssocID="{687C90B7-778C-4710-96C6-CAAE61746E23}" presName="thickLine" presStyleLbl="alignNode1" presStyleIdx="4" presStyleCnt="6"/>
      <dgm:spPr/>
    </dgm:pt>
    <dgm:pt modelId="{B61E8883-B710-4B36-9AC0-735858960111}" type="pres">
      <dgm:prSet presAssocID="{687C90B7-778C-4710-96C6-CAAE61746E23}" presName="horz1" presStyleCnt="0"/>
      <dgm:spPr/>
    </dgm:pt>
    <dgm:pt modelId="{D7DB2194-A100-4248-ADF5-478E761C182C}" type="pres">
      <dgm:prSet presAssocID="{687C90B7-778C-4710-96C6-CAAE61746E23}" presName="tx1" presStyleLbl="revTx" presStyleIdx="4" presStyleCnt="6"/>
      <dgm:spPr/>
    </dgm:pt>
    <dgm:pt modelId="{B1345993-9D8B-4FFC-9306-FFE90FA26D39}" type="pres">
      <dgm:prSet presAssocID="{687C90B7-778C-4710-96C6-CAAE61746E23}" presName="vert1" presStyleCnt="0"/>
      <dgm:spPr/>
    </dgm:pt>
    <dgm:pt modelId="{78E059EA-4A28-4EC8-B6A1-631F0900D951}" type="pres">
      <dgm:prSet presAssocID="{EE22D931-B4D7-4D67-AC20-14318BF1D3E0}" presName="thickLine" presStyleLbl="alignNode1" presStyleIdx="5" presStyleCnt="6"/>
      <dgm:spPr/>
    </dgm:pt>
    <dgm:pt modelId="{449A3B4E-B173-4617-86C3-DDAAF523FC7A}" type="pres">
      <dgm:prSet presAssocID="{EE22D931-B4D7-4D67-AC20-14318BF1D3E0}" presName="horz1" presStyleCnt="0"/>
      <dgm:spPr/>
    </dgm:pt>
    <dgm:pt modelId="{E7243B15-775B-466E-A482-7A8D3C40BD59}" type="pres">
      <dgm:prSet presAssocID="{EE22D931-B4D7-4D67-AC20-14318BF1D3E0}" presName="tx1" presStyleLbl="revTx" presStyleIdx="5" presStyleCnt="6"/>
      <dgm:spPr/>
    </dgm:pt>
    <dgm:pt modelId="{F9401E0B-79B0-45C4-8DAB-8FF4E6F0080C}" type="pres">
      <dgm:prSet presAssocID="{EE22D931-B4D7-4D67-AC20-14318BF1D3E0}" presName="vert1" presStyleCnt="0"/>
      <dgm:spPr/>
    </dgm:pt>
  </dgm:ptLst>
  <dgm:cxnLst>
    <dgm:cxn modelId="{4A535A0D-F7AA-4B5E-95EE-187D5F9D72E8}" type="presOf" srcId="{E5721A87-50D8-437D-B894-1E871E9F31C0}" destId="{81AD52DB-BAA0-4CD8-8C0E-4D7ADA7BF5BF}" srcOrd="0" destOrd="0" presId="urn:microsoft.com/office/officeart/2008/layout/LinedList"/>
    <dgm:cxn modelId="{02A5D71E-5832-4EA3-8B8F-73D3BA6F5CE0}" srcId="{71E76506-7D71-49C4-9F5B-C2C9C37155B2}" destId="{EE22D931-B4D7-4D67-AC20-14318BF1D3E0}" srcOrd="5" destOrd="0" parTransId="{27D0DD6E-7619-4B99-8677-E0082DE0BF8B}" sibTransId="{4108780D-AD68-4CDA-9CA0-B42F86F0015B}"/>
    <dgm:cxn modelId="{C7889B25-11C9-4264-A5F1-C89FD993305A}" type="presOf" srcId="{687C90B7-778C-4710-96C6-CAAE61746E23}" destId="{D7DB2194-A100-4248-ADF5-478E761C182C}" srcOrd="0" destOrd="0" presId="urn:microsoft.com/office/officeart/2008/layout/LinedList"/>
    <dgm:cxn modelId="{B7D85F40-29E0-466C-92C1-C6F9775DDD6A}" type="presOf" srcId="{2AD99EF8-B759-465A-ACEB-396F431622F3}" destId="{6A70C3E6-3EEB-4FA6-8CA5-0CBFF803868B}" srcOrd="0" destOrd="0" presId="urn:microsoft.com/office/officeart/2008/layout/LinedList"/>
    <dgm:cxn modelId="{434A4144-33D4-4882-B2D2-C77263B9EE16}" srcId="{71E76506-7D71-49C4-9F5B-C2C9C37155B2}" destId="{687C90B7-778C-4710-96C6-CAAE61746E23}" srcOrd="4" destOrd="0" parTransId="{B574860F-2804-42F3-880E-660AADB46B77}" sibTransId="{D082B2C2-E4AC-4229-AEAF-C4FEFF6CC294}"/>
    <dgm:cxn modelId="{81913678-6C42-44A2-B56D-9A3A908302D3}" srcId="{71E76506-7D71-49C4-9F5B-C2C9C37155B2}" destId="{B3404DC5-0551-499B-BBF6-4D1A38028A40}" srcOrd="1" destOrd="0" parTransId="{EE04C4BC-DC8D-4527-AF4B-11A470B1C3C7}" sibTransId="{6B8DF4A8-15FA-465D-B0F0-1DAFB68F8A8C}"/>
    <dgm:cxn modelId="{CFD13F8D-420B-4A09-8DDA-FB7F9601466C}" type="presOf" srcId="{71E76506-7D71-49C4-9F5B-C2C9C37155B2}" destId="{2EF8A2D5-C9E2-46E8-8547-34D8B97DF65E}" srcOrd="0" destOrd="0" presId="urn:microsoft.com/office/officeart/2008/layout/LinedList"/>
    <dgm:cxn modelId="{4557519C-3AFF-4517-8F38-A8AB11795E5D}" srcId="{71E76506-7D71-49C4-9F5B-C2C9C37155B2}" destId="{E5721A87-50D8-437D-B894-1E871E9F31C0}" srcOrd="2" destOrd="0" parTransId="{D4381BEB-C803-45B7-A011-DACBC1B16500}" sibTransId="{1F6F583D-2785-4ADF-9F3C-2A05E644D372}"/>
    <dgm:cxn modelId="{C814ADB4-E0E7-45DD-BEEA-469D52F57DA6}" srcId="{71E76506-7D71-49C4-9F5B-C2C9C37155B2}" destId="{7723CF61-E513-4619-8A92-AF16EF48996B}" srcOrd="0" destOrd="0" parTransId="{A862A9C0-12F9-4083-B203-AF16A9DFBC97}" sibTransId="{C201F7BC-CEFF-4F86-937F-046C517859A9}"/>
    <dgm:cxn modelId="{BC3A99E2-65A2-4D26-BC62-13744B16EA09}" type="presOf" srcId="{7723CF61-E513-4619-8A92-AF16EF48996B}" destId="{714B2086-6967-4833-97DF-0076AC554261}" srcOrd="0" destOrd="0" presId="urn:microsoft.com/office/officeart/2008/layout/LinedList"/>
    <dgm:cxn modelId="{081CAFE9-FFE4-42F2-9761-EF64797A77FC}" type="presOf" srcId="{EE22D931-B4D7-4D67-AC20-14318BF1D3E0}" destId="{E7243B15-775B-466E-A482-7A8D3C40BD59}" srcOrd="0" destOrd="0" presId="urn:microsoft.com/office/officeart/2008/layout/LinedList"/>
    <dgm:cxn modelId="{7D7882F5-7639-4281-9166-250CC9BFA8A9}" srcId="{71E76506-7D71-49C4-9F5B-C2C9C37155B2}" destId="{2AD99EF8-B759-465A-ACEB-396F431622F3}" srcOrd="3" destOrd="0" parTransId="{57C0CA4C-F130-47A5-A04A-26C4E1F70969}" sibTransId="{425126BA-8A47-4DF1-962F-56D408639C59}"/>
    <dgm:cxn modelId="{FB90DBFF-6681-4C4F-B5CE-9460B73E65C3}" type="presOf" srcId="{B3404DC5-0551-499B-BBF6-4D1A38028A40}" destId="{4A63D444-2AED-44CB-9406-ED41377B8C97}" srcOrd="0" destOrd="0" presId="urn:microsoft.com/office/officeart/2008/layout/LinedList"/>
    <dgm:cxn modelId="{1E3BD3A2-E472-4677-805D-0B6502ED0C8B}" type="presParOf" srcId="{2EF8A2D5-C9E2-46E8-8547-34D8B97DF65E}" destId="{42A989B4-1B85-46F9-999F-A80D2EFD9D09}" srcOrd="0" destOrd="0" presId="urn:microsoft.com/office/officeart/2008/layout/LinedList"/>
    <dgm:cxn modelId="{40803E45-3D2A-48E3-8C53-2BA61BA0F067}" type="presParOf" srcId="{2EF8A2D5-C9E2-46E8-8547-34D8B97DF65E}" destId="{08F59099-0404-4580-BC42-15D773B0D9C5}" srcOrd="1" destOrd="0" presId="urn:microsoft.com/office/officeart/2008/layout/LinedList"/>
    <dgm:cxn modelId="{91497F3D-BAEC-48D8-BC99-E3AE32999BDF}" type="presParOf" srcId="{08F59099-0404-4580-BC42-15D773B0D9C5}" destId="{714B2086-6967-4833-97DF-0076AC554261}" srcOrd="0" destOrd="0" presId="urn:microsoft.com/office/officeart/2008/layout/LinedList"/>
    <dgm:cxn modelId="{34D588A6-C024-4804-B664-08A5E8146628}" type="presParOf" srcId="{08F59099-0404-4580-BC42-15D773B0D9C5}" destId="{67FA3562-1527-4667-92F0-3C4E9A84C8E2}" srcOrd="1" destOrd="0" presId="urn:microsoft.com/office/officeart/2008/layout/LinedList"/>
    <dgm:cxn modelId="{6619CB5F-DFD7-488A-8D82-6A6483BCA301}" type="presParOf" srcId="{2EF8A2D5-C9E2-46E8-8547-34D8B97DF65E}" destId="{C4F6B60C-7147-4C71-9843-885425D51F79}" srcOrd="2" destOrd="0" presId="urn:microsoft.com/office/officeart/2008/layout/LinedList"/>
    <dgm:cxn modelId="{66D2402B-EFC3-47E1-8048-52EB48D14150}" type="presParOf" srcId="{2EF8A2D5-C9E2-46E8-8547-34D8B97DF65E}" destId="{8E3D8D81-0A9B-4D65-88B7-7078BAF389B4}" srcOrd="3" destOrd="0" presId="urn:microsoft.com/office/officeart/2008/layout/LinedList"/>
    <dgm:cxn modelId="{A9578F01-A30C-4813-91FB-12C5F51235E1}" type="presParOf" srcId="{8E3D8D81-0A9B-4D65-88B7-7078BAF389B4}" destId="{4A63D444-2AED-44CB-9406-ED41377B8C97}" srcOrd="0" destOrd="0" presId="urn:microsoft.com/office/officeart/2008/layout/LinedList"/>
    <dgm:cxn modelId="{54A47E12-D5A0-4F81-8C18-9145D6512E3D}" type="presParOf" srcId="{8E3D8D81-0A9B-4D65-88B7-7078BAF389B4}" destId="{92E01A4F-4148-4CE1-862D-F9B1BCA4D278}" srcOrd="1" destOrd="0" presId="urn:microsoft.com/office/officeart/2008/layout/LinedList"/>
    <dgm:cxn modelId="{E5DFF7E7-9FF4-4BE2-B1DE-8A523DCD14C9}" type="presParOf" srcId="{2EF8A2D5-C9E2-46E8-8547-34D8B97DF65E}" destId="{9675C67E-73CB-449D-9344-A65FF1F1AB6F}" srcOrd="4" destOrd="0" presId="urn:microsoft.com/office/officeart/2008/layout/LinedList"/>
    <dgm:cxn modelId="{41406B92-B8A9-497B-AC2E-E126EF05924A}" type="presParOf" srcId="{2EF8A2D5-C9E2-46E8-8547-34D8B97DF65E}" destId="{F6569F56-6EFF-4843-917A-3F8BCFE200EB}" srcOrd="5" destOrd="0" presId="urn:microsoft.com/office/officeart/2008/layout/LinedList"/>
    <dgm:cxn modelId="{A0FCE9E4-4708-4AA9-9FB7-16D5042DD71F}" type="presParOf" srcId="{F6569F56-6EFF-4843-917A-3F8BCFE200EB}" destId="{81AD52DB-BAA0-4CD8-8C0E-4D7ADA7BF5BF}" srcOrd="0" destOrd="0" presId="urn:microsoft.com/office/officeart/2008/layout/LinedList"/>
    <dgm:cxn modelId="{9CB6DF34-4E36-486A-8818-D59E23C058D3}" type="presParOf" srcId="{F6569F56-6EFF-4843-917A-3F8BCFE200EB}" destId="{B2BC83D7-B8A7-4246-95A5-31845DB7EAE4}" srcOrd="1" destOrd="0" presId="urn:microsoft.com/office/officeart/2008/layout/LinedList"/>
    <dgm:cxn modelId="{05012F93-0386-458A-BF2D-42740635FBE7}" type="presParOf" srcId="{2EF8A2D5-C9E2-46E8-8547-34D8B97DF65E}" destId="{84F736D1-9CF9-4BF8-A4FA-089A8CD93E18}" srcOrd="6" destOrd="0" presId="urn:microsoft.com/office/officeart/2008/layout/LinedList"/>
    <dgm:cxn modelId="{3DC2948D-114F-41A3-8362-71FB09956ED5}" type="presParOf" srcId="{2EF8A2D5-C9E2-46E8-8547-34D8B97DF65E}" destId="{053D5EEB-84C1-4580-8A74-8FCDE82886D2}" srcOrd="7" destOrd="0" presId="urn:microsoft.com/office/officeart/2008/layout/LinedList"/>
    <dgm:cxn modelId="{03B3241A-5AF1-476F-A844-8F03A6A701F9}" type="presParOf" srcId="{053D5EEB-84C1-4580-8A74-8FCDE82886D2}" destId="{6A70C3E6-3EEB-4FA6-8CA5-0CBFF803868B}" srcOrd="0" destOrd="0" presId="urn:microsoft.com/office/officeart/2008/layout/LinedList"/>
    <dgm:cxn modelId="{DABAC012-E713-41E3-B4D1-CEE0F31ECDFF}" type="presParOf" srcId="{053D5EEB-84C1-4580-8A74-8FCDE82886D2}" destId="{C67E1104-5088-4401-9618-06D959628F62}" srcOrd="1" destOrd="0" presId="urn:microsoft.com/office/officeart/2008/layout/LinedList"/>
    <dgm:cxn modelId="{64911D9F-ADAD-4371-B2EE-31B7837102C3}" type="presParOf" srcId="{2EF8A2D5-C9E2-46E8-8547-34D8B97DF65E}" destId="{70916907-D121-4B72-AACD-A8E9ABC48026}" srcOrd="8" destOrd="0" presId="urn:microsoft.com/office/officeart/2008/layout/LinedList"/>
    <dgm:cxn modelId="{BAB68220-1924-4D91-8048-304AB28A4DAE}" type="presParOf" srcId="{2EF8A2D5-C9E2-46E8-8547-34D8B97DF65E}" destId="{B61E8883-B710-4B36-9AC0-735858960111}" srcOrd="9" destOrd="0" presId="urn:microsoft.com/office/officeart/2008/layout/LinedList"/>
    <dgm:cxn modelId="{19C855D4-A032-41D0-BA82-6E5EB46C8E2E}" type="presParOf" srcId="{B61E8883-B710-4B36-9AC0-735858960111}" destId="{D7DB2194-A100-4248-ADF5-478E761C182C}" srcOrd="0" destOrd="0" presId="urn:microsoft.com/office/officeart/2008/layout/LinedList"/>
    <dgm:cxn modelId="{0C1A179E-4DCF-4349-8303-E4939072AD2E}" type="presParOf" srcId="{B61E8883-B710-4B36-9AC0-735858960111}" destId="{B1345993-9D8B-4FFC-9306-FFE90FA26D39}" srcOrd="1" destOrd="0" presId="urn:microsoft.com/office/officeart/2008/layout/LinedList"/>
    <dgm:cxn modelId="{19641276-7BF0-44F9-A813-F920720BF30B}" type="presParOf" srcId="{2EF8A2D5-C9E2-46E8-8547-34D8B97DF65E}" destId="{78E059EA-4A28-4EC8-B6A1-631F0900D951}" srcOrd="10" destOrd="0" presId="urn:microsoft.com/office/officeart/2008/layout/LinedList"/>
    <dgm:cxn modelId="{824F3DCB-D0BC-48F2-8123-66F49FAB72FA}" type="presParOf" srcId="{2EF8A2D5-C9E2-46E8-8547-34D8B97DF65E}" destId="{449A3B4E-B173-4617-86C3-DDAAF523FC7A}" srcOrd="11" destOrd="0" presId="urn:microsoft.com/office/officeart/2008/layout/LinedList"/>
    <dgm:cxn modelId="{0531A1E8-D915-40F4-A341-9A08EA228E74}" type="presParOf" srcId="{449A3B4E-B173-4617-86C3-DDAAF523FC7A}" destId="{E7243B15-775B-466E-A482-7A8D3C40BD59}" srcOrd="0" destOrd="0" presId="urn:microsoft.com/office/officeart/2008/layout/LinedList"/>
    <dgm:cxn modelId="{3B544AD1-71A8-402B-8974-21AF6860894F}" type="presParOf" srcId="{449A3B4E-B173-4617-86C3-DDAAF523FC7A}" destId="{F9401E0B-79B0-45C4-8DAB-8FF4E6F008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4F357-7A20-4EEA-9104-01E1FDA51779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E4EA6-7399-4212-88C6-E37B87EC3553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develop a face recognition system which could help in some practical applications like Security, Immigration, Banking, Mobile unlocking and Verification.</a:t>
          </a:r>
        </a:p>
      </dsp:txBody>
      <dsp:txXfrm>
        <a:off x="350375" y="997410"/>
        <a:ext cx="2600752" cy="1614803"/>
      </dsp:txXfrm>
    </dsp:sp>
    <dsp:sp modelId="{DC03E395-A0C4-41E9-9D45-E09E841738C9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5960-3D89-4096-B9EE-E21721B1A005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System Specifications</a:t>
          </a:r>
          <a:r>
            <a:rPr lang="en-US" sz="1600" kern="1200"/>
            <a:t>: Azure Cloud Platform - NVIDIA Tesla K80 with 1 GPU and 12 GPU memory GiB, Google Colab is also used.</a:t>
          </a:r>
        </a:p>
      </dsp:txBody>
      <dsp:txXfrm>
        <a:off x="3651879" y="997410"/>
        <a:ext cx="2600752" cy="1614803"/>
      </dsp:txXfrm>
    </dsp:sp>
    <dsp:sp modelId="{87853C8F-CF0C-4839-8024-016F964D3523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E0686-E8E8-4495-B5B5-CF55A1982AB8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Raspberry Pi</a:t>
          </a:r>
          <a:r>
            <a:rPr lang="en-US" sz="1600" kern="1200"/>
            <a:t>: Model B, Pi camera </a:t>
          </a:r>
        </a:p>
      </dsp:txBody>
      <dsp:txXfrm>
        <a:off x="6953383" y="997410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89B4-1B85-46F9-999F-A80D2EFD9D09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B2086-6967-4833-97DF-0076AC554261}">
      <dsp:nvSpPr>
        <dsp:cNvPr id="0" name=""/>
        <dsp:cNvSpPr/>
      </dsp:nvSpPr>
      <dsp:spPr>
        <a:xfrm>
          <a:off x="0" y="2264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BEST MODEL ARCHITECTURE:</a:t>
          </a:r>
        </a:p>
      </dsp:txBody>
      <dsp:txXfrm>
        <a:off x="0" y="2264"/>
        <a:ext cx="5913437" cy="772093"/>
      </dsp:txXfrm>
    </dsp:sp>
    <dsp:sp modelId="{C4F6B60C-7147-4C71-9843-885425D51F79}">
      <dsp:nvSpPr>
        <dsp:cNvPr id="0" name=""/>
        <dsp:cNvSpPr/>
      </dsp:nvSpPr>
      <dsp:spPr>
        <a:xfrm>
          <a:off x="0" y="7743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3D444-2AED-44CB-9406-ED41377B8C97}">
      <dsp:nvSpPr>
        <dsp:cNvPr id="0" name=""/>
        <dsp:cNvSpPr/>
      </dsp:nvSpPr>
      <dsp:spPr>
        <a:xfrm>
          <a:off x="0" y="774357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layers: 9</a:t>
          </a:r>
        </a:p>
      </dsp:txBody>
      <dsp:txXfrm>
        <a:off x="0" y="774357"/>
        <a:ext cx="5913437" cy="772093"/>
      </dsp:txXfrm>
    </dsp:sp>
    <dsp:sp modelId="{9675C67E-73CB-449D-9344-A65FF1F1AB6F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AD52DB-BAA0-4CD8-8C0E-4D7ADA7BF5BF}">
      <dsp:nvSpPr>
        <dsp:cNvPr id="0" name=""/>
        <dsp:cNvSpPr/>
      </dsp:nvSpPr>
      <dsp:spPr>
        <a:xfrm>
          <a:off x="0" y="1546450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Optimizer used: adam</a:t>
          </a:r>
        </a:p>
      </dsp:txBody>
      <dsp:txXfrm>
        <a:off x="0" y="1546450"/>
        <a:ext cx="5913437" cy="772093"/>
      </dsp:txXfrm>
    </dsp:sp>
    <dsp:sp modelId="{84F736D1-9CF9-4BF8-A4FA-089A8CD93E18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0C3E6-3EEB-4FA6-8CA5-0CBFF803868B}">
      <dsp:nvSpPr>
        <dsp:cNvPr id="0" name=""/>
        <dsp:cNvSpPr/>
      </dsp:nvSpPr>
      <dsp:spPr>
        <a:xfrm>
          <a:off x="0" y="2318544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epochs: 70</a:t>
          </a:r>
        </a:p>
      </dsp:txBody>
      <dsp:txXfrm>
        <a:off x="0" y="2318544"/>
        <a:ext cx="5913437" cy="772093"/>
      </dsp:txXfrm>
    </dsp:sp>
    <dsp:sp modelId="{70916907-D121-4B72-AACD-A8E9ABC48026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B2194-A100-4248-ADF5-478E761C182C}">
      <dsp:nvSpPr>
        <dsp:cNvPr id="0" name=""/>
        <dsp:cNvSpPr/>
      </dsp:nvSpPr>
      <dsp:spPr>
        <a:xfrm>
          <a:off x="0" y="3090637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Activation function used: Relu</a:t>
          </a:r>
        </a:p>
      </dsp:txBody>
      <dsp:txXfrm>
        <a:off x="0" y="3090637"/>
        <a:ext cx="5913437" cy="772093"/>
      </dsp:txXfrm>
    </dsp:sp>
    <dsp:sp modelId="{78E059EA-4A28-4EC8-B6A1-631F0900D951}">
      <dsp:nvSpPr>
        <dsp:cNvPr id="0" name=""/>
        <dsp:cNvSpPr/>
      </dsp:nvSpPr>
      <dsp:spPr>
        <a:xfrm>
          <a:off x="0" y="386273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43B15-775B-466E-A482-7A8D3C40BD59}">
      <dsp:nvSpPr>
        <dsp:cNvPr id="0" name=""/>
        <dsp:cNvSpPr/>
      </dsp:nvSpPr>
      <dsp:spPr>
        <a:xfrm>
          <a:off x="0" y="3862730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Regularization used: Dropout, Batch normalization, Customized layer to add regularization to dense layers</a:t>
          </a:r>
        </a:p>
      </dsp:txBody>
      <dsp:txXfrm>
        <a:off x="0" y="3862730"/>
        <a:ext cx="5913437" cy="77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DhBUizuO6s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5.jpg">
            <a:extLst>
              <a:ext uri="{FF2B5EF4-FFF2-40B4-BE49-F238E27FC236}">
                <a16:creationId xmlns:a16="http://schemas.microsoft.com/office/drawing/2014/main" id="{D46B41B1-4A63-40BF-B515-1ABE0A8298F7}"/>
              </a:ext>
            </a:extLst>
          </p:cNvPr>
          <p:cNvPicPr/>
          <p:nvPr/>
        </p:nvPicPr>
        <p:blipFill rotWithShape="1">
          <a:blip r:embed="rId2">
            <a:alphaModFix amt="50000"/>
            <a:extLst/>
          </a:blip>
          <a:srcRect l="8680" r="1100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8A1E8-CF3E-49EE-9CE1-BAFEE682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Face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0DDA-8588-496B-9EAE-BE7624C34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Using raspberry PI, opencv and deep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4D91-CF78-4656-872B-27F326E9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frames captured during demo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F1000816-C4F6-49E3-B66F-110E5E5206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83680" y="2986431"/>
            <a:ext cx="4095750" cy="3067050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862A5-C7A3-48DF-9929-F38DFB4E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84" y="2283460"/>
            <a:ext cx="4544036" cy="36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B9B94D-F11D-48F5-B6AB-9BB2E703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85D37B-A291-4B15-8C03-0B61908E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79" y="1116345"/>
            <a:ext cx="2298445" cy="3866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00FE-2E7F-4FA7-83B9-49FF245B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4CC7F-F28B-4A2F-B895-85B719293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9214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4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E823-D553-4C15-B1C9-4AC1C577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Design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96A13102-C8BA-49A4-B048-1B47C85307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1579" y="1373450"/>
            <a:ext cx="9765061" cy="2263830"/>
          </a:xfrm>
          <a:prstGeom prst="rect">
            <a:avLst/>
          </a:prstGeom>
          <a:ln/>
        </p:spPr>
      </p:pic>
      <p:pic>
        <p:nvPicPr>
          <p:cNvPr id="5" name="image4.png">
            <a:extLst>
              <a:ext uri="{FF2B5EF4-FFF2-40B4-BE49-F238E27FC236}">
                <a16:creationId xmlns:a16="http://schemas.microsoft.com/office/drawing/2014/main" id="{D200DEAB-1D9C-44F9-87FA-562B7D80BC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42040" y="4216846"/>
            <a:ext cx="9874600" cy="21331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74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35680A-B0C6-40A0-9574-B4E72A1C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B65B-3750-4727-B9DA-C5FF8D2D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Data Preparation is performed manually:</a:t>
            </a:r>
          </a:p>
          <a:p>
            <a:pPr lvl="1"/>
            <a:r>
              <a:rPr lang="en-US" dirty="0"/>
              <a:t>Realtime videos are converted to image frame’s</a:t>
            </a:r>
          </a:p>
          <a:p>
            <a:pPr lvl="1"/>
            <a:r>
              <a:rPr lang="en-US" dirty="0"/>
              <a:t>Bing API from Azure Cognitive services is used to fetch images of different people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AC208BC-2664-4999-9804-96679393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8247A0-D7C6-4B74-BB15-5B695BDD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4CB6-6398-4A04-8A30-D0E441A2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Resized dataset to 150x150 dimensions using Bilinear Algorithm</a:t>
            </a:r>
          </a:p>
          <a:p>
            <a:r>
              <a:rPr lang="en-US" dirty="0"/>
              <a:t>Split the data into train and validation sets with 80-20 ratio to maintain structure for building model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5C8268A-3C5F-42BE-BFBD-B20829A5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CDEB-8A27-41C3-A038-0A43D22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/>
              <a:t>MODEL ANALYSIS	</a:t>
            </a:r>
          </a:p>
        </p:txBody>
      </p:sp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6" name="Picture 38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7E8FCAF-8A11-4DFF-AA76-2235EC9F3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2150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00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2092-0D68-43E9-A499-9D80C166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MODEL PERFORMANCE</a:t>
            </a:r>
          </a:p>
          <a:p>
            <a:endParaRPr lang="en-US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A756EF0B-E718-4D4D-BC97-E6FE29790F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94812" y="481109"/>
            <a:ext cx="3432399" cy="2491906"/>
          </a:xfrm>
          <a:prstGeom prst="rect">
            <a:avLst/>
          </a:prstGeom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D3779B79-42AA-472F-BC5E-0911ACA151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0584" y="3138486"/>
            <a:ext cx="3680856" cy="2491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2B8FC4-887F-4702-9FDD-617EEDEF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One Shot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BF66-42EF-4676-9466-C24C4C1B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1900"/>
              <a:t>One-shot learning aims to learn information about face features from one, or only a few, training samples/ images.</a:t>
            </a:r>
          </a:p>
          <a:p>
            <a:r>
              <a:rPr lang="en-US" sz="1900"/>
              <a:t>To implement the same, we used Face Net Architecture and its pre-trained </a:t>
            </a:r>
            <a:r>
              <a:rPr lang="en-US" sz="1900" err="1"/>
              <a:t>weights</a:t>
            </a:r>
            <a:r>
              <a:rPr lang="en-US" sz="1900"/>
              <a:t>.</a:t>
            </a:r>
          </a:p>
          <a:p>
            <a:r>
              <a:rPr lang="en-US" sz="1900"/>
              <a:t>Facenet architecture uses concept of Triplet Loss and Siamese Network.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5764E98-FABA-4D6E-AA47-2CE1587BB2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45587"/>
            <a:ext cx="4960442" cy="3980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D90-175E-48AF-8579-B995537D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4A77-9804-42BD-B9DD-99009753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DEPLOYMENT OF MODEL BUILT FROM SCRATCH IN RASPBERRY PI</a:t>
            </a:r>
          </a:p>
          <a:p>
            <a:r>
              <a:rPr lang="en-US" dirty="0"/>
              <a:t>Saved model weights and serialized structure are deployed in Pi</a:t>
            </a:r>
          </a:p>
          <a:p>
            <a:r>
              <a:rPr lang="en-US" dirty="0"/>
              <a:t>Configuration of camera module and other dependencies to run model is performed in Pi</a:t>
            </a:r>
          </a:p>
          <a:p>
            <a:r>
              <a:rPr lang="en-US" dirty="0"/>
              <a:t>Sample Demo:</a:t>
            </a:r>
          </a:p>
          <a:p>
            <a:pPr lvl="1"/>
            <a:r>
              <a:rPr lang="en-US" dirty="0">
                <a:hlinkClick r:id="rId2"/>
              </a:rPr>
              <a:t>https://www.youtube.com/watch?v=EDhBUizuO6s&amp;feature=youtu.be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ONE SHOT LEARNING</a:t>
            </a:r>
          </a:p>
          <a:p>
            <a:r>
              <a:rPr lang="en-US" dirty="0"/>
              <a:t>Implementation is done in local machine using its camera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0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Face RECOGNITION </vt:lpstr>
      <vt:lpstr>GOALS</vt:lpstr>
      <vt:lpstr>Pipeline Design</vt:lpstr>
      <vt:lpstr>Data preparation</vt:lpstr>
      <vt:lpstr>Data pre-processing</vt:lpstr>
      <vt:lpstr>MODEL ANALYSIS </vt:lpstr>
      <vt:lpstr>PowerPoint Presentation</vt:lpstr>
      <vt:lpstr>One Shot Learning</vt:lpstr>
      <vt:lpstr>DEPLOYMEnt</vt:lpstr>
      <vt:lpstr>Sample output frames captured during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</dc:title>
  <dc:creator>Bhashmi Fatnani</dc:creator>
  <cp:lastModifiedBy>shravanthi s</cp:lastModifiedBy>
  <cp:revision>5</cp:revision>
  <dcterms:created xsi:type="dcterms:W3CDTF">2019-04-26T23:11:47Z</dcterms:created>
  <dcterms:modified xsi:type="dcterms:W3CDTF">2019-04-27T05:12:58Z</dcterms:modified>
</cp:coreProperties>
</file>