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058d3ff4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058d3ff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33"/>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647700" y="160352"/>
            <a:ext cx="8040000" cy="1524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000">
                <a:latin typeface="Calibri"/>
                <a:ea typeface="Calibri"/>
                <a:cs typeface="Calibri"/>
                <a:sym typeface="Calibri"/>
              </a:rPr>
              <a:t>UE19CS204 – Web Technologies</a:t>
            </a:r>
            <a:br>
              <a:rPr lang="en-US" sz="3000">
                <a:latin typeface="Calibri"/>
                <a:ea typeface="Calibri"/>
                <a:cs typeface="Calibri"/>
                <a:sym typeface="Calibri"/>
              </a:rPr>
            </a:br>
            <a:r>
              <a:rPr lang="en-US" sz="3000">
                <a:latin typeface="Calibri"/>
                <a:ea typeface="Calibri"/>
                <a:cs typeface="Calibri"/>
                <a:sym typeface="Calibri"/>
              </a:rPr>
              <a:t>Mini Project</a:t>
            </a:r>
            <a:endParaRPr sz="2800">
              <a:latin typeface="Calibri"/>
              <a:ea typeface="Calibri"/>
              <a:cs typeface="Calibri"/>
              <a:sym typeface="Calibri"/>
            </a:endParaRPr>
          </a:p>
        </p:txBody>
      </p:sp>
      <p:sp>
        <p:nvSpPr>
          <p:cNvPr id="61" name="Google Shape;61;p14"/>
          <p:cNvSpPr txBox="1"/>
          <p:nvPr>
            <p:ph idx="1" type="subTitle"/>
          </p:nvPr>
        </p:nvSpPr>
        <p:spPr>
          <a:xfrm>
            <a:off x="1028700" y="2598754"/>
            <a:ext cx="7086600" cy="2271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800"/>
              <a:buNone/>
            </a:pPr>
            <a:r>
              <a:rPr lang="en-US" sz="2500">
                <a:latin typeface="Calibri"/>
                <a:ea typeface="Calibri"/>
                <a:cs typeface="Calibri"/>
                <a:sym typeface="Calibri"/>
              </a:rPr>
              <a:t>Section - H</a:t>
            </a:r>
            <a:endParaRPr sz="2500">
              <a:latin typeface="Calibri"/>
              <a:ea typeface="Calibri"/>
              <a:cs typeface="Calibri"/>
              <a:sym typeface="Calibri"/>
            </a:endParaRPr>
          </a:p>
          <a:p>
            <a:pPr indent="0" lvl="0" marL="0" rtl="0" algn="ctr">
              <a:spcBef>
                <a:spcPts val="560"/>
              </a:spcBef>
              <a:spcAft>
                <a:spcPts val="0"/>
              </a:spcAft>
              <a:buClr>
                <a:srgbClr val="888888"/>
              </a:buClr>
              <a:buSzPts val="2800"/>
              <a:buNone/>
            </a:pPr>
            <a:r>
              <a:rPr lang="en-US" sz="2500">
                <a:latin typeface="Calibri"/>
                <a:ea typeface="Calibri"/>
                <a:cs typeface="Calibri"/>
                <a:sym typeface="Calibri"/>
              </a:rPr>
              <a:t>Team Member Names – </a:t>
            </a:r>
            <a:endParaRPr sz="2500">
              <a:latin typeface="Calibri"/>
              <a:ea typeface="Calibri"/>
              <a:cs typeface="Calibri"/>
              <a:sym typeface="Calibri"/>
            </a:endParaRPr>
          </a:p>
          <a:p>
            <a:pPr indent="0" lvl="0" marL="0" rtl="0" algn="ctr">
              <a:spcBef>
                <a:spcPts val="560"/>
              </a:spcBef>
              <a:spcAft>
                <a:spcPts val="0"/>
              </a:spcAft>
              <a:buClr>
                <a:srgbClr val="888888"/>
              </a:buClr>
              <a:buSzPts val="2800"/>
              <a:buNone/>
            </a:pPr>
            <a:r>
              <a:rPr lang="en-US" sz="2500">
                <a:latin typeface="Calibri"/>
                <a:ea typeface="Calibri"/>
                <a:cs typeface="Calibri"/>
                <a:sym typeface="Calibri"/>
              </a:rPr>
              <a:t>Singuru Manognya - PES1UG19CS484</a:t>
            </a:r>
            <a:endParaRPr sz="2500">
              <a:latin typeface="Calibri"/>
              <a:ea typeface="Calibri"/>
              <a:cs typeface="Calibri"/>
              <a:sym typeface="Calibri"/>
            </a:endParaRPr>
          </a:p>
          <a:p>
            <a:pPr indent="0" lvl="0" marL="0" rtl="0" algn="ctr">
              <a:spcBef>
                <a:spcPts val="560"/>
              </a:spcBef>
              <a:spcAft>
                <a:spcPts val="0"/>
              </a:spcAft>
              <a:buClr>
                <a:srgbClr val="888888"/>
              </a:buClr>
              <a:buSzPts val="2800"/>
              <a:buNone/>
            </a:pPr>
            <a:r>
              <a:rPr lang="en-US" sz="2500">
                <a:latin typeface="Calibri"/>
                <a:ea typeface="Calibri"/>
                <a:cs typeface="Calibri"/>
                <a:sym typeface="Calibri"/>
              </a:rPr>
              <a:t>Sravya Yepuri - PES1UG19CS502</a:t>
            </a:r>
            <a:endParaRPr sz="2500">
              <a:latin typeface="Calibri"/>
              <a:ea typeface="Calibri"/>
              <a:cs typeface="Calibri"/>
              <a:sym typeface="Calibri"/>
            </a:endParaRPr>
          </a:p>
          <a:p>
            <a:pPr indent="0" lvl="0" marL="0" rtl="0" algn="ctr">
              <a:spcBef>
                <a:spcPts val="560"/>
              </a:spcBef>
              <a:spcAft>
                <a:spcPts val="0"/>
              </a:spcAft>
              <a:buClr>
                <a:srgbClr val="888888"/>
              </a:buClr>
              <a:buSzPts val="2800"/>
              <a:buNone/>
            </a:pPr>
            <a:r>
              <a:rPr lang="en-US" sz="2500">
                <a:latin typeface="Calibri"/>
                <a:ea typeface="Calibri"/>
                <a:cs typeface="Calibri"/>
                <a:sym typeface="Calibri"/>
              </a:rPr>
              <a:t>Sri Ramya Priya Vedula - PES1UG19CS504</a:t>
            </a:r>
            <a:endParaRPr sz="2500">
              <a:latin typeface="Calibri"/>
              <a:ea typeface="Calibri"/>
              <a:cs typeface="Calibri"/>
              <a:sym typeface="Calibri"/>
            </a:endParaRPr>
          </a:p>
        </p:txBody>
      </p:sp>
      <p:sp>
        <p:nvSpPr>
          <p:cNvPr descr="PES University - Home | Facebook" id="62" name="Google Shape;62;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ndex.png" id="63" name="Google Shape;63;p14"/>
          <p:cNvPicPr preferRelativeResize="0"/>
          <p:nvPr/>
        </p:nvPicPr>
        <p:blipFill rotWithShape="1">
          <a:blip r:embed="rId3">
            <a:alphaModFix/>
          </a:blip>
          <a:srcRect b="11427" l="12970" r="14408" t="13732"/>
          <a:stretch/>
        </p:blipFill>
        <p:spPr>
          <a:xfrm>
            <a:off x="353000" y="241662"/>
            <a:ext cx="1321100" cy="1361375"/>
          </a:xfrm>
          <a:prstGeom prst="rect">
            <a:avLst/>
          </a:prstGeom>
          <a:noFill/>
          <a:ln>
            <a:noFill/>
          </a:ln>
        </p:spPr>
      </p:pic>
      <p:sp>
        <p:nvSpPr>
          <p:cNvPr id="64" name="Google Shape;64;p14"/>
          <p:cNvSpPr txBox="1"/>
          <p:nvPr/>
        </p:nvSpPr>
        <p:spPr>
          <a:xfrm>
            <a:off x="418202" y="5158200"/>
            <a:ext cx="8307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800"/>
              <a:buFont typeface="Arial"/>
              <a:buNone/>
            </a:pPr>
            <a:r>
              <a:rPr i="0" lang="en-US" sz="2600" u="none" cap="none" strike="noStrike">
                <a:solidFill>
                  <a:srgbClr val="888888"/>
                </a:solidFill>
                <a:latin typeface="Calibri"/>
                <a:ea typeface="Calibri"/>
                <a:cs typeface="Calibri"/>
                <a:sym typeface="Calibri"/>
              </a:rPr>
              <a:t>GITHUB Link - https://github.com/Shravsssss/Web-Technology-Project</a:t>
            </a:r>
            <a:endParaRPr i="0" sz="2300" u="none" cap="none" strike="noStrike">
              <a:solidFill>
                <a:srgbClr val="888888"/>
              </a:solidFill>
              <a:latin typeface="Calibri"/>
              <a:ea typeface="Calibri"/>
              <a:cs typeface="Calibri"/>
              <a:sym typeface="Calibri"/>
            </a:endParaRPr>
          </a:p>
        </p:txBody>
      </p:sp>
      <p:sp>
        <p:nvSpPr>
          <p:cNvPr id="65" name="Google Shape;65;p14"/>
          <p:cNvSpPr txBox="1"/>
          <p:nvPr/>
        </p:nvSpPr>
        <p:spPr>
          <a:xfrm>
            <a:off x="781500" y="1510225"/>
            <a:ext cx="77724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i="0" lang="en-US" sz="3000" u="none" cap="none" strike="noStrike">
                <a:solidFill>
                  <a:schemeClr val="dk1"/>
                </a:solidFill>
                <a:latin typeface="Calibri"/>
                <a:ea typeface="Calibri"/>
                <a:cs typeface="Calibri"/>
                <a:sym typeface="Calibri"/>
              </a:rPr>
              <a:t>Project</a:t>
            </a:r>
            <a:r>
              <a:rPr i="0" lang="en-US" sz="3000" u="none" cap="none" strike="noStrike">
                <a:solidFill>
                  <a:schemeClr val="dk1"/>
                </a:solidFill>
                <a:latin typeface="Calibri"/>
                <a:ea typeface="Calibri"/>
                <a:cs typeface="Calibri"/>
                <a:sym typeface="Calibri"/>
              </a:rPr>
              <a:t> Title - EduGrow</a:t>
            </a:r>
            <a:endParaRPr i="0" sz="30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3000">
                <a:latin typeface="Calibri"/>
                <a:ea typeface="Calibri"/>
                <a:cs typeface="Calibri"/>
                <a:sym typeface="Calibri"/>
              </a:rPr>
              <a:t>Abstract</a:t>
            </a:r>
            <a:endParaRPr sz="3000">
              <a:latin typeface="Calibri"/>
              <a:ea typeface="Calibri"/>
              <a:cs typeface="Calibri"/>
              <a:sym typeface="Calibri"/>
            </a:endParaRPr>
          </a:p>
        </p:txBody>
      </p:sp>
      <p:sp>
        <p:nvSpPr>
          <p:cNvPr id="71" name="Google Shape;71;p15"/>
          <p:cNvSpPr txBox="1"/>
          <p:nvPr>
            <p:ph idx="1" type="body"/>
          </p:nvPr>
        </p:nvSpPr>
        <p:spPr>
          <a:xfrm>
            <a:off x="602750" y="1600200"/>
            <a:ext cx="7929600" cy="45261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1600"/>
              </a:spcAft>
              <a:buClr>
                <a:schemeClr val="dk1"/>
              </a:buClr>
              <a:buSzPts val="3200"/>
              <a:buNone/>
            </a:pPr>
            <a:r>
              <a:rPr lang="en-US" sz="2400">
                <a:solidFill>
                  <a:srgbClr val="FFFFFF"/>
                </a:solidFill>
                <a:latin typeface="Calibri"/>
                <a:ea typeface="Calibri"/>
                <a:cs typeface="Calibri"/>
                <a:sym typeface="Calibri"/>
              </a:rPr>
              <a:t>The website EduGrow is designed for children in classes 1 and 2 where they can choose between three subjects, mathematics, science and english. They can give tests and play around with the flash cards. Keeping the current situation in mind, we have also created a page listing out COVID precautions. There is a simple chatbot for the kids to help them navigate to the different pages. </a:t>
            </a:r>
            <a:endParaRPr sz="24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3300">
                <a:latin typeface="Calibri"/>
                <a:ea typeface="Calibri"/>
                <a:cs typeface="Calibri"/>
                <a:sym typeface="Calibri"/>
              </a:rPr>
              <a:t>Technologies Used</a:t>
            </a:r>
            <a:endParaRPr sz="3300">
              <a:latin typeface="Calibri"/>
              <a:ea typeface="Calibri"/>
              <a:cs typeface="Calibri"/>
              <a:sym typeface="Calibri"/>
            </a:endParaRPr>
          </a:p>
        </p:txBody>
      </p:sp>
      <p:sp>
        <p:nvSpPr>
          <p:cNvPr id="77" name="Google Shape;77;p16"/>
          <p:cNvSpPr txBox="1"/>
          <p:nvPr>
            <p:ph idx="1" type="body"/>
          </p:nvPr>
        </p:nvSpPr>
        <p:spPr>
          <a:xfrm>
            <a:off x="696525" y="1600200"/>
            <a:ext cx="7990200" cy="45261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Clr>
                <a:srgbClr val="FFFFFF"/>
              </a:buClr>
              <a:buSzPts val="2800"/>
              <a:buFont typeface="Calibri"/>
              <a:buAutoNum type="arabicPeriod"/>
            </a:pPr>
            <a:r>
              <a:rPr lang="en-US" sz="2800">
                <a:solidFill>
                  <a:srgbClr val="FFFFFF"/>
                </a:solidFill>
                <a:latin typeface="Calibri"/>
                <a:ea typeface="Calibri"/>
                <a:cs typeface="Calibri"/>
                <a:sym typeface="Calibri"/>
              </a:rPr>
              <a:t>React js </a:t>
            </a:r>
            <a:endParaRPr sz="2800">
              <a:solidFill>
                <a:srgbClr val="FFFFFF"/>
              </a:solidFill>
              <a:latin typeface="Calibri"/>
              <a:ea typeface="Calibri"/>
              <a:cs typeface="Calibri"/>
              <a:sym typeface="Calibri"/>
            </a:endParaRPr>
          </a:p>
          <a:p>
            <a:pPr indent="-406400" lvl="0" marL="457200" rtl="0" algn="l">
              <a:spcBef>
                <a:spcPts val="0"/>
              </a:spcBef>
              <a:spcAft>
                <a:spcPts val="0"/>
              </a:spcAft>
              <a:buClr>
                <a:srgbClr val="FFFFFF"/>
              </a:buClr>
              <a:buSzPts val="2800"/>
              <a:buFont typeface="Calibri"/>
              <a:buAutoNum type="arabicPeriod"/>
            </a:pPr>
            <a:r>
              <a:rPr lang="en-US" sz="2800">
                <a:solidFill>
                  <a:srgbClr val="FFFFFF"/>
                </a:solidFill>
                <a:latin typeface="Calibri"/>
                <a:ea typeface="Calibri"/>
                <a:cs typeface="Calibri"/>
                <a:sym typeface="Calibri"/>
              </a:rPr>
              <a:t>Node js</a:t>
            </a:r>
            <a:endParaRPr sz="2800">
              <a:solidFill>
                <a:srgbClr val="FFFFFF"/>
              </a:solidFill>
              <a:latin typeface="Calibri"/>
              <a:ea typeface="Calibri"/>
              <a:cs typeface="Calibri"/>
              <a:sym typeface="Calibri"/>
            </a:endParaRPr>
          </a:p>
          <a:p>
            <a:pPr indent="-406400" lvl="0" marL="457200" rtl="0" algn="l">
              <a:spcBef>
                <a:spcPts val="0"/>
              </a:spcBef>
              <a:spcAft>
                <a:spcPts val="0"/>
              </a:spcAft>
              <a:buClr>
                <a:srgbClr val="FFFFFF"/>
              </a:buClr>
              <a:buSzPts val="2800"/>
              <a:buFont typeface="Calibri"/>
              <a:buAutoNum type="arabicPeriod"/>
            </a:pPr>
            <a:r>
              <a:rPr lang="en-US" sz="2800">
                <a:solidFill>
                  <a:srgbClr val="FFFFFF"/>
                </a:solidFill>
                <a:latin typeface="Calibri"/>
                <a:ea typeface="Calibri"/>
                <a:cs typeface="Calibri"/>
                <a:sym typeface="Calibri"/>
              </a:rPr>
              <a:t>Express js</a:t>
            </a:r>
            <a:endParaRPr sz="2800">
              <a:solidFill>
                <a:srgbClr val="FFFFFF"/>
              </a:solidFill>
              <a:latin typeface="Calibri"/>
              <a:ea typeface="Calibri"/>
              <a:cs typeface="Calibri"/>
              <a:sym typeface="Calibri"/>
            </a:endParaRPr>
          </a:p>
          <a:p>
            <a:pPr indent="-406400" lvl="0" marL="457200" rtl="0" algn="l">
              <a:spcBef>
                <a:spcPts val="0"/>
              </a:spcBef>
              <a:spcAft>
                <a:spcPts val="0"/>
              </a:spcAft>
              <a:buClr>
                <a:srgbClr val="FFFFFF"/>
              </a:buClr>
              <a:buSzPts val="2800"/>
              <a:buFont typeface="Calibri"/>
              <a:buAutoNum type="arabicPeriod"/>
            </a:pPr>
            <a:r>
              <a:rPr lang="en-US" sz="2800">
                <a:solidFill>
                  <a:srgbClr val="FFFFFF"/>
                </a:solidFill>
                <a:latin typeface="Calibri"/>
                <a:ea typeface="Calibri"/>
                <a:cs typeface="Calibri"/>
                <a:sym typeface="Calibri"/>
              </a:rPr>
              <a:t>mongodb</a:t>
            </a:r>
            <a:endParaRPr sz="2800">
              <a:solidFill>
                <a:srgbClr val="FFFFFF"/>
              </a:solidFill>
              <a:latin typeface="Calibri"/>
              <a:ea typeface="Calibri"/>
              <a:cs typeface="Calibri"/>
              <a:sym typeface="Calibri"/>
            </a:endParaRPr>
          </a:p>
          <a:p>
            <a:pPr indent="-406400" lvl="0" marL="457200" rtl="0" algn="l">
              <a:spcBef>
                <a:spcPts val="0"/>
              </a:spcBef>
              <a:spcAft>
                <a:spcPts val="0"/>
              </a:spcAft>
              <a:buClr>
                <a:srgbClr val="FFFFFF"/>
              </a:buClr>
              <a:buSzPts val="2800"/>
              <a:buFont typeface="Calibri"/>
              <a:buAutoNum type="arabicPeriod"/>
            </a:pPr>
            <a:r>
              <a:rPr lang="en-US" sz="2800">
                <a:solidFill>
                  <a:srgbClr val="FFFFFF"/>
                </a:solidFill>
                <a:latin typeface="Calibri"/>
                <a:ea typeface="Calibri"/>
                <a:cs typeface="Calibri"/>
                <a:sym typeface="Calibri"/>
              </a:rPr>
              <a:t>HTML</a:t>
            </a:r>
            <a:endParaRPr sz="2800">
              <a:solidFill>
                <a:srgbClr val="FFFFFF"/>
              </a:solidFill>
              <a:latin typeface="Calibri"/>
              <a:ea typeface="Calibri"/>
              <a:cs typeface="Calibri"/>
              <a:sym typeface="Calibri"/>
            </a:endParaRPr>
          </a:p>
          <a:p>
            <a:pPr indent="-406400" lvl="0" marL="457200" rtl="0" algn="l">
              <a:spcBef>
                <a:spcPts val="0"/>
              </a:spcBef>
              <a:spcAft>
                <a:spcPts val="0"/>
              </a:spcAft>
              <a:buClr>
                <a:srgbClr val="FFFFFF"/>
              </a:buClr>
              <a:buSzPts val="2800"/>
              <a:buFont typeface="Calibri"/>
              <a:buAutoNum type="arabicPeriod"/>
            </a:pPr>
            <a:r>
              <a:rPr lang="en-US" sz="2800">
                <a:solidFill>
                  <a:srgbClr val="FFFFFF"/>
                </a:solidFill>
                <a:latin typeface="Calibri"/>
                <a:ea typeface="Calibri"/>
                <a:cs typeface="Calibri"/>
                <a:sym typeface="Calibri"/>
              </a:rPr>
              <a:t>CSS</a:t>
            </a:r>
            <a:endParaRPr sz="2800">
              <a:solidFill>
                <a:srgbClr val="FFFFFF"/>
              </a:solidFill>
              <a:latin typeface="Calibri"/>
              <a:ea typeface="Calibri"/>
              <a:cs typeface="Calibri"/>
              <a:sym typeface="Calibri"/>
            </a:endParaRPr>
          </a:p>
          <a:p>
            <a:pPr indent="-406400" lvl="0" marL="457200" rtl="0" algn="l">
              <a:spcBef>
                <a:spcPts val="0"/>
              </a:spcBef>
              <a:spcAft>
                <a:spcPts val="0"/>
              </a:spcAft>
              <a:buClr>
                <a:srgbClr val="FFFFFF"/>
              </a:buClr>
              <a:buSzPts val="2800"/>
              <a:buFont typeface="Calibri"/>
              <a:buAutoNum type="arabicPeriod"/>
            </a:pPr>
            <a:r>
              <a:rPr lang="en-US" sz="2800">
                <a:solidFill>
                  <a:srgbClr val="FFFFFF"/>
                </a:solidFill>
                <a:latin typeface="Calibri"/>
                <a:ea typeface="Calibri"/>
                <a:cs typeface="Calibri"/>
                <a:sym typeface="Calibri"/>
              </a:rPr>
              <a:t>Javascript</a:t>
            </a:r>
            <a:endParaRPr sz="28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3000">
                <a:latin typeface="Calibri"/>
                <a:ea typeface="Calibri"/>
                <a:cs typeface="Calibri"/>
                <a:sym typeface="Calibri"/>
              </a:rPr>
              <a:t>Member Contributions</a:t>
            </a:r>
            <a:endParaRPr sz="3000">
              <a:latin typeface="Calibri"/>
              <a:ea typeface="Calibri"/>
              <a:cs typeface="Calibri"/>
              <a:sym typeface="Calibri"/>
            </a:endParaRPr>
          </a:p>
        </p:txBody>
      </p:sp>
      <p:sp>
        <p:nvSpPr>
          <p:cNvPr id="83" name="Google Shape;83;p17"/>
          <p:cNvSpPr txBox="1"/>
          <p:nvPr>
            <p:ph idx="1" type="body"/>
          </p:nvPr>
        </p:nvSpPr>
        <p:spPr>
          <a:xfrm>
            <a:off x="457200" y="1417652"/>
            <a:ext cx="8229600" cy="5110800"/>
          </a:xfrm>
          <a:prstGeom prst="rect">
            <a:avLst/>
          </a:prstGeom>
          <a:noFill/>
          <a:ln>
            <a:noFill/>
          </a:ln>
        </p:spPr>
        <p:txBody>
          <a:bodyPr anchorCtr="0" anchor="t" bIns="45700" lIns="91425" spcFirstLastPara="1" rIns="91425" wrap="square" tIns="45700">
            <a:noAutofit/>
          </a:bodyPr>
          <a:lstStyle/>
          <a:p>
            <a:pPr indent="0" lvl="0" marL="342900" rtl="0" algn="l">
              <a:spcBef>
                <a:spcPts val="0"/>
              </a:spcBef>
              <a:spcAft>
                <a:spcPts val="0"/>
              </a:spcAft>
              <a:buNone/>
            </a:pPr>
            <a:r>
              <a:rPr lang="en-US" sz="2100">
                <a:solidFill>
                  <a:srgbClr val="FFFFFF"/>
                </a:solidFill>
                <a:latin typeface="Calibri"/>
                <a:ea typeface="Calibri"/>
                <a:cs typeface="Calibri"/>
                <a:sym typeface="Calibri"/>
              </a:rPr>
              <a:t>Singuru Manognya - Worked on the chatbot, home page, </a:t>
            </a:r>
            <a:r>
              <a:rPr lang="en-US" sz="2100">
                <a:solidFill>
                  <a:srgbClr val="FFFFFF"/>
                </a:solidFill>
                <a:latin typeface="Calibri"/>
                <a:ea typeface="Calibri"/>
                <a:cs typeface="Calibri"/>
                <a:sym typeface="Calibri"/>
              </a:rPr>
              <a:t>science pages, home-page for all subjects, app.js and  the front-end and back-end of login-signup page.</a:t>
            </a:r>
            <a:endParaRPr sz="2100">
              <a:solidFill>
                <a:srgbClr val="FFFFFF"/>
              </a:solidFill>
              <a:latin typeface="Calibri"/>
              <a:ea typeface="Calibri"/>
              <a:cs typeface="Calibri"/>
              <a:sym typeface="Calibri"/>
            </a:endParaRPr>
          </a:p>
          <a:p>
            <a:pPr indent="0" lvl="0" marL="342900" rtl="0" algn="l">
              <a:spcBef>
                <a:spcPts val="1600"/>
              </a:spcBef>
              <a:spcAft>
                <a:spcPts val="0"/>
              </a:spcAft>
              <a:buNone/>
            </a:pPr>
            <a:r>
              <a:t/>
            </a:r>
            <a:endParaRPr sz="100">
              <a:solidFill>
                <a:srgbClr val="FFFFFF"/>
              </a:solidFill>
              <a:latin typeface="Calibri"/>
              <a:ea typeface="Calibri"/>
              <a:cs typeface="Calibri"/>
              <a:sym typeface="Calibri"/>
            </a:endParaRPr>
          </a:p>
          <a:p>
            <a:pPr indent="0" lvl="0" marL="342900" rtl="0" algn="l">
              <a:spcBef>
                <a:spcPts val="1600"/>
              </a:spcBef>
              <a:spcAft>
                <a:spcPts val="0"/>
              </a:spcAft>
              <a:buNone/>
            </a:pPr>
            <a:r>
              <a:rPr lang="en-US" sz="2100">
                <a:solidFill>
                  <a:srgbClr val="FFFFFF"/>
                </a:solidFill>
                <a:latin typeface="Calibri"/>
                <a:ea typeface="Calibri"/>
                <a:cs typeface="Calibri"/>
                <a:sym typeface="Calibri"/>
              </a:rPr>
              <a:t>Sri Ramya Priya Vedula - Worked on the quiz for all subjects and </a:t>
            </a:r>
            <a:r>
              <a:rPr lang="en-US" sz="2100">
                <a:solidFill>
                  <a:schemeClr val="dk1"/>
                </a:solidFill>
                <a:latin typeface="Calibri"/>
                <a:ea typeface="Calibri"/>
                <a:cs typeface="Calibri"/>
                <a:sym typeface="Calibri"/>
              </a:rPr>
              <a:t>the front-end and back-end of login-signup page.</a:t>
            </a:r>
            <a:r>
              <a:rPr lang="en-US" sz="2100">
                <a:solidFill>
                  <a:srgbClr val="FFFFFF"/>
                </a:solidFill>
                <a:latin typeface="Calibri"/>
                <a:ea typeface="Calibri"/>
                <a:cs typeface="Calibri"/>
                <a:sym typeface="Calibri"/>
              </a:rPr>
              <a:t> </a:t>
            </a:r>
            <a:r>
              <a:rPr lang="en-US" sz="2100">
                <a:solidFill>
                  <a:srgbClr val="FFFFFF"/>
                </a:solidFill>
                <a:latin typeface="Calibri"/>
                <a:ea typeface="Calibri"/>
                <a:cs typeface="Calibri"/>
                <a:sym typeface="Calibri"/>
              </a:rPr>
              <a:t>Provided the course content for english pages and content for about page.</a:t>
            </a:r>
            <a:endParaRPr sz="2100">
              <a:solidFill>
                <a:srgbClr val="FFFFFF"/>
              </a:solidFill>
              <a:latin typeface="Calibri"/>
              <a:ea typeface="Calibri"/>
              <a:cs typeface="Calibri"/>
              <a:sym typeface="Calibri"/>
            </a:endParaRPr>
          </a:p>
          <a:p>
            <a:pPr indent="0" lvl="0" marL="342900" rtl="0" algn="l">
              <a:spcBef>
                <a:spcPts val="1600"/>
              </a:spcBef>
              <a:spcAft>
                <a:spcPts val="0"/>
              </a:spcAft>
              <a:buNone/>
            </a:pPr>
            <a:r>
              <a:t/>
            </a:r>
            <a:endParaRPr sz="100">
              <a:solidFill>
                <a:srgbClr val="FFFFFF"/>
              </a:solidFill>
              <a:latin typeface="Calibri"/>
              <a:ea typeface="Calibri"/>
              <a:cs typeface="Calibri"/>
              <a:sym typeface="Calibri"/>
            </a:endParaRPr>
          </a:p>
          <a:p>
            <a:pPr indent="0" lvl="0" marL="342900" rtl="0" algn="l">
              <a:spcBef>
                <a:spcPts val="1600"/>
              </a:spcBef>
              <a:spcAft>
                <a:spcPts val="0"/>
              </a:spcAft>
              <a:buNone/>
            </a:pPr>
            <a:r>
              <a:rPr lang="en-US" sz="2100">
                <a:solidFill>
                  <a:srgbClr val="FFFFFF"/>
                </a:solidFill>
                <a:latin typeface="Calibri"/>
                <a:ea typeface="Calibri"/>
                <a:cs typeface="Calibri"/>
                <a:sym typeface="Calibri"/>
              </a:rPr>
              <a:t>Sravya Yepuri - Worked on the flashcards for all subjects of the 2 classes which consists of math, english and science. Worked on front-end and back-end of login-signup page. Provided resources for mathematics course content of 2 classes. </a:t>
            </a:r>
            <a:endParaRPr sz="2100">
              <a:solidFill>
                <a:srgbClr val="FFFFFF"/>
              </a:solidFill>
              <a:latin typeface="Calibri"/>
              <a:ea typeface="Calibri"/>
              <a:cs typeface="Calibri"/>
              <a:sym typeface="Calibri"/>
            </a:endParaRPr>
          </a:p>
          <a:p>
            <a:pPr indent="0" lvl="0" marL="342900" rtl="0" algn="l">
              <a:spcBef>
                <a:spcPts val="1600"/>
              </a:spcBef>
              <a:spcAft>
                <a:spcPts val="0"/>
              </a:spcAft>
              <a:buNone/>
            </a:pPr>
            <a:r>
              <a:t/>
            </a:r>
            <a:endParaRPr sz="2000">
              <a:latin typeface="Calibri"/>
              <a:ea typeface="Calibri"/>
              <a:cs typeface="Calibri"/>
              <a:sym typeface="Calibri"/>
            </a:endParaRPr>
          </a:p>
          <a:p>
            <a:pPr indent="0" lvl="0" marL="342900" rtl="0" algn="l">
              <a:spcBef>
                <a:spcPts val="1600"/>
              </a:spcBef>
              <a:spcAft>
                <a:spcPts val="1600"/>
              </a:spcAft>
              <a:buNone/>
            </a:pPr>
            <a:r>
              <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57200" y="2069540"/>
            <a:ext cx="8229600" cy="252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6000">
                <a:latin typeface="Calibri"/>
                <a:ea typeface="Calibri"/>
                <a:cs typeface="Calibri"/>
                <a:sym typeface="Calibri"/>
              </a:rPr>
              <a:t>Thank You</a:t>
            </a:r>
            <a:endParaRPr sz="6000">
              <a:latin typeface="Calibri"/>
              <a:ea typeface="Calibri"/>
              <a:cs typeface="Calibri"/>
              <a:sym typeface="Calibri"/>
            </a:endParaRPr>
          </a:p>
        </p:txBody>
      </p:sp>
      <p:sp>
        <p:nvSpPr>
          <p:cNvPr id="89" name="Google Shape;89;p18"/>
          <p:cNvSpPr txBox="1"/>
          <p:nvPr/>
        </p:nvSpPr>
        <p:spPr>
          <a:xfrm>
            <a:off x="4902400" y="4192500"/>
            <a:ext cx="3670200" cy="1486800"/>
          </a:xfrm>
          <a:prstGeom prst="rect">
            <a:avLst/>
          </a:prstGeom>
          <a:noFill/>
          <a:ln>
            <a:noFill/>
          </a:ln>
        </p:spPr>
        <p:txBody>
          <a:bodyPr anchorCtr="0" anchor="t" bIns="91425" lIns="91425" spcFirstLastPara="1" rIns="91425" wrap="square" tIns="91425">
            <a:noAutofit/>
          </a:bodyPr>
          <a:lstStyle/>
          <a:p>
            <a:pPr indent="-425450" lvl="0" marL="457200" rtl="0" algn="l">
              <a:spcBef>
                <a:spcPts val="0"/>
              </a:spcBef>
              <a:spcAft>
                <a:spcPts val="0"/>
              </a:spcAft>
              <a:buClr>
                <a:srgbClr val="FFFFFF"/>
              </a:buClr>
              <a:buSzPts val="3100"/>
              <a:buFont typeface="Calibri"/>
              <a:buChar char="-"/>
            </a:pPr>
            <a:r>
              <a:rPr lang="en-US" sz="3100">
                <a:solidFill>
                  <a:srgbClr val="FFFFFF"/>
                </a:solidFill>
                <a:latin typeface="Calibri"/>
                <a:ea typeface="Calibri"/>
                <a:cs typeface="Calibri"/>
                <a:sym typeface="Calibri"/>
              </a:rPr>
              <a:t>Team EduGrow    :)</a:t>
            </a:r>
            <a:endParaRPr sz="31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