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33050" y="1014625"/>
            <a:ext cx="8277900" cy="4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33333"/>
                </a:solidFill>
                <a:highlight>
                  <a:srgbClr val="FFFFFF"/>
                </a:highlight>
              </a:rPr>
              <a:t>Problem Solving with C Laboratory [UE19CS152] Mini-Project Phase-II</a:t>
            </a:r>
            <a:endParaRPr b="1"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33333"/>
                </a:solidFill>
                <a:highlight>
                  <a:srgbClr val="FFFFFF"/>
                </a:highlight>
              </a:rPr>
              <a:t>Team members:</a:t>
            </a:r>
            <a:endParaRPr b="1"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AutoNum type="arabicPeriod"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Sravya Yepuri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AutoNum type="arabicPeriod"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Sahana B Manjunath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AutoNum type="arabicPeriod"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Ramya C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AutoNum type="arabicPeriod"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Syeda Sabah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33333"/>
                </a:solidFill>
                <a:highlight>
                  <a:srgbClr val="FFFFFF"/>
                </a:highlight>
              </a:rPr>
              <a:t>Project Guide Teacher:</a:t>
            </a: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 Charanraj B R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10881" l="12928" r="15882" t="13182"/>
          <a:stretch/>
        </p:blipFill>
        <p:spPr>
          <a:xfrm>
            <a:off x="3893900" y="0"/>
            <a:ext cx="1356200" cy="14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381250" y="2000400"/>
            <a:ext cx="4381500" cy="5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Cluster Of Games Using C Language</a:t>
            </a:r>
            <a:endParaRPr b="1"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