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88" r:id="rId8"/>
    <p:sldId id="289" r:id="rId9"/>
    <p:sldId id="263" r:id="rId10"/>
    <p:sldId id="264" r:id="rId11"/>
    <p:sldId id="265" r:id="rId12"/>
    <p:sldId id="266" r:id="rId13"/>
    <p:sldId id="287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796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0F09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0F09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0F09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92373" y="213359"/>
            <a:ext cx="993117" cy="7932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63640" y="25400"/>
            <a:ext cx="2852420" cy="83820"/>
          </a:xfrm>
          <a:custGeom>
            <a:avLst/>
            <a:gdLst/>
            <a:ahLst/>
            <a:cxnLst/>
            <a:rect l="l" t="t" r="r" b="b"/>
            <a:pathLst>
              <a:path w="2852420" h="83820">
                <a:moveTo>
                  <a:pt x="0" y="83820"/>
                </a:moveTo>
                <a:lnTo>
                  <a:pt x="2852419" y="83820"/>
                </a:lnTo>
                <a:lnTo>
                  <a:pt x="2852419" y="0"/>
                </a:lnTo>
                <a:lnTo>
                  <a:pt x="0" y="0"/>
                </a:lnTo>
                <a:lnTo>
                  <a:pt x="0" y="8382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16059" y="0"/>
            <a:ext cx="27940" cy="111760"/>
          </a:xfrm>
          <a:custGeom>
            <a:avLst/>
            <a:gdLst/>
            <a:ahLst/>
            <a:cxnLst/>
            <a:rect l="l" t="t" r="r" b="b"/>
            <a:pathLst>
              <a:path w="27940" h="111760">
                <a:moveTo>
                  <a:pt x="27940" y="0"/>
                </a:moveTo>
                <a:lnTo>
                  <a:pt x="0" y="27939"/>
                </a:lnTo>
                <a:lnTo>
                  <a:pt x="0" y="111760"/>
                </a:lnTo>
                <a:lnTo>
                  <a:pt x="27940" y="83819"/>
                </a:lnTo>
                <a:lnTo>
                  <a:pt x="27940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86400" y="0"/>
            <a:ext cx="3657600" cy="27940"/>
          </a:xfrm>
          <a:custGeom>
            <a:avLst/>
            <a:gdLst/>
            <a:ahLst/>
            <a:cxnLst/>
            <a:rect l="l" t="t" r="r" b="b"/>
            <a:pathLst>
              <a:path w="3657600" h="27940">
                <a:moveTo>
                  <a:pt x="3657600" y="0"/>
                </a:moveTo>
                <a:lnTo>
                  <a:pt x="27939" y="0"/>
                </a:lnTo>
                <a:lnTo>
                  <a:pt x="0" y="27939"/>
                </a:lnTo>
                <a:lnTo>
                  <a:pt x="3629659" y="27939"/>
                </a:lnTo>
                <a:lnTo>
                  <a:pt x="3657600" y="0"/>
                </a:lnTo>
                <a:close/>
              </a:path>
            </a:pathLst>
          </a:custGeom>
          <a:solidFill>
            <a:srgbClr val="D5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86400" y="0"/>
            <a:ext cx="3657600" cy="111760"/>
          </a:xfrm>
          <a:custGeom>
            <a:avLst/>
            <a:gdLst/>
            <a:ahLst/>
            <a:cxnLst/>
            <a:rect l="l" t="t" r="r" b="b"/>
            <a:pathLst>
              <a:path w="3657600" h="111760">
                <a:moveTo>
                  <a:pt x="0" y="27939"/>
                </a:moveTo>
                <a:lnTo>
                  <a:pt x="27939" y="0"/>
                </a:lnTo>
                <a:lnTo>
                  <a:pt x="3657600" y="0"/>
                </a:lnTo>
                <a:lnTo>
                  <a:pt x="3657600" y="83819"/>
                </a:lnTo>
                <a:lnTo>
                  <a:pt x="3629659" y="111760"/>
                </a:lnTo>
                <a:lnTo>
                  <a:pt x="0" y="111760"/>
                </a:lnTo>
                <a:lnTo>
                  <a:pt x="0" y="27939"/>
                </a:lnTo>
                <a:close/>
              </a:path>
              <a:path w="3657600" h="111760">
                <a:moveTo>
                  <a:pt x="0" y="27939"/>
                </a:moveTo>
                <a:lnTo>
                  <a:pt x="3629659" y="27939"/>
                </a:lnTo>
                <a:lnTo>
                  <a:pt x="3657600" y="0"/>
                </a:lnTo>
              </a:path>
              <a:path w="3657600" h="111760">
                <a:moveTo>
                  <a:pt x="3629659" y="27939"/>
                </a:moveTo>
                <a:lnTo>
                  <a:pt x="3629659" y="11176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5403"/>
            <a:ext cx="6263640" cy="83820"/>
          </a:xfrm>
          <a:custGeom>
            <a:avLst/>
            <a:gdLst/>
            <a:ahLst/>
            <a:cxnLst/>
            <a:rect l="l" t="t" r="r" b="b"/>
            <a:pathLst>
              <a:path w="6263640" h="83820">
                <a:moveTo>
                  <a:pt x="6263640" y="0"/>
                </a:moveTo>
                <a:lnTo>
                  <a:pt x="0" y="0"/>
                </a:lnTo>
                <a:lnTo>
                  <a:pt x="0" y="83816"/>
                </a:lnTo>
                <a:lnTo>
                  <a:pt x="6263640" y="83816"/>
                </a:lnTo>
                <a:lnTo>
                  <a:pt x="6263640" y="0"/>
                </a:lnTo>
                <a:close/>
              </a:path>
            </a:pathLst>
          </a:custGeom>
          <a:solidFill>
            <a:srgbClr val="1F12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263640" y="0"/>
            <a:ext cx="27940" cy="111760"/>
          </a:xfrm>
          <a:custGeom>
            <a:avLst/>
            <a:gdLst/>
            <a:ahLst/>
            <a:cxnLst/>
            <a:rect l="l" t="t" r="r" b="b"/>
            <a:pathLst>
              <a:path w="27939" h="111760">
                <a:moveTo>
                  <a:pt x="27939" y="0"/>
                </a:moveTo>
                <a:lnTo>
                  <a:pt x="0" y="27939"/>
                </a:lnTo>
                <a:lnTo>
                  <a:pt x="0" y="111760"/>
                </a:lnTo>
                <a:lnTo>
                  <a:pt x="27939" y="83819"/>
                </a:lnTo>
                <a:lnTo>
                  <a:pt x="27939" y="0"/>
                </a:lnTo>
                <a:close/>
              </a:path>
            </a:pathLst>
          </a:custGeom>
          <a:solidFill>
            <a:srgbClr val="1A0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6291580" cy="27940"/>
          </a:xfrm>
          <a:custGeom>
            <a:avLst/>
            <a:gdLst/>
            <a:ahLst/>
            <a:cxnLst/>
            <a:rect l="l" t="t" r="r" b="b"/>
            <a:pathLst>
              <a:path w="6291580" h="27940">
                <a:moveTo>
                  <a:pt x="6291580" y="0"/>
                </a:moveTo>
                <a:lnTo>
                  <a:pt x="27942" y="0"/>
                </a:lnTo>
                <a:lnTo>
                  <a:pt x="0" y="27939"/>
                </a:lnTo>
                <a:lnTo>
                  <a:pt x="6263640" y="27939"/>
                </a:lnTo>
                <a:lnTo>
                  <a:pt x="6291580" y="0"/>
                </a:lnTo>
                <a:close/>
              </a:path>
            </a:pathLst>
          </a:custGeom>
          <a:solidFill>
            <a:srgbClr val="4B40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0"/>
            <a:ext cx="6291580" cy="111760"/>
          </a:xfrm>
          <a:custGeom>
            <a:avLst/>
            <a:gdLst/>
            <a:ahLst/>
            <a:cxnLst/>
            <a:rect l="l" t="t" r="r" b="b"/>
            <a:pathLst>
              <a:path w="6291580" h="111760">
                <a:moveTo>
                  <a:pt x="0" y="27939"/>
                </a:moveTo>
                <a:lnTo>
                  <a:pt x="27942" y="0"/>
                </a:lnTo>
                <a:lnTo>
                  <a:pt x="6291580" y="0"/>
                </a:lnTo>
                <a:lnTo>
                  <a:pt x="6291580" y="83819"/>
                </a:lnTo>
                <a:lnTo>
                  <a:pt x="6263640" y="111760"/>
                </a:lnTo>
                <a:lnTo>
                  <a:pt x="0" y="111760"/>
                </a:lnTo>
                <a:lnTo>
                  <a:pt x="0" y="27939"/>
                </a:lnTo>
                <a:close/>
              </a:path>
              <a:path w="6291580" h="111760">
                <a:moveTo>
                  <a:pt x="0" y="27939"/>
                </a:moveTo>
                <a:lnTo>
                  <a:pt x="6263640" y="27939"/>
                </a:lnTo>
                <a:lnTo>
                  <a:pt x="6291580" y="0"/>
                </a:lnTo>
              </a:path>
              <a:path w="6291580" h="111760">
                <a:moveTo>
                  <a:pt x="6263640" y="27939"/>
                </a:moveTo>
                <a:lnTo>
                  <a:pt x="6263640" y="11176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950459"/>
            <a:ext cx="9144000" cy="193040"/>
          </a:xfrm>
          <a:custGeom>
            <a:avLst/>
            <a:gdLst/>
            <a:ahLst/>
            <a:cxnLst/>
            <a:rect l="l" t="t" r="r" b="b"/>
            <a:pathLst>
              <a:path w="9144000" h="193039">
                <a:moveTo>
                  <a:pt x="9144000" y="193039"/>
                </a:moveTo>
                <a:lnTo>
                  <a:pt x="9144000" y="0"/>
                </a:lnTo>
                <a:lnTo>
                  <a:pt x="0" y="0"/>
                </a:lnTo>
                <a:lnTo>
                  <a:pt x="0" y="193039"/>
                </a:lnTo>
                <a:lnTo>
                  <a:pt x="9144000" y="193039"/>
                </a:lnTo>
                <a:close/>
              </a:path>
            </a:pathLst>
          </a:custGeom>
          <a:solidFill>
            <a:srgbClr val="0F09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950459"/>
            <a:ext cx="9144000" cy="193040"/>
          </a:xfrm>
          <a:custGeom>
            <a:avLst/>
            <a:gdLst/>
            <a:ahLst/>
            <a:cxnLst/>
            <a:rect l="l" t="t" r="r" b="b"/>
            <a:pathLst>
              <a:path w="9144000" h="193039">
                <a:moveTo>
                  <a:pt x="9144000" y="0"/>
                </a:moveTo>
                <a:lnTo>
                  <a:pt x="0" y="0"/>
                </a:lnTo>
                <a:lnTo>
                  <a:pt x="0" y="193039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2859" y="944880"/>
            <a:ext cx="6609080" cy="0"/>
          </a:xfrm>
          <a:custGeom>
            <a:avLst/>
            <a:gdLst/>
            <a:ahLst/>
            <a:cxnLst/>
            <a:rect l="l" t="t" r="r" b="b"/>
            <a:pathLst>
              <a:path w="6609080">
                <a:moveTo>
                  <a:pt x="0" y="0"/>
                </a:moveTo>
                <a:lnTo>
                  <a:pt x="6608953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7615" y="2525712"/>
            <a:ext cx="1588769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0F09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225" y="1139253"/>
            <a:ext cx="8591550" cy="149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shapriya525@gmail.com" TargetMode="External"/><Relationship Id="rId2" Type="http://schemas.openxmlformats.org/officeDocument/2006/relationships/hyperlink" Target="mailto:sravya.bg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oyalvridhi@gmail.com" TargetMode="External"/><Relationship Id="rId4" Type="http://schemas.openxmlformats.org/officeDocument/2006/relationships/hyperlink" Target="mailto:sspriya147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121285"/>
            <a:chOff x="-4762" y="0"/>
            <a:chExt cx="9153525" cy="121285"/>
          </a:xfrm>
        </p:grpSpPr>
        <p:sp>
          <p:nvSpPr>
            <p:cNvPr id="3" name="object 3"/>
            <p:cNvSpPr/>
            <p:nvPr/>
          </p:nvSpPr>
          <p:spPr>
            <a:xfrm>
              <a:off x="0" y="25403"/>
              <a:ext cx="6263640" cy="83820"/>
            </a:xfrm>
            <a:custGeom>
              <a:avLst/>
              <a:gdLst/>
              <a:ahLst/>
              <a:cxnLst/>
              <a:rect l="l" t="t" r="r" b="b"/>
              <a:pathLst>
                <a:path w="6263640" h="83820">
                  <a:moveTo>
                    <a:pt x="6263640" y="0"/>
                  </a:moveTo>
                  <a:lnTo>
                    <a:pt x="0" y="0"/>
                  </a:lnTo>
                  <a:lnTo>
                    <a:pt x="0" y="83816"/>
                  </a:lnTo>
                  <a:lnTo>
                    <a:pt x="6263640" y="83816"/>
                  </a:lnTo>
                  <a:lnTo>
                    <a:pt x="6263640" y="0"/>
                  </a:lnTo>
                  <a:close/>
                </a:path>
              </a:pathLst>
            </a:custGeom>
            <a:solidFill>
              <a:srgbClr val="1F1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3640" y="0"/>
              <a:ext cx="27940" cy="111760"/>
            </a:xfrm>
            <a:custGeom>
              <a:avLst/>
              <a:gdLst/>
              <a:ahLst/>
              <a:cxnLst/>
              <a:rect l="l" t="t" r="r" b="b"/>
              <a:pathLst>
                <a:path w="27939" h="111760">
                  <a:moveTo>
                    <a:pt x="27939" y="0"/>
                  </a:moveTo>
                  <a:lnTo>
                    <a:pt x="0" y="27939"/>
                  </a:lnTo>
                  <a:lnTo>
                    <a:pt x="0" y="111760"/>
                  </a:lnTo>
                  <a:lnTo>
                    <a:pt x="27939" y="83819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1A0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291580" cy="27940"/>
            </a:xfrm>
            <a:custGeom>
              <a:avLst/>
              <a:gdLst/>
              <a:ahLst/>
              <a:cxnLst/>
              <a:rect l="l" t="t" r="r" b="b"/>
              <a:pathLst>
                <a:path w="6291580" h="27940">
                  <a:moveTo>
                    <a:pt x="6291580" y="0"/>
                  </a:moveTo>
                  <a:lnTo>
                    <a:pt x="27942" y="0"/>
                  </a:lnTo>
                  <a:lnTo>
                    <a:pt x="0" y="27939"/>
                  </a:lnTo>
                  <a:lnTo>
                    <a:pt x="6263640" y="27939"/>
                  </a:lnTo>
                  <a:lnTo>
                    <a:pt x="6291580" y="0"/>
                  </a:lnTo>
                  <a:close/>
                </a:path>
              </a:pathLst>
            </a:custGeom>
            <a:solidFill>
              <a:srgbClr val="4B40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6291580" cy="111760"/>
            </a:xfrm>
            <a:custGeom>
              <a:avLst/>
              <a:gdLst/>
              <a:ahLst/>
              <a:cxnLst/>
              <a:rect l="l" t="t" r="r" b="b"/>
              <a:pathLst>
                <a:path w="6291580" h="111760">
                  <a:moveTo>
                    <a:pt x="0" y="27939"/>
                  </a:moveTo>
                  <a:lnTo>
                    <a:pt x="27942" y="0"/>
                  </a:lnTo>
                  <a:lnTo>
                    <a:pt x="6291580" y="0"/>
                  </a:lnTo>
                  <a:lnTo>
                    <a:pt x="6291580" y="83819"/>
                  </a:lnTo>
                  <a:lnTo>
                    <a:pt x="6263640" y="111760"/>
                  </a:lnTo>
                  <a:lnTo>
                    <a:pt x="0" y="111760"/>
                  </a:lnTo>
                  <a:lnTo>
                    <a:pt x="0" y="27939"/>
                  </a:lnTo>
                  <a:close/>
                </a:path>
                <a:path w="6291580" h="111760">
                  <a:moveTo>
                    <a:pt x="0" y="27939"/>
                  </a:moveTo>
                  <a:lnTo>
                    <a:pt x="6263640" y="27939"/>
                  </a:lnTo>
                  <a:lnTo>
                    <a:pt x="6291580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25400"/>
              <a:ext cx="3629660" cy="83820"/>
            </a:xfrm>
            <a:custGeom>
              <a:avLst/>
              <a:gdLst/>
              <a:ahLst/>
              <a:cxnLst/>
              <a:rect l="l" t="t" r="r" b="b"/>
              <a:pathLst>
                <a:path w="3629659" h="83820">
                  <a:moveTo>
                    <a:pt x="3629659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3629659" y="83820"/>
                  </a:lnTo>
                  <a:lnTo>
                    <a:pt x="362965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6059" y="0"/>
              <a:ext cx="27940" cy="111760"/>
            </a:xfrm>
            <a:custGeom>
              <a:avLst/>
              <a:gdLst/>
              <a:ahLst/>
              <a:cxnLst/>
              <a:rect l="l" t="t" r="r" b="b"/>
              <a:pathLst>
                <a:path w="27940" h="111760">
                  <a:moveTo>
                    <a:pt x="27940" y="0"/>
                  </a:moveTo>
                  <a:lnTo>
                    <a:pt x="0" y="27939"/>
                  </a:lnTo>
                  <a:lnTo>
                    <a:pt x="0" y="111760"/>
                  </a:lnTo>
                  <a:lnTo>
                    <a:pt x="27940" y="8381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400" y="0"/>
              <a:ext cx="3657600" cy="27940"/>
            </a:xfrm>
            <a:custGeom>
              <a:avLst/>
              <a:gdLst/>
              <a:ahLst/>
              <a:cxnLst/>
              <a:rect l="l" t="t" r="r" b="b"/>
              <a:pathLst>
                <a:path w="3657600" h="27940">
                  <a:moveTo>
                    <a:pt x="3657600" y="0"/>
                  </a:moveTo>
                  <a:lnTo>
                    <a:pt x="27939" y="0"/>
                  </a:lnTo>
                  <a:lnTo>
                    <a:pt x="0" y="27939"/>
                  </a:lnTo>
                  <a:lnTo>
                    <a:pt x="3629659" y="2793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5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86400" y="0"/>
              <a:ext cx="3657600" cy="111760"/>
            </a:xfrm>
            <a:custGeom>
              <a:avLst/>
              <a:gdLst/>
              <a:ahLst/>
              <a:cxnLst/>
              <a:rect l="l" t="t" r="r" b="b"/>
              <a:pathLst>
                <a:path w="3657600" h="111760">
                  <a:moveTo>
                    <a:pt x="0" y="27939"/>
                  </a:moveTo>
                  <a:lnTo>
                    <a:pt x="27939" y="0"/>
                  </a:lnTo>
                  <a:lnTo>
                    <a:pt x="3657600" y="0"/>
                  </a:lnTo>
                  <a:lnTo>
                    <a:pt x="3657600" y="83819"/>
                  </a:lnTo>
                  <a:lnTo>
                    <a:pt x="3629659" y="111760"/>
                  </a:lnTo>
                  <a:lnTo>
                    <a:pt x="0" y="111760"/>
                  </a:lnTo>
                  <a:lnTo>
                    <a:pt x="0" y="27939"/>
                  </a:lnTo>
                  <a:close/>
                </a:path>
                <a:path w="3657600" h="111760">
                  <a:moveTo>
                    <a:pt x="0" y="27939"/>
                  </a:moveTo>
                  <a:lnTo>
                    <a:pt x="3629659" y="27939"/>
                  </a:lnTo>
                  <a:lnTo>
                    <a:pt x="3657600" y="0"/>
                  </a:lnTo>
                </a:path>
                <a:path w="3657600" h="111760">
                  <a:moveTo>
                    <a:pt x="3629659" y="27939"/>
                  </a:moveTo>
                  <a:lnTo>
                    <a:pt x="3629659" y="11176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4762" y="4925377"/>
            <a:ext cx="9153525" cy="222885"/>
            <a:chOff x="-4762" y="4925377"/>
            <a:chExt cx="9153525" cy="222885"/>
          </a:xfrm>
        </p:grpSpPr>
        <p:sp>
          <p:nvSpPr>
            <p:cNvPr id="12" name="object 12"/>
            <p:cNvSpPr/>
            <p:nvPr/>
          </p:nvSpPr>
          <p:spPr>
            <a:xfrm>
              <a:off x="0" y="4950459"/>
              <a:ext cx="9144000" cy="193040"/>
            </a:xfrm>
            <a:custGeom>
              <a:avLst/>
              <a:gdLst/>
              <a:ahLst/>
              <a:cxnLst/>
              <a:rect l="l" t="t" r="r" b="b"/>
              <a:pathLst>
                <a:path w="9144000" h="193039">
                  <a:moveTo>
                    <a:pt x="9144000" y="19303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193039"/>
                  </a:lnTo>
                  <a:lnTo>
                    <a:pt x="9144000" y="193039"/>
                  </a:lnTo>
                  <a:close/>
                </a:path>
              </a:pathLst>
            </a:custGeom>
            <a:solidFill>
              <a:srgbClr val="0F09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950459"/>
              <a:ext cx="9144000" cy="193040"/>
            </a:xfrm>
            <a:custGeom>
              <a:avLst/>
              <a:gdLst/>
              <a:ahLst/>
              <a:cxnLst/>
              <a:rect l="l" t="t" r="r" b="b"/>
              <a:pathLst>
                <a:path w="9144000" h="193039">
                  <a:moveTo>
                    <a:pt x="9144000" y="0"/>
                  </a:moveTo>
                  <a:lnTo>
                    <a:pt x="0" y="0"/>
                  </a:lnTo>
                  <a:lnTo>
                    <a:pt x="0" y="193039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4946015"/>
              <a:ext cx="9140825" cy="47625"/>
            </a:xfrm>
            <a:custGeom>
              <a:avLst/>
              <a:gdLst/>
              <a:ahLst/>
              <a:cxnLst/>
              <a:rect l="l" t="t" r="r" b="b"/>
              <a:pathLst>
                <a:path w="9140825" h="47625">
                  <a:moveTo>
                    <a:pt x="91408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9140825" y="47625"/>
                  </a:lnTo>
                  <a:lnTo>
                    <a:pt x="91408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4930140"/>
              <a:ext cx="9144000" cy="15875"/>
            </a:xfrm>
            <a:custGeom>
              <a:avLst/>
              <a:gdLst/>
              <a:ahLst/>
              <a:cxnLst/>
              <a:rect l="l" t="t" r="r" b="b"/>
              <a:pathLst>
                <a:path w="9144000" h="15875">
                  <a:moveTo>
                    <a:pt x="9143999" y="0"/>
                  </a:moveTo>
                  <a:lnTo>
                    <a:pt x="3175" y="0"/>
                  </a:lnTo>
                  <a:lnTo>
                    <a:pt x="0" y="3175"/>
                  </a:lnTo>
                  <a:lnTo>
                    <a:pt x="0" y="15875"/>
                  </a:lnTo>
                  <a:lnTo>
                    <a:pt x="9140825" y="15875"/>
                  </a:lnTo>
                  <a:lnTo>
                    <a:pt x="9143999" y="12700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D5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4762" y="4925377"/>
              <a:ext cx="9153525" cy="73025"/>
            </a:xfrm>
            <a:custGeom>
              <a:avLst/>
              <a:gdLst/>
              <a:ahLst/>
              <a:cxnLst/>
              <a:rect l="l" t="t" r="r" b="b"/>
              <a:pathLst>
                <a:path w="9153525" h="73025">
                  <a:moveTo>
                    <a:pt x="9153512" y="60337"/>
                  </a:moveTo>
                  <a:lnTo>
                    <a:pt x="12" y="60337"/>
                  </a:lnTo>
                  <a:lnTo>
                    <a:pt x="12" y="73025"/>
                  </a:lnTo>
                  <a:lnTo>
                    <a:pt x="9153512" y="73025"/>
                  </a:lnTo>
                  <a:lnTo>
                    <a:pt x="9153512" y="60337"/>
                  </a:lnTo>
                  <a:close/>
                </a:path>
                <a:path w="9153525" h="73025">
                  <a:moveTo>
                    <a:pt x="9153512" y="12712"/>
                  </a:moveTo>
                  <a:lnTo>
                    <a:pt x="0" y="12712"/>
                  </a:lnTo>
                  <a:lnTo>
                    <a:pt x="0" y="25400"/>
                  </a:lnTo>
                  <a:lnTo>
                    <a:pt x="9153512" y="25400"/>
                  </a:lnTo>
                  <a:lnTo>
                    <a:pt x="9153512" y="12712"/>
                  </a:lnTo>
                  <a:close/>
                </a:path>
                <a:path w="9153525" h="73025">
                  <a:moveTo>
                    <a:pt x="915351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53512" y="12700"/>
                  </a:lnTo>
                  <a:lnTo>
                    <a:pt x="915351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840758" y="675640"/>
            <a:ext cx="861965" cy="860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46400" y="815339"/>
            <a:ext cx="4927260" cy="598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4000" y="812800"/>
            <a:ext cx="0" cy="605790"/>
          </a:xfrm>
          <a:custGeom>
            <a:avLst/>
            <a:gdLst/>
            <a:ahLst/>
            <a:cxnLst/>
            <a:rect l="l" t="t" r="r" b="b"/>
            <a:pathLst>
              <a:path h="605790">
                <a:moveTo>
                  <a:pt x="0" y="0"/>
                </a:moveTo>
                <a:lnTo>
                  <a:pt x="0" y="605663"/>
                </a:lnTo>
              </a:path>
            </a:pathLst>
          </a:custGeom>
          <a:ln w="952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4039" y="1607819"/>
            <a:ext cx="6224905" cy="0"/>
          </a:xfrm>
          <a:custGeom>
            <a:avLst/>
            <a:gdLst/>
            <a:ahLst/>
            <a:cxnLst/>
            <a:rect l="l" t="t" r="r" b="b"/>
            <a:pathLst>
              <a:path w="6224905">
                <a:moveTo>
                  <a:pt x="0" y="0"/>
                </a:moveTo>
                <a:lnTo>
                  <a:pt x="6224396" y="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09800" y="2688082"/>
            <a:ext cx="4919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0F0923"/>
                </a:solidFill>
                <a:latin typeface="Arial"/>
                <a:cs typeface="Arial"/>
              </a:rPr>
              <a:t>POLYGON</a:t>
            </a:r>
            <a:r>
              <a:rPr sz="2800" b="1" spc="5" dirty="0">
                <a:solidFill>
                  <a:srgbClr val="0F0923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F0923"/>
                </a:solidFill>
                <a:latin typeface="Arial"/>
                <a:cs typeface="Arial"/>
              </a:rPr>
              <a:t>GENERATOR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25" y="287909"/>
            <a:ext cx="48755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Implementation </a:t>
            </a:r>
            <a:r>
              <a:rPr sz="2500" spc="-5" dirty="0"/>
              <a:t>of </a:t>
            </a:r>
            <a:r>
              <a:rPr sz="2500" spc="-10" dirty="0"/>
              <a:t>Bonus</a:t>
            </a:r>
            <a:r>
              <a:rPr sz="2500" spc="-30" dirty="0"/>
              <a:t> </a:t>
            </a:r>
            <a:r>
              <a:rPr sz="2500" spc="-5" dirty="0"/>
              <a:t>points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276225" y="1027882"/>
            <a:ext cx="7767955" cy="5499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generated along 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the time taken for it is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observed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in R code output through the</a:t>
            </a:r>
            <a:r>
              <a:rPr sz="15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functions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Sys.time() and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fileSize() which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come under 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‘MODIS’</a:t>
            </a:r>
            <a:r>
              <a:rPr sz="15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package.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809750"/>
            <a:ext cx="3465563" cy="2862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200" y="2486660"/>
            <a:ext cx="2514600" cy="1168400"/>
          </a:xfrm>
          <a:prstGeom prst="rect">
            <a:avLst/>
          </a:prstGeom>
          <a:ln w="25400">
            <a:solidFill>
              <a:srgbClr val="20202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 marR="80010" algn="just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Output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 file size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time 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taken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number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polygons 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as 10, 100, 500, 1000,</a:t>
            </a:r>
            <a:r>
              <a:rPr sz="1400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5000,</a:t>
            </a:r>
            <a:endParaRPr sz="1400" dirty="0">
              <a:latin typeface="Arial"/>
              <a:cs typeface="Arial"/>
            </a:endParaRPr>
          </a:p>
          <a:p>
            <a:pPr marL="92075" marR="81915" algn="just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10000, 50000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shown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on  the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left.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129" y="1271015"/>
            <a:ext cx="3060700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Observation: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71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spotted that as the size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355600" marR="38735">
              <a:lnSpc>
                <a:spcPts val="2200"/>
              </a:lnSpc>
              <a:spcBef>
                <a:spcPts val="100"/>
              </a:spcBef>
            </a:pP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file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increases i.e.,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as and  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when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the number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600" spc="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polygons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5"/>
              </a:spcBef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be generated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600"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increased,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time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taken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for it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6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get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80"/>
              </a:spcBef>
            </a:pP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generated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also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increases.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33127" y="1573483"/>
            <a:ext cx="3921145" cy="2343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" y="1122616"/>
            <a:ext cx="2076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Second </a:t>
            </a:r>
            <a:r>
              <a:rPr sz="16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Bonus</a:t>
            </a:r>
            <a:r>
              <a:rPr sz="1600" u="heavy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6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Point: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76225" y="1372235"/>
            <a:ext cx="2663190" cy="32150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151765" indent="-342900">
              <a:lnSpc>
                <a:spcPts val="1920"/>
              </a:lnSpc>
              <a:spcBef>
                <a:spcPts val="200"/>
              </a:spcBef>
              <a:buSzPct val="128571"/>
              <a:buFont typeface="Courier New"/>
              <a:buChar char="o"/>
              <a:tabLst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Percentage distribution</a:t>
            </a:r>
            <a:r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can  be used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spatial</a:t>
            </a:r>
            <a:endParaRPr sz="1400" dirty="0">
              <a:latin typeface="Arial"/>
              <a:cs typeface="Arial"/>
            </a:endParaRPr>
          </a:p>
          <a:p>
            <a:pPr marL="355600" marR="315595">
              <a:lnSpc>
                <a:spcPts val="1939"/>
              </a:lnSpc>
              <a:spcBef>
                <a:spcPts val="10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objects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like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water</a:t>
            </a:r>
            <a:r>
              <a:rPr sz="1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bodies, 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forests,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etc.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ts val="1889"/>
              </a:lnSpc>
              <a:buSzPct val="128571"/>
              <a:buFont typeface="Courier New"/>
              <a:buChar char="o"/>
              <a:tabLst>
                <a:tab pos="355600" algn="l"/>
              </a:tabLst>
            </a:pPr>
            <a:r>
              <a:rPr sz="1400" spc="25" dirty="0">
                <a:solidFill>
                  <a:srgbClr val="585858"/>
                </a:solidFill>
                <a:latin typeface="Arial"/>
                <a:cs typeface="Arial"/>
              </a:rPr>
              <a:t>We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used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QGIS</a:t>
            </a:r>
            <a:r>
              <a:rPr sz="1400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Software</a:t>
            </a:r>
            <a:endParaRPr sz="1400" dirty="0">
              <a:latin typeface="Arial"/>
              <a:cs typeface="Arial"/>
            </a:endParaRPr>
          </a:p>
          <a:p>
            <a:pPr marL="355600" marR="12065">
              <a:lnSpc>
                <a:spcPts val="1920"/>
              </a:lnSpc>
              <a:spcBef>
                <a:spcPts val="45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to demonstrate the variations 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 forest land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areas on</a:t>
            </a:r>
            <a:r>
              <a:rPr sz="14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earth</a:t>
            </a:r>
            <a:endParaRPr sz="1400" dirty="0">
              <a:latin typeface="Arial"/>
              <a:cs typeface="Arial"/>
            </a:endParaRPr>
          </a:p>
          <a:p>
            <a:pPr marL="355600">
              <a:lnSpc>
                <a:spcPts val="1610"/>
              </a:lnSpc>
              <a:spcBef>
                <a:spcPts val="160"/>
              </a:spcBef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using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reliable</a:t>
            </a:r>
            <a:r>
              <a:rPr sz="1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dataset.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ts val="2090"/>
              </a:lnSpc>
              <a:buSzPct val="128571"/>
              <a:buFont typeface="Courier New"/>
              <a:buChar char="o"/>
              <a:tabLst>
                <a:tab pos="3556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This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dataset 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was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taken as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an</a:t>
            </a:r>
            <a:endParaRPr sz="1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input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layer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was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linked</a:t>
            </a:r>
            <a:endParaRPr sz="1400" dirty="0">
              <a:latin typeface="Arial"/>
              <a:cs typeface="Arial"/>
            </a:endParaRPr>
          </a:p>
          <a:p>
            <a:pPr marL="355600" marR="201295">
              <a:lnSpc>
                <a:spcPct val="114999"/>
              </a:lnSpc>
              <a:spcBef>
                <a:spcPts val="10"/>
              </a:spcBef>
            </a:pP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world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map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layer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 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QGIS software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to see the  result.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4220" y="1381760"/>
            <a:ext cx="5514339" cy="282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121285"/>
            <a:chOff x="-4762" y="0"/>
            <a:chExt cx="9153525" cy="121285"/>
          </a:xfrm>
        </p:grpSpPr>
        <p:sp>
          <p:nvSpPr>
            <p:cNvPr id="3" name="object 3"/>
            <p:cNvSpPr/>
            <p:nvPr/>
          </p:nvSpPr>
          <p:spPr>
            <a:xfrm>
              <a:off x="0" y="25403"/>
              <a:ext cx="6263640" cy="83820"/>
            </a:xfrm>
            <a:custGeom>
              <a:avLst/>
              <a:gdLst/>
              <a:ahLst/>
              <a:cxnLst/>
              <a:rect l="l" t="t" r="r" b="b"/>
              <a:pathLst>
                <a:path w="6263640" h="83820">
                  <a:moveTo>
                    <a:pt x="6263640" y="0"/>
                  </a:moveTo>
                  <a:lnTo>
                    <a:pt x="0" y="0"/>
                  </a:lnTo>
                  <a:lnTo>
                    <a:pt x="0" y="83816"/>
                  </a:lnTo>
                  <a:lnTo>
                    <a:pt x="6263640" y="83816"/>
                  </a:lnTo>
                  <a:lnTo>
                    <a:pt x="6263640" y="0"/>
                  </a:lnTo>
                  <a:close/>
                </a:path>
              </a:pathLst>
            </a:custGeom>
            <a:solidFill>
              <a:srgbClr val="1F1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3640" y="0"/>
              <a:ext cx="27940" cy="111760"/>
            </a:xfrm>
            <a:custGeom>
              <a:avLst/>
              <a:gdLst/>
              <a:ahLst/>
              <a:cxnLst/>
              <a:rect l="l" t="t" r="r" b="b"/>
              <a:pathLst>
                <a:path w="27939" h="111760">
                  <a:moveTo>
                    <a:pt x="27939" y="0"/>
                  </a:moveTo>
                  <a:lnTo>
                    <a:pt x="0" y="27939"/>
                  </a:lnTo>
                  <a:lnTo>
                    <a:pt x="0" y="111760"/>
                  </a:lnTo>
                  <a:lnTo>
                    <a:pt x="27939" y="83819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1A0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291580" cy="27940"/>
            </a:xfrm>
            <a:custGeom>
              <a:avLst/>
              <a:gdLst/>
              <a:ahLst/>
              <a:cxnLst/>
              <a:rect l="l" t="t" r="r" b="b"/>
              <a:pathLst>
                <a:path w="6291580" h="27940">
                  <a:moveTo>
                    <a:pt x="6291580" y="0"/>
                  </a:moveTo>
                  <a:lnTo>
                    <a:pt x="27942" y="0"/>
                  </a:lnTo>
                  <a:lnTo>
                    <a:pt x="0" y="27939"/>
                  </a:lnTo>
                  <a:lnTo>
                    <a:pt x="6263640" y="27939"/>
                  </a:lnTo>
                  <a:lnTo>
                    <a:pt x="6291580" y="0"/>
                  </a:lnTo>
                  <a:close/>
                </a:path>
              </a:pathLst>
            </a:custGeom>
            <a:solidFill>
              <a:srgbClr val="4B40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6291580" cy="111760"/>
            </a:xfrm>
            <a:custGeom>
              <a:avLst/>
              <a:gdLst/>
              <a:ahLst/>
              <a:cxnLst/>
              <a:rect l="l" t="t" r="r" b="b"/>
              <a:pathLst>
                <a:path w="6291580" h="111760">
                  <a:moveTo>
                    <a:pt x="0" y="27939"/>
                  </a:moveTo>
                  <a:lnTo>
                    <a:pt x="27942" y="0"/>
                  </a:lnTo>
                  <a:lnTo>
                    <a:pt x="6291580" y="0"/>
                  </a:lnTo>
                  <a:lnTo>
                    <a:pt x="6291580" y="83819"/>
                  </a:lnTo>
                  <a:lnTo>
                    <a:pt x="6263640" y="111760"/>
                  </a:lnTo>
                  <a:lnTo>
                    <a:pt x="0" y="111760"/>
                  </a:lnTo>
                  <a:lnTo>
                    <a:pt x="0" y="27939"/>
                  </a:lnTo>
                  <a:close/>
                </a:path>
                <a:path w="6291580" h="111760">
                  <a:moveTo>
                    <a:pt x="0" y="27939"/>
                  </a:moveTo>
                  <a:lnTo>
                    <a:pt x="6263640" y="27939"/>
                  </a:lnTo>
                  <a:lnTo>
                    <a:pt x="6291580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25400"/>
              <a:ext cx="3629660" cy="83820"/>
            </a:xfrm>
            <a:custGeom>
              <a:avLst/>
              <a:gdLst/>
              <a:ahLst/>
              <a:cxnLst/>
              <a:rect l="l" t="t" r="r" b="b"/>
              <a:pathLst>
                <a:path w="3629659" h="83820">
                  <a:moveTo>
                    <a:pt x="3629659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3629659" y="83820"/>
                  </a:lnTo>
                  <a:lnTo>
                    <a:pt x="362965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6059" y="0"/>
              <a:ext cx="27940" cy="111760"/>
            </a:xfrm>
            <a:custGeom>
              <a:avLst/>
              <a:gdLst/>
              <a:ahLst/>
              <a:cxnLst/>
              <a:rect l="l" t="t" r="r" b="b"/>
              <a:pathLst>
                <a:path w="27940" h="111760">
                  <a:moveTo>
                    <a:pt x="27940" y="0"/>
                  </a:moveTo>
                  <a:lnTo>
                    <a:pt x="0" y="27939"/>
                  </a:lnTo>
                  <a:lnTo>
                    <a:pt x="0" y="111760"/>
                  </a:lnTo>
                  <a:lnTo>
                    <a:pt x="27940" y="8381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400" y="0"/>
              <a:ext cx="3657600" cy="27940"/>
            </a:xfrm>
            <a:custGeom>
              <a:avLst/>
              <a:gdLst/>
              <a:ahLst/>
              <a:cxnLst/>
              <a:rect l="l" t="t" r="r" b="b"/>
              <a:pathLst>
                <a:path w="3657600" h="27940">
                  <a:moveTo>
                    <a:pt x="3657600" y="0"/>
                  </a:moveTo>
                  <a:lnTo>
                    <a:pt x="27939" y="0"/>
                  </a:lnTo>
                  <a:lnTo>
                    <a:pt x="0" y="27939"/>
                  </a:lnTo>
                  <a:lnTo>
                    <a:pt x="3629659" y="2793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5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86400" y="0"/>
              <a:ext cx="3657600" cy="111760"/>
            </a:xfrm>
            <a:custGeom>
              <a:avLst/>
              <a:gdLst/>
              <a:ahLst/>
              <a:cxnLst/>
              <a:rect l="l" t="t" r="r" b="b"/>
              <a:pathLst>
                <a:path w="3657600" h="111760">
                  <a:moveTo>
                    <a:pt x="0" y="27939"/>
                  </a:moveTo>
                  <a:lnTo>
                    <a:pt x="27939" y="0"/>
                  </a:lnTo>
                  <a:lnTo>
                    <a:pt x="3657600" y="0"/>
                  </a:lnTo>
                  <a:lnTo>
                    <a:pt x="3657600" y="83819"/>
                  </a:lnTo>
                  <a:lnTo>
                    <a:pt x="3629659" y="111760"/>
                  </a:lnTo>
                  <a:lnTo>
                    <a:pt x="0" y="111760"/>
                  </a:lnTo>
                  <a:lnTo>
                    <a:pt x="0" y="27939"/>
                  </a:lnTo>
                  <a:close/>
                </a:path>
                <a:path w="3657600" h="111760">
                  <a:moveTo>
                    <a:pt x="0" y="27939"/>
                  </a:moveTo>
                  <a:lnTo>
                    <a:pt x="3629659" y="27939"/>
                  </a:lnTo>
                  <a:lnTo>
                    <a:pt x="3657600" y="0"/>
                  </a:lnTo>
                </a:path>
                <a:path w="3657600" h="111760">
                  <a:moveTo>
                    <a:pt x="3629659" y="27939"/>
                  </a:moveTo>
                  <a:lnTo>
                    <a:pt x="3629659" y="11176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4762" y="4925377"/>
            <a:ext cx="9153525" cy="222885"/>
            <a:chOff x="-4762" y="4925377"/>
            <a:chExt cx="9153525" cy="222885"/>
          </a:xfrm>
        </p:grpSpPr>
        <p:sp>
          <p:nvSpPr>
            <p:cNvPr id="12" name="object 12"/>
            <p:cNvSpPr/>
            <p:nvPr/>
          </p:nvSpPr>
          <p:spPr>
            <a:xfrm>
              <a:off x="0" y="4950459"/>
              <a:ext cx="9144000" cy="193040"/>
            </a:xfrm>
            <a:custGeom>
              <a:avLst/>
              <a:gdLst/>
              <a:ahLst/>
              <a:cxnLst/>
              <a:rect l="l" t="t" r="r" b="b"/>
              <a:pathLst>
                <a:path w="9144000" h="193039">
                  <a:moveTo>
                    <a:pt x="9144000" y="19303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193039"/>
                  </a:lnTo>
                  <a:lnTo>
                    <a:pt x="9144000" y="193039"/>
                  </a:lnTo>
                  <a:close/>
                </a:path>
              </a:pathLst>
            </a:custGeom>
            <a:solidFill>
              <a:srgbClr val="0F09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950459"/>
              <a:ext cx="9144000" cy="193040"/>
            </a:xfrm>
            <a:custGeom>
              <a:avLst/>
              <a:gdLst/>
              <a:ahLst/>
              <a:cxnLst/>
              <a:rect l="l" t="t" r="r" b="b"/>
              <a:pathLst>
                <a:path w="9144000" h="193039">
                  <a:moveTo>
                    <a:pt x="9144000" y="0"/>
                  </a:moveTo>
                  <a:lnTo>
                    <a:pt x="0" y="0"/>
                  </a:lnTo>
                  <a:lnTo>
                    <a:pt x="0" y="193039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4946015"/>
              <a:ext cx="9140825" cy="47625"/>
            </a:xfrm>
            <a:custGeom>
              <a:avLst/>
              <a:gdLst/>
              <a:ahLst/>
              <a:cxnLst/>
              <a:rect l="l" t="t" r="r" b="b"/>
              <a:pathLst>
                <a:path w="9140825" h="47625">
                  <a:moveTo>
                    <a:pt x="91408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9140825" y="47625"/>
                  </a:lnTo>
                  <a:lnTo>
                    <a:pt x="91408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4930140"/>
              <a:ext cx="9144000" cy="15875"/>
            </a:xfrm>
            <a:custGeom>
              <a:avLst/>
              <a:gdLst/>
              <a:ahLst/>
              <a:cxnLst/>
              <a:rect l="l" t="t" r="r" b="b"/>
              <a:pathLst>
                <a:path w="9144000" h="15875">
                  <a:moveTo>
                    <a:pt x="9143999" y="0"/>
                  </a:moveTo>
                  <a:lnTo>
                    <a:pt x="3175" y="0"/>
                  </a:lnTo>
                  <a:lnTo>
                    <a:pt x="0" y="3175"/>
                  </a:lnTo>
                  <a:lnTo>
                    <a:pt x="0" y="15875"/>
                  </a:lnTo>
                  <a:lnTo>
                    <a:pt x="9140825" y="15875"/>
                  </a:lnTo>
                  <a:lnTo>
                    <a:pt x="9143999" y="12700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D5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4762" y="4925377"/>
              <a:ext cx="9153525" cy="73025"/>
            </a:xfrm>
            <a:custGeom>
              <a:avLst/>
              <a:gdLst/>
              <a:ahLst/>
              <a:cxnLst/>
              <a:rect l="l" t="t" r="r" b="b"/>
              <a:pathLst>
                <a:path w="9153525" h="73025">
                  <a:moveTo>
                    <a:pt x="9153512" y="60337"/>
                  </a:moveTo>
                  <a:lnTo>
                    <a:pt x="12" y="60337"/>
                  </a:lnTo>
                  <a:lnTo>
                    <a:pt x="12" y="73025"/>
                  </a:lnTo>
                  <a:lnTo>
                    <a:pt x="9153512" y="73025"/>
                  </a:lnTo>
                  <a:lnTo>
                    <a:pt x="9153512" y="60337"/>
                  </a:lnTo>
                  <a:close/>
                </a:path>
                <a:path w="9153525" h="73025">
                  <a:moveTo>
                    <a:pt x="9153512" y="12712"/>
                  </a:moveTo>
                  <a:lnTo>
                    <a:pt x="0" y="12712"/>
                  </a:lnTo>
                  <a:lnTo>
                    <a:pt x="0" y="25400"/>
                  </a:lnTo>
                  <a:lnTo>
                    <a:pt x="9153512" y="25400"/>
                  </a:lnTo>
                  <a:lnTo>
                    <a:pt x="9153512" y="12712"/>
                  </a:lnTo>
                  <a:close/>
                </a:path>
                <a:path w="9153525" h="73025">
                  <a:moveTo>
                    <a:pt x="915351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53512" y="12700"/>
                  </a:lnTo>
                  <a:lnTo>
                    <a:pt x="915351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840758" y="675640"/>
            <a:ext cx="861965" cy="860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46400" y="815339"/>
            <a:ext cx="4927260" cy="598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4000" y="812800"/>
            <a:ext cx="0" cy="605790"/>
          </a:xfrm>
          <a:custGeom>
            <a:avLst/>
            <a:gdLst/>
            <a:ahLst/>
            <a:cxnLst/>
            <a:rect l="l" t="t" r="r" b="b"/>
            <a:pathLst>
              <a:path h="605790">
                <a:moveTo>
                  <a:pt x="0" y="0"/>
                </a:moveTo>
                <a:lnTo>
                  <a:pt x="0" y="605663"/>
                </a:lnTo>
              </a:path>
            </a:pathLst>
          </a:custGeom>
          <a:ln w="952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4039" y="1607819"/>
            <a:ext cx="6224905" cy="0"/>
          </a:xfrm>
          <a:custGeom>
            <a:avLst/>
            <a:gdLst/>
            <a:ahLst/>
            <a:cxnLst/>
            <a:rect l="l" t="t" r="r" b="b"/>
            <a:pathLst>
              <a:path w="6224905">
                <a:moveTo>
                  <a:pt x="0" y="0"/>
                </a:moveTo>
                <a:lnTo>
                  <a:pt x="6224396" y="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THANK</a:t>
            </a:r>
            <a:r>
              <a:rPr spc="-20" dirty="0"/>
              <a:t> </a:t>
            </a:r>
            <a:r>
              <a:rPr spc="5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25" y="287909"/>
            <a:ext cx="19856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" dirty="0"/>
              <a:t>Team</a:t>
            </a:r>
            <a:r>
              <a:rPr sz="2500" spc="-35" dirty="0"/>
              <a:t> </a:t>
            </a:r>
            <a:r>
              <a:rPr sz="2500" dirty="0"/>
              <a:t>Details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525" y="1203579"/>
            <a:ext cx="1019810" cy="297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755">
              <a:lnSpc>
                <a:spcPct val="115599"/>
              </a:lnSpc>
              <a:spcBef>
                <a:spcPts val="100"/>
              </a:spcBef>
              <a:buClr>
                <a:srgbClr val="585858"/>
              </a:buClr>
              <a:buChar char="•"/>
              <a:tabLst>
                <a:tab pos="347980" algn="l"/>
                <a:tab pos="348615" algn="l"/>
              </a:tabLst>
            </a:pPr>
            <a:r>
              <a:rPr sz="1400" dirty="0">
                <a:latin typeface="Arial"/>
                <a:cs typeface="Arial"/>
              </a:rPr>
              <a:t>Name  SRN  Email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  <a:p>
            <a:pPr marL="347980" indent="-335915">
              <a:lnSpc>
                <a:spcPct val="100000"/>
              </a:lnSpc>
              <a:spcBef>
                <a:spcPts val="240"/>
              </a:spcBef>
              <a:buClr>
                <a:srgbClr val="585858"/>
              </a:buClr>
              <a:buChar char="•"/>
              <a:tabLst>
                <a:tab pos="347980" algn="l"/>
                <a:tab pos="348615" algn="l"/>
              </a:tabLst>
            </a:pPr>
            <a:r>
              <a:rPr sz="1400" spc="5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260"/>
              </a:spcBef>
            </a:pPr>
            <a:r>
              <a:rPr sz="1400" dirty="0">
                <a:latin typeface="Arial"/>
                <a:cs typeface="Arial"/>
              </a:rPr>
              <a:t>SRN</a:t>
            </a:r>
            <a:endParaRPr sz="14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Email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  <a:p>
            <a:pPr marL="337820" marR="5080" indent="-325755">
              <a:lnSpc>
                <a:spcPct val="114900"/>
              </a:lnSpc>
              <a:spcBef>
                <a:spcPts val="15"/>
              </a:spcBef>
              <a:buClr>
                <a:srgbClr val="585858"/>
              </a:buClr>
              <a:buChar char="•"/>
              <a:tabLst>
                <a:tab pos="347980" algn="l"/>
                <a:tab pos="348615" algn="l"/>
              </a:tabLst>
            </a:pPr>
            <a:r>
              <a:rPr sz="1400" dirty="0">
                <a:latin typeface="Arial"/>
                <a:cs typeface="Arial"/>
              </a:rPr>
              <a:t>Name  SRN  Email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  <a:p>
            <a:pPr marL="337820" marR="5080" indent="-325755">
              <a:lnSpc>
                <a:spcPct val="114999"/>
              </a:lnSpc>
              <a:spcBef>
                <a:spcPts val="10"/>
              </a:spcBef>
              <a:buClr>
                <a:srgbClr val="585858"/>
              </a:buClr>
              <a:buChar char="•"/>
              <a:tabLst>
                <a:tab pos="347980" algn="l"/>
                <a:tab pos="348615" algn="l"/>
              </a:tabLst>
            </a:pPr>
            <a:r>
              <a:rPr sz="1400" dirty="0">
                <a:latin typeface="Arial"/>
                <a:cs typeface="Arial"/>
              </a:rPr>
              <a:t>Name  SRN  Email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1360" y="1203579"/>
            <a:ext cx="2181860" cy="29743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latin typeface="Arial"/>
                <a:cs typeface="Arial"/>
              </a:rPr>
              <a:t>: </a:t>
            </a:r>
            <a:r>
              <a:rPr sz="1400" spc="-10" dirty="0">
                <a:latin typeface="Arial"/>
                <a:cs typeface="Arial"/>
              </a:rPr>
              <a:t>Sravya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Yepuri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latin typeface="Arial"/>
                <a:cs typeface="Arial"/>
              </a:rPr>
              <a:t>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PES1UG19CS502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400" dirty="0">
                <a:latin typeface="Arial"/>
                <a:cs typeface="Arial"/>
              </a:rPr>
              <a:t>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sravya.bg@gmail.com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: S Usha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Priya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400" dirty="0">
                <a:latin typeface="Arial"/>
                <a:cs typeface="Arial"/>
              </a:rPr>
              <a:t>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PES1UG19CS407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ushapriya525@gmail.com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latin typeface="Arial"/>
                <a:cs typeface="Arial"/>
              </a:rPr>
              <a:t>: S 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Priya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400" dirty="0">
                <a:latin typeface="Arial"/>
                <a:cs typeface="Arial"/>
              </a:rPr>
              <a:t>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PES1UG19CS404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: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sspriya147@gmail.com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400" dirty="0"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Vridhi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Goyal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PES1UG19CS582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latin typeface="Arial"/>
                <a:cs typeface="Arial"/>
              </a:rPr>
              <a:t>: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u="sng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5"/>
              </a:rPr>
              <a:t>goyalvridhi@gmail.com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62" y="4533265"/>
            <a:ext cx="3101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Arial"/>
                <a:cs typeface="Arial"/>
              </a:rPr>
              <a:t>** </a:t>
            </a:r>
            <a:r>
              <a:rPr sz="1000" b="1" spc="-5" dirty="0">
                <a:latin typeface="Arial"/>
                <a:cs typeface="Arial"/>
              </a:rPr>
              <a:t>(ALL </a:t>
            </a:r>
            <a:r>
              <a:rPr sz="1000" b="1" dirty="0">
                <a:latin typeface="Arial"/>
                <a:cs typeface="Arial"/>
              </a:rPr>
              <a:t>OF </a:t>
            </a:r>
            <a:r>
              <a:rPr sz="1000" b="1" spc="5" dirty="0">
                <a:latin typeface="Arial"/>
                <a:cs typeface="Arial"/>
              </a:rPr>
              <a:t>THE </a:t>
            </a:r>
            <a:r>
              <a:rPr sz="1000" b="1" spc="-10" dirty="0">
                <a:latin typeface="Arial"/>
                <a:cs typeface="Arial"/>
              </a:rPr>
              <a:t>MEMBER ARE </a:t>
            </a:r>
            <a:r>
              <a:rPr sz="1000" b="1" dirty="0">
                <a:latin typeface="Arial"/>
                <a:cs typeface="Arial"/>
              </a:rPr>
              <a:t>FROM </a:t>
            </a:r>
            <a:r>
              <a:rPr sz="1000" b="1" spc="-5" dirty="0">
                <a:latin typeface="Arial"/>
                <a:cs typeface="Arial"/>
              </a:rPr>
              <a:t>RR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CAMPUS)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8470" y="4771072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4762" y="4925377"/>
            <a:ext cx="9153525" cy="73025"/>
            <a:chOff x="-4762" y="4925377"/>
            <a:chExt cx="9153525" cy="73025"/>
          </a:xfrm>
        </p:grpSpPr>
        <p:sp>
          <p:nvSpPr>
            <p:cNvPr id="8" name="object 8"/>
            <p:cNvSpPr/>
            <p:nvPr/>
          </p:nvSpPr>
          <p:spPr>
            <a:xfrm>
              <a:off x="0" y="4946015"/>
              <a:ext cx="9140825" cy="47625"/>
            </a:xfrm>
            <a:custGeom>
              <a:avLst/>
              <a:gdLst/>
              <a:ahLst/>
              <a:cxnLst/>
              <a:rect l="l" t="t" r="r" b="b"/>
              <a:pathLst>
                <a:path w="9140825" h="47625">
                  <a:moveTo>
                    <a:pt x="91408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9140825" y="47625"/>
                  </a:lnTo>
                  <a:lnTo>
                    <a:pt x="914082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930140"/>
              <a:ext cx="9144000" cy="15875"/>
            </a:xfrm>
            <a:custGeom>
              <a:avLst/>
              <a:gdLst/>
              <a:ahLst/>
              <a:cxnLst/>
              <a:rect l="l" t="t" r="r" b="b"/>
              <a:pathLst>
                <a:path w="9144000" h="15875">
                  <a:moveTo>
                    <a:pt x="9143999" y="0"/>
                  </a:moveTo>
                  <a:lnTo>
                    <a:pt x="3175" y="0"/>
                  </a:lnTo>
                  <a:lnTo>
                    <a:pt x="0" y="3175"/>
                  </a:lnTo>
                  <a:lnTo>
                    <a:pt x="0" y="15875"/>
                  </a:lnTo>
                  <a:lnTo>
                    <a:pt x="9140825" y="15875"/>
                  </a:lnTo>
                  <a:lnTo>
                    <a:pt x="9143999" y="12700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D5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4762" y="4925377"/>
              <a:ext cx="9153525" cy="73025"/>
            </a:xfrm>
            <a:custGeom>
              <a:avLst/>
              <a:gdLst/>
              <a:ahLst/>
              <a:cxnLst/>
              <a:rect l="l" t="t" r="r" b="b"/>
              <a:pathLst>
                <a:path w="9153525" h="73025">
                  <a:moveTo>
                    <a:pt x="9153512" y="60337"/>
                  </a:moveTo>
                  <a:lnTo>
                    <a:pt x="12" y="60337"/>
                  </a:lnTo>
                  <a:lnTo>
                    <a:pt x="12" y="73025"/>
                  </a:lnTo>
                  <a:lnTo>
                    <a:pt x="9153512" y="73025"/>
                  </a:lnTo>
                  <a:lnTo>
                    <a:pt x="9153512" y="60337"/>
                  </a:lnTo>
                  <a:close/>
                </a:path>
                <a:path w="9153525" h="73025">
                  <a:moveTo>
                    <a:pt x="9153512" y="12712"/>
                  </a:moveTo>
                  <a:lnTo>
                    <a:pt x="0" y="12712"/>
                  </a:lnTo>
                  <a:lnTo>
                    <a:pt x="0" y="25400"/>
                  </a:lnTo>
                  <a:lnTo>
                    <a:pt x="9153512" y="25400"/>
                  </a:lnTo>
                  <a:lnTo>
                    <a:pt x="9153512" y="12712"/>
                  </a:lnTo>
                  <a:close/>
                </a:path>
                <a:path w="9153525" h="73025">
                  <a:moveTo>
                    <a:pt x="915351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53512" y="12700"/>
                  </a:lnTo>
                  <a:lnTo>
                    <a:pt x="915351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25" y="295528"/>
            <a:ext cx="3327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</a:tabLst>
            </a:pPr>
            <a:r>
              <a:rPr sz="2500" spc="-15" dirty="0"/>
              <a:t>Polygon</a:t>
            </a:r>
            <a:r>
              <a:rPr sz="2500" spc="25" dirty="0"/>
              <a:t> </a:t>
            </a:r>
            <a:r>
              <a:rPr sz="2500" dirty="0"/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25" y="1113154"/>
            <a:ext cx="8001000" cy="24568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795"/>
              </a:spcBef>
              <a:buSzPct val="112500"/>
              <a:buFont typeface="Courier New"/>
              <a:buChar char="o"/>
              <a:tabLst>
                <a:tab pos="299720" algn="l"/>
              </a:tabLst>
            </a:pP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Spatial data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are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the data that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are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connected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place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600" spc="2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Earth.</a:t>
            </a:r>
            <a:endParaRPr sz="16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960"/>
              </a:spcBef>
              <a:buSzPct val="112500"/>
              <a:buFont typeface="Courier New"/>
              <a:buChar char="o"/>
              <a:tabLst>
                <a:tab pos="299720" algn="l"/>
              </a:tabLst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Points, lines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and polygons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are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used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spatial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data objects</a:t>
            </a:r>
            <a:r>
              <a:rPr sz="1600" spc="3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representation.</a:t>
            </a:r>
            <a:endParaRPr sz="16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965"/>
              </a:spcBef>
              <a:buSzPct val="112500"/>
              <a:buFont typeface="Courier New"/>
              <a:buChar char="o"/>
              <a:tabLst>
                <a:tab pos="299720" algn="l"/>
              </a:tabLst>
            </a:pP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Polygons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are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used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represent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the land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masses, islands,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and water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masses,</a:t>
            </a:r>
            <a:r>
              <a:rPr sz="1600" spc="3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299720" marR="5080" indent="-287020">
              <a:lnSpc>
                <a:spcPts val="1920"/>
              </a:lnSpc>
              <a:spcBef>
                <a:spcPts val="1225"/>
              </a:spcBef>
              <a:buSzPct val="112500"/>
              <a:buFont typeface="Courier New"/>
              <a:buChar char="o"/>
              <a:tabLst>
                <a:tab pos="299720" algn="l"/>
              </a:tabLst>
            </a:pP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Polygon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features are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two dimensional and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therefore can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be used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measure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area 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perimeter of a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geographic</a:t>
            </a:r>
            <a:r>
              <a:rPr sz="1600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feature.</a:t>
            </a:r>
            <a:endParaRPr sz="1600">
              <a:latin typeface="Arial"/>
              <a:cs typeface="Arial"/>
            </a:endParaRPr>
          </a:p>
          <a:p>
            <a:pPr marL="299720" indent="-287020">
              <a:lnSpc>
                <a:spcPts val="2140"/>
              </a:lnSpc>
              <a:spcBef>
                <a:spcPts val="935"/>
              </a:spcBef>
              <a:buSzPct val="112500"/>
              <a:buFont typeface="Courier New"/>
              <a:buChar char="o"/>
              <a:tabLst>
                <a:tab pos="299720" algn="l"/>
              </a:tabLst>
            </a:pP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We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used </a:t>
            </a:r>
            <a:r>
              <a:rPr sz="1600" spc="10" dirty="0">
                <a:solidFill>
                  <a:srgbClr val="585858"/>
                </a:solidFill>
                <a:latin typeface="Arial"/>
                <a:cs typeface="Arial"/>
              </a:rPr>
              <a:t>Well 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Known </a:t>
            </a: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Text (WKT)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object, which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is a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text markup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language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endParaRPr sz="1600">
              <a:latin typeface="Arial"/>
              <a:cs typeface="Arial"/>
            </a:endParaRPr>
          </a:p>
          <a:p>
            <a:pPr marL="299720">
              <a:lnSpc>
                <a:spcPts val="1900"/>
              </a:lnSpc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representing vector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geometry objects,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like</a:t>
            </a:r>
            <a:r>
              <a:rPr sz="1600" spc="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polygons.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25" y="287909"/>
            <a:ext cx="2374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Impl</a:t>
            </a:r>
            <a:r>
              <a:rPr sz="2500" spc="5" dirty="0"/>
              <a:t>e</a:t>
            </a:r>
            <a:r>
              <a:rPr sz="2500" spc="-5" dirty="0"/>
              <a:t>m</a:t>
            </a:r>
            <a:r>
              <a:rPr sz="2500" dirty="0"/>
              <a:t>e</a:t>
            </a:r>
            <a:r>
              <a:rPr sz="2500" spc="-10" dirty="0"/>
              <a:t>n</a:t>
            </a:r>
            <a:r>
              <a:rPr sz="2500" spc="-5" dirty="0"/>
              <a:t>t</a:t>
            </a:r>
            <a:r>
              <a:rPr sz="2500" spc="10" dirty="0"/>
              <a:t>a</a:t>
            </a:r>
            <a:r>
              <a:rPr sz="2500" dirty="0"/>
              <a:t>t</a:t>
            </a:r>
            <a:r>
              <a:rPr sz="2500" spc="10" dirty="0"/>
              <a:t>i</a:t>
            </a:r>
            <a:r>
              <a:rPr sz="2500" spc="-10" dirty="0"/>
              <a:t>o</a:t>
            </a:r>
            <a:r>
              <a:rPr sz="2500" dirty="0"/>
              <a:t>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276225" y="1201673"/>
            <a:ext cx="8201659" cy="332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910"/>
              </a:lnSpc>
              <a:spcBef>
                <a:spcPts val="100"/>
              </a:spcBef>
              <a:buClr>
                <a:srgbClr val="585858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Tech Used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programming.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ts val="2080"/>
              </a:lnSpc>
              <a:spcBef>
                <a:spcPts val="125"/>
              </a:spcBef>
              <a:buSzPct val="120000"/>
              <a:buFont typeface="Courier New"/>
              <a:buChar char="o"/>
              <a:tabLst>
                <a:tab pos="355600" algn="l"/>
              </a:tabLst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Firstly,’randgeo’ </a:t>
            </a:r>
            <a:r>
              <a:rPr sz="1500" spc="5" dirty="0">
                <a:solidFill>
                  <a:srgbClr val="585858"/>
                </a:solidFill>
                <a:latin typeface="Arial"/>
                <a:cs typeface="Arial"/>
              </a:rPr>
              <a:t>package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500" spc="5" dirty="0">
                <a:solidFill>
                  <a:srgbClr val="585858"/>
                </a:solidFill>
                <a:latin typeface="Arial"/>
                <a:cs typeface="Arial"/>
              </a:rPr>
              <a:t>installed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500" spc="5" dirty="0">
                <a:solidFill>
                  <a:srgbClr val="585858"/>
                </a:solidFill>
                <a:latin typeface="Arial"/>
                <a:cs typeface="Arial"/>
              </a:rPr>
              <a:t>used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to generate random points in </a:t>
            </a:r>
            <a:r>
              <a:rPr sz="1500" spc="20" dirty="0">
                <a:solidFill>
                  <a:srgbClr val="585858"/>
                </a:solidFill>
                <a:latin typeface="Arial"/>
                <a:cs typeface="Arial"/>
              </a:rPr>
              <a:t>WKT</a:t>
            </a:r>
            <a:r>
              <a:rPr sz="1500" spc="-2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format and  the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polygon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is then plotted using the function</a:t>
            </a:r>
            <a:r>
              <a:rPr sz="15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wkt_polygon.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2005"/>
              </a:lnSpc>
              <a:buSzPct val="120000"/>
              <a:buFont typeface="Courier New"/>
              <a:buChar char="o"/>
              <a:tabLst>
                <a:tab pos="355600" algn="l"/>
              </a:tabLst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Each time the count of the number of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polygons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varied,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the number of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vertices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1500" spc="-2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20"/>
              </a:spcBef>
            </a:pP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polygon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is chosen randomly from </a:t>
            </a:r>
            <a:r>
              <a:rPr sz="1500" spc="5" dirty="0">
                <a:solidFill>
                  <a:srgbClr val="585858"/>
                </a:solidFill>
                <a:latin typeface="Arial"/>
                <a:cs typeface="Arial"/>
              </a:rPr>
              <a:t>10-500,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and the coordinates of the vertices so generated</a:t>
            </a:r>
            <a:r>
              <a:rPr sz="1500" spc="-2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60"/>
              </a:spcBef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redirected into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.txt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file using file</a:t>
            </a:r>
            <a:r>
              <a:rPr sz="1500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operations.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1910"/>
              </a:lnSpc>
              <a:spcBef>
                <a:spcPts val="1385"/>
              </a:spcBef>
              <a:buClr>
                <a:srgbClr val="585858"/>
              </a:buClr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QGIS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2150"/>
              </a:lnSpc>
              <a:buSzPct val="120000"/>
              <a:buFont typeface="Courier New"/>
              <a:buChar char="o"/>
              <a:tabLst>
                <a:tab pos="355600" algn="l"/>
              </a:tabLst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visualization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of the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polygons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generated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geographic information system</a:t>
            </a:r>
            <a:r>
              <a:rPr sz="1500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application,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780"/>
              </a:lnSpc>
              <a:spcBef>
                <a:spcPts val="220"/>
              </a:spcBef>
            </a:pP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QGIS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used.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2140"/>
              </a:lnSpc>
              <a:buSzPct val="120000"/>
              <a:buFont typeface="Courier New"/>
              <a:buChar char="o"/>
              <a:tabLst>
                <a:tab pos="355600" algn="l"/>
              </a:tabLst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In the first place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a layer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(Delimited 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text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layer)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added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giving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necessary properties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5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780"/>
              </a:lnSpc>
              <a:spcBef>
                <a:spcPts val="220"/>
              </a:spcBef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data in the 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text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file generated earlier is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provided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as input to the sample</a:t>
            </a:r>
            <a:r>
              <a:rPr sz="15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data.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ts val="2140"/>
              </a:lnSpc>
              <a:buSzPct val="120000"/>
              <a:buFont typeface="Courier New"/>
              <a:buChar char="o"/>
              <a:tabLst>
                <a:tab pos="355600" algn="l"/>
              </a:tabLst>
            </a:pP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Viewing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that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layer would provide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conception of the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polygons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generated in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a 2D</a:t>
            </a:r>
            <a:r>
              <a:rPr sz="1500" spc="-1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format.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25" y="287909"/>
            <a:ext cx="33604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/>
              <a:t>Code</a:t>
            </a:r>
            <a:r>
              <a:rPr sz="2500" spc="-65" dirty="0"/>
              <a:t> </a:t>
            </a:r>
            <a:r>
              <a:rPr sz="2500" dirty="0"/>
              <a:t>Implementation: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298450" y="1203959"/>
            <a:ext cx="693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 following is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code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for 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random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polygon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generation using</a:t>
            </a:r>
            <a:r>
              <a:rPr sz="18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Programming: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479" y="2113279"/>
            <a:ext cx="4832624" cy="194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" y="1358900"/>
            <a:ext cx="8293819" cy="294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260EA26-73FC-49CF-AEE8-AD3DD185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33550"/>
            <a:ext cx="7744223" cy="18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14A1AA-6052-4217-9EC0-A1A02C27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1550"/>
            <a:ext cx="7239000" cy="39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1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92" y="362648"/>
            <a:ext cx="4954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WKT </a:t>
            </a:r>
            <a:r>
              <a:rPr sz="2400" spc="-10" dirty="0"/>
              <a:t>Polygons </a:t>
            </a:r>
            <a:r>
              <a:rPr sz="2400" spc="-5" dirty="0"/>
              <a:t>on </a:t>
            </a:r>
            <a:r>
              <a:rPr sz="2400" spc="-10" dirty="0"/>
              <a:t>QGIS</a:t>
            </a:r>
            <a:r>
              <a:rPr sz="2400" spc="-15" dirty="0"/>
              <a:t> </a:t>
            </a:r>
            <a:r>
              <a:rPr sz="2400" spc="5" dirty="0"/>
              <a:t>Software: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8620" y="1551939"/>
            <a:ext cx="7467062" cy="3202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412" y="1143253"/>
            <a:ext cx="5296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Ten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polygons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are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shown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in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green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color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on the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map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below</a:t>
            </a:r>
            <a:r>
              <a:rPr sz="1600" spc="2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532</Words>
  <Application>Microsoft Office PowerPoint</Application>
  <PresentationFormat>On-screen Show (16:9)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Office Theme</vt:lpstr>
      <vt:lpstr>PowerPoint Presentation</vt:lpstr>
      <vt:lpstr>Team Details</vt:lpstr>
      <vt:lpstr>Polygon Generator</vt:lpstr>
      <vt:lpstr>Implementation</vt:lpstr>
      <vt:lpstr>Code Implementation:</vt:lpstr>
      <vt:lpstr>PowerPoint Presentation</vt:lpstr>
      <vt:lpstr>PowerPoint Presentation</vt:lpstr>
      <vt:lpstr>PowerPoint Presentation</vt:lpstr>
      <vt:lpstr>WKT Polygons on QGIS Software:</vt:lpstr>
      <vt:lpstr>Implementation of Bonus points</vt:lpstr>
      <vt:lpstr>PowerPoint Presentation</vt:lpstr>
      <vt:lpstr>Second Bonus Point: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Sravya Yepuri</cp:lastModifiedBy>
  <cp:revision>10</cp:revision>
  <dcterms:created xsi:type="dcterms:W3CDTF">2021-05-24T02:40:45Z</dcterms:created>
  <dcterms:modified xsi:type="dcterms:W3CDTF">2021-06-15T08:39:54Z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2021-05-24T00:00:00Z</vt:filetime>
  </property>
</Properties>
</file>