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2" r:id="rId7"/>
    <p:sldId id="315" r:id="rId8"/>
    <p:sldId id="321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67" y="7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TO-DO APPLICATION USING </a:t>
            </a:r>
            <a:r>
              <a:rPr lang="en-US" dirty="0" err="1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1865697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Application Structure</a:t>
            </a:r>
          </a:p>
          <a:p>
            <a:r>
              <a:rPr lang="en-US" dirty="0"/>
              <a:t>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To-Do application that allows users 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Add a new task.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View all tasks.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Remove a specific task.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Exit the application.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849786"/>
          </a:xfrm>
        </p:spPr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9487F-FBF7-0A7E-6C26-00B92DFA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186" y="2149642"/>
            <a:ext cx="7965460" cy="365108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`todo_app.py` - Main application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main application file that integrates everything.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`task_manager.py` - Module for task management.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will define a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TaskManager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class that handles task-related operations.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`utils.py` - Utility functions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will define utility functions used for user interaction.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3380"/>
            <a:ext cx="9875463" cy="935384"/>
          </a:xfrm>
        </p:spPr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696" y="1816389"/>
            <a:ext cx="11036968" cy="42076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1. **Loops and Conditions**: The `while True` loop in `todo_app.py` repeatedly presents the menu until the user chooses to exit. Conditions are used to handle user choices and validate inputs.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2. **Exceptions**: Custom exceptions (e.g., `</a:t>
            </a:r>
            <a:r>
              <a:rPr lang="en-IN" sz="2000" dirty="0" err="1"/>
              <a:t>ValueError</a:t>
            </a:r>
            <a:r>
              <a:rPr lang="en-IN" sz="2000" dirty="0"/>
              <a:t>`, `</a:t>
            </a:r>
            <a:r>
              <a:rPr lang="en-IN" sz="2000" dirty="0" err="1"/>
              <a:t>IndexError</a:t>
            </a:r>
            <a:r>
              <a:rPr lang="en-IN" sz="2000" dirty="0"/>
              <a:t>`) handle invalid inputs and operations.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3. **Functions**: Functions like `</a:t>
            </a:r>
            <a:r>
              <a:rPr lang="en-IN" sz="2000" dirty="0" err="1"/>
              <a:t>print_menu</a:t>
            </a:r>
            <a:r>
              <a:rPr lang="en-IN" sz="2000" dirty="0"/>
              <a:t>` and `</a:t>
            </a:r>
            <a:r>
              <a:rPr lang="en-IN" sz="2000" dirty="0" err="1"/>
              <a:t>get_integer_input</a:t>
            </a:r>
            <a:r>
              <a:rPr lang="en-IN" sz="2000" dirty="0"/>
              <a:t>` in `utils.py` modularize code, while `main` in `todo_app.py` manages the application flow.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4. **Modules**: The code is split into `task_manager.py` for task operations, `utils.py` for utility functions, and `todo_app.py` for the main application logic.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5. **OOP**: The `</a:t>
            </a:r>
            <a:r>
              <a:rPr lang="en-IN" sz="2000" dirty="0" err="1"/>
              <a:t>TaskManager</a:t>
            </a:r>
            <a:r>
              <a:rPr lang="en-IN" sz="2000" dirty="0"/>
              <a:t>` class in `task_manager.py` encapsulates task-related data and operations, demonstrating object-oriented design.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{B33A114C-4F5C-4AD7-94B0-56AE306AC532}tf78438558_win32</Template>
  <TotalTime>21</TotalTime>
  <Words>316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TO-DO APPLICATION USING PYTHOn</vt:lpstr>
      <vt:lpstr>INDEX</vt:lpstr>
      <vt:lpstr>Problem statement</vt:lpstr>
      <vt:lpstr>Application structure</vt:lpstr>
      <vt:lpstr>Explanation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Shravani Khandagale</dc:creator>
  <cp:lastModifiedBy>Shravani Khandagale</cp:lastModifiedBy>
  <cp:revision>1</cp:revision>
  <dcterms:created xsi:type="dcterms:W3CDTF">2024-09-17T14:03:51Z</dcterms:created>
  <dcterms:modified xsi:type="dcterms:W3CDTF">2024-09-17T14:25:23Z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