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48" r:id="rId2"/>
  </p:sldMasterIdLst>
  <p:sldIdLst>
    <p:sldId id="256" r:id="rId3"/>
    <p:sldId id="258" r:id="rId4"/>
    <p:sldId id="272" r:id="rId5"/>
    <p:sldId id="275" r:id="rId6"/>
    <p:sldId id="273" r:id="rId7"/>
    <p:sldId id="260" r:id="rId8"/>
    <p:sldId id="264" r:id="rId9"/>
    <p:sldId id="261" r:id="rId10"/>
    <p:sldId id="287" r:id="rId11"/>
    <p:sldId id="262" r:id="rId12"/>
    <p:sldId id="290" r:id="rId13"/>
    <p:sldId id="265" r:id="rId14"/>
    <p:sldId id="266"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75" d="100"/>
          <a:sy n="75" d="100"/>
        </p:scale>
        <p:origin x="360"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ya Manchala" userId="6048115925a5aff5" providerId="LiveId" clId="{351722E2-40AB-415B-B31A-6FB1AA68F82E}"/>
    <pc:docChg chg="undo custSel addSld delSld modSld sldOrd modMainMaster">
      <pc:chgData name="Shravya Manchala" userId="6048115925a5aff5" providerId="LiveId" clId="{351722E2-40AB-415B-B31A-6FB1AA68F82E}" dt="2023-04-12T10:02:53.656" v="913" actId="20577"/>
      <pc:docMkLst>
        <pc:docMk/>
      </pc:docMkLst>
      <pc:sldChg chg="modSp mod setBg modClrScheme chgLayout">
        <pc:chgData name="Shravya Manchala" userId="6048115925a5aff5" providerId="LiveId" clId="{351722E2-40AB-415B-B31A-6FB1AA68F82E}" dt="2023-04-12T08:57:11.244" v="337"/>
        <pc:sldMkLst>
          <pc:docMk/>
          <pc:sldMk cId="3033548406" sldId="256"/>
        </pc:sldMkLst>
        <pc:spChg chg="mod ord">
          <ac:chgData name="Shravya Manchala" userId="6048115925a5aff5" providerId="LiveId" clId="{351722E2-40AB-415B-B31A-6FB1AA68F82E}" dt="2023-04-12T08:33:55.775" v="89" actId="1076"/>
          <ac:spMkLst>
            <pc:docMk/>
            <pc:sldMk cId="3033548406" sldId="256"/>
            <ac:spMk id="2" creationId="{472941FA-242A-3107-E349-C6527590E24F}"/>
          </ac:spMkLst>
        </pc:spChg>
      </pc:sldChg>
      <pc:sldChg chg="modSp mod">
        <pc:chgData name="Shravya Manchala" userId="6048115925a5aff5" providerId="LiveId" clId="{351722E2-40AB-415B-B31A-6FB1AA68F82E}" dt="2023-04-12T09:10:38.483" v="422" actId="20577"/>
        <pc:sldMkLst>
          <pc:docMk/>
          <pc:sldMk cId="3396720124" sldId="257"/>
        </pc:sldMkLst>
        <pc:spChg chg="mod">
          <ac:chgData name="Shravya Manchala" userId="6048115925a5aff5" providerId="LiveId" clId="{351722E2-40AB-415B-B31A-6FB1AA68F82E}" dt="2023-04-12T08:33:46.057" v="88"/>
          <ac:spMkLst>
            <pc:docMk/>
            <pc:sldMk cId="3396720124" sldId="257"/>
            <ac:spMk id="2" creationId="{B18F10A9-8394-A104-CD39-F58A1EE7D804}"/>
          </ac:spMkLst>
        </pc:spChg>
        <pc:spChg chg="mod">
          <ac:chgData name="Shravya Manchala" userId="6048115925a5aff5" providerId="LiveId" clId="{351722E2-40AB-415B-B31A-6FB1AA68F82E}" dt="2023-04-12T09:10:38.483" v="422" actId="20577"/>
          <ac:spMkLst>
            <pc:docMk/>
            <pc:sldMk cId="3396720124" sldId="257"/>
            <ac:spMk id="3" creationId="{D6EF7908-06E4-C802-3067-86334C222B60}"/>
          </ac:spMkLst>
        </pc:spChg>
      </pc:sldChg>
      <pc:sldChg chg="modSp mod">
        <pc:chgData name="Shravya Manchala" userId="6048115925a5aff5" providerId="LiveId" clId="{351722E2-40AB-415B-B31A-6FB1AA68F82E}" dt="2023-04-12T09:41:00.257" v="739" actId="20577"/>
        <pc:sldMkLst>
          <pc:docMk/>
          <pc:sldMk cId="1622445393" sldId="258"/>
        </pc:sldMkLst>
        <pc:spChg chg="mod">
          <ac:chgData name="Shravya Manchala" userId="6048115925a5aff5" providerId="LiveId" clId="{351722E2-40AB-415B-B31A-6FB1AA68F82E}" dt="2023-04-12T08:33:46.057" v="88"/>
          <ac:spMkLst>
            <pc:docMk/>
            <pc:sldMk cId="1622445393" sldId="258"/>
            <ac:spMk id="2" creationId="{6B24260E-4949-19F3-B591-A3F4612A2FD5}"/>
          </ac:spMkLst>
        </pc:spChg>
        <pc:spChg chg="mod">
          <ac:chgData name="Shravya Manchala" userId="6048115925a5aff5" providerId="LiveId" clId="{351722E2-40AB-415B-B31A-6FB1AA68F82E}" dt="2023-04-12T09:41:00.257" v="739" actId="20577"/>
          <ac:spMkLst>
            <pc:docMk/>
            <pc:sldMk cId="1622445393" sldId="258"/>
            <ac:spMk id="3" creationId="{2FCF12EC-2AEB-B7FD-4282-BD3F307BCD42}"/>
          </ac:spMkLst>
        </pc:spChg>
      </pc:sldChg>
      <pc:sldChg chg="modSp mod">
        <pc:chgData name="Shravya Manchala" userId="6048115925a5aff5" providerId="LiveId" clId="{351722E2-40AB-415B-B31A-6FB1AA68F82E}" dt="2023-04-12T08:38:58.808" v="169" actId="1076"/>
        <pc:sldMkLst>
          <pc:docMk/>
          <pc:sldMk cId="293650237" sldId="260"/>
        </pc:sldMkLst>
        <pc:spChg chg="mod">
          <ac:chgData name="Shravya Manchala" userId="6048115925a5aff5" providerId="LiveId" clId="{351722E2-40AB-415B-B31A-6FB1AA68F82E}" dt="2023-04-12T08:37:55.419" v="155" actId="1076"/>
          <ac:spMkLst>
            <pc:docMk/>
            <pc:sldMk cId="293650237" sldId="260"/>
            <ac:spMk id="2" creationId="{EEBDF90A-BFE3-5562-8A6B-D5EB8CD3BDF3}"/>
          </ac:spMkLst>
        </pc:spChg>
        <pc:spChg chg="mod">
          <ac:chgData name="Shravya Manchala" userId="6048115925a5aff5" providerId="LiveId" clId="{351722E2-40AB-415B-B31A-6FB1AA68F82E}" dt="2023-04-12T08:37:58.808" v="156" actId="1076"/>
          <ac:spMkLst>
            <pc:docMk/>
            <pc:sldMk cId="293650237" sldId="260"/>
            <ac:spMk id="4" creationId="{6169A74B-4298-AED3-0477-5B0AD1CFEE13}"/>
          </ac:spMkLst>
        </pc:spChg>
        <pc:spChg chg="mod">
          <ac:chgData name="Shravya Manchala" userId="6048115925a5aff5" providerId="LiveId" clId="{351722E2-40AB-415B-B31A-6FB1AA68F82E}" dt="2023-04-12T08:38:53.204" v="168" actId="1076"/>
          <ac:spMkLst>
            <pc:docMk/>
            <pc:sldMk cId="293650237" sldId="260"/>
            <ac:spMk id="6" creationId="{070A5E1C-FD19-3BEA-CD9A-5B692415E437}"/>
          </ac:spMkLst>
        </pc:spChg>
        <pc:spChg chg="mod">
          <ac:chgData name="Shravya Manchala" userId="6048115925a5aff5" providerId="LiveId" clId="{351722E2-40AB-415B-B31A-6FB1AA68F82E}" dt="2023-04-12T08:38:39.223" v="165" actId="1076"/>
          <ac:spMkLst>
            <pc:docMk/>
            <pc:sldMk cId="293650237" sldId="260"/>
            <ac:spMk id="7" creationId="{2A8FF33C-B5CE-9A1F-1243-C1E09E24EE70}"/>
          </ac:spMkLst>
        </pc:spChg>
        <pc:spChg chg="mod">
          <ac:chgData name="Shravya Manchala" userId="6048115925a5aff5" providerId="LiveId" clId="{351722E2-40AB-415B-B31A-6FB1AA68F82E}" dt="2023-04-12T08:38:20.443" v="160" actId="1076"/>
          <ac:spMkLst>
            <pc:docMk/>
            <pc:sldMk cId="293650237" sldId="260"/>
            <ac:spMk id="9" creationId="{88E6E8EA-C5EB-F7A3-B4EA-0106536C6AC2}"/>
          </ac:spMkLst>
        </pc:spChg>
        <pc:spChg chg="mod">
          <ac:chgData name="Shravya Manchala" userId="6048115925a5aff5" providerId="LiveId" clId="{351722E2-40AB-415B-B31A-6FB1AA68F82E}" dt="2023-04-12T08:38:02.874" v="157" actId="1076"/>
          <ac:spMkLst>
            <pc:docMk/>
            <pc:sldMk cId="293650237" sldId="260"/>
            <ac:spMk id="10" creationId="{516D8357-847F-BFDA-B53F-FD05C1D9F9F9}"/>
          </ac:spMkLst>
        </pc:spChg>
        <pc:spChg chg="mod">
          <ac:chgData name="Shravya Manchala" userId="6048115925a5aff5" providerId="LiveId" clId="{351722E2-40AB-415B-B31A-6FB1AA68F82E}" dt="2023-04-12T08:38:58.808" v="169" actId="1076"/>
          <ac:spMkLst>
            <pc:docMk/>
            <pc:sldMk cId="293650237" sldId="260"/>
            <ac:spMk id="13" creationId="{31C5C2C7-8F8C-D66E-5CC1-DBDEF37ABC9C}"/>
          </ac:spMkLst>
        </pc:spChg>
        <pc:spChg chg="mod">
          <ac:chgData name="Shravya Manchala" userId="6048115925a5aff5" providerId="LiveId" clId="{351722E2-40AB-415B-B31A-6FB1AA68F82E}" dt="2023-04-12T08:38:44.451" v="166" actId="1076"/>
          <ac:spMkLst>
            <pc:docMk/>
            <pc:sldMk cId="293650237" sldId="260"/>
            <ac:spMk id="14" creationId="{2622374A-3DE1-F2AF-EB60-24E5A5534C5B}"/>
          </ac:spMkLst>
        </pc:spChg>
        <pc:spChg chg="mod">
          <ac:chgData name="Shravya Manchala" userId="6048115925a5aff5" providerId="LiveId" clId="{351722E2-40AB-415B-B31A-6FB1AA68F82E}" dt="2023-04-12T08:38:29.202" v="162" actId="1076"/>
          <ac:spMkLst>
            <pc:docMk/>
            <pc:sldMk cId="293650237" sldId="260"/>
            <ac:spMk id="15" creationId="{F3DDE9D4-4724-7A2E-A015-21DF884B2D8F}"/>
          </ac:spMkLst>
        </pc:spChg>
        <pc:spChg chg="mod">
          <ac:chgData name="Shravya Manchala" userId="6048115925a5aff5" providerId="LiveId" clId="{351722E2-40AB-415B-B31A-6FB1AA68F82E}" dt="2023-04-12T08:38:48.681" v="167" actId="1076"/>
          <ac:spMkLst>
            <pc:docMk/>
            <pc:sldMk cId="293650237" sldId="260"/>
            <ac:spMk id="18" creationId="{A0DA5648-5B49-0549-DF80-5BAA190AF691}"/>
          </ac:spMkLst>
        </pc:spChg>
        <pc:spChg chg="mod">
          <ac:chgData name="Shravya Manchala" userId="6048115925a5aff5" providerId="LiveId" clId="{351722E2-40AB-415B-B31A-6FB1AA68F82E}" dt="2023-04-12T08:38:36.816" v="164" actId="1076"/>
          <ac:spMkLst>
            <pc:docMk/>
            <pc:sldMk cId="293650237" sldId="260"/>
            <ac:spMk id="19" creationId="{2A9F3DEE-1015-0FE8-31CA-E3E1D66F18D3}"/>
          </ac:spMkLst>
        </pc:spChg>
        <pc:spChg chg="mod">
          <ac:chgData name="Shravya Manchala" userId="6048115925a5aff5" providerId="LiveId" clId="{351722E2-40AB-415B-B31A-6FB1AA68F82E}" dt="2023-04-12T08:38:25.025" v="161" actId="1076"/>
          <ac:spMkLst>
            <pc:docMk/>
            <pc:sldMk cId="293650237" sldId="260"/>
            <ac:spMk id="20" creationId="{A2A201C1-2BC0-AE01-D9AD-C533E8784618}"/>
          </ac:spMkLst>
        </pc:spChg>
        <pc:spChg chg="mod">
          <ac:chgData name="Shravya Manchala" userId="6048115925a5aff5" providerId="LiveId" clId="{351722E2-40AB-415B-B31A-6FB1AA68F82E}" dt="2023-04-12T08:38:06.109" v="158" actId="1076"/>
          <ac:spMkLst>
            <pc:docMk/>
            <pc:sldMk cId="293650237" sldId="260"/>
            <ac:spMk id="21" creationId="{82FDA1D3-E8D9-C8C2-981C-9F6C556162C6}"/>
          </ac:spMkLst>
        </pc:spChg>
        <pc:spChg chg="mod">
          <ac:chgData name="Shravya Manchala" userId="6048115925a5aff5" providerId="LiveId" clId="{351722E2-40AB-415B-B31A-6FB1AA68F82E}" dt="2023-04-12T08:38:17.208" v="159" actId="1076"/>
          <ac:spMkLst>
            <pc:docMk/>
            <pc:sldMk cId="293650237" sldId="260"/>
            <ac:spMk id="24" creationId="{13F06A91-F6CB-F174-AB12-D26988CAC99A}"/>
          </ac:spMkLst>
        </pc:spChg>
      </pc:sldChg>
      <pc:sldChg chg="modSp mod">
        <pc:chgData name="Shravya Manchala" userId="6048115925a5aff5" providerId="LiveId" clId="{351722E2-40AB-415B-B31A-6FB1AA68F82E}" dt="2023-04-12T09:17:08.888" v="576" actId="20577"/>
        <pc:sldMkLst>
          <pc:docMk/>
          <pc:sldMk cId="2098113666" sldId="261"/>
        </pc:sldMkLst>
        <pc:spChg chg="mod">
          <ac:chgData name="Shravya Manchala" userId="6048115925a5aff5" providerId="LiveId" clId="{351722E2-40AB-415B-B31A-6FB1AA68F82E}" dt="2023-04-12T09:17:08.888" v="576" actId="20577"/>
          <ac:spMkLst>
            <pc:docMk/>
            <pc:sldMk cId="2098113666" sldId="261"/>
            <ac:spMk id="2" creationId="{558EDD7B-C560-6F44-1CFE-F7301F59A7B9}"/>
          </ac:spMkLst>
        </pc:spChg>
        <pc:picChg chg="mod">
          <ac:chgData name="Shravya Manchala" userId="6048115925a5aff5" providerId="LiveId" clId="{351722E2-40AB-415B-B31A-6FB1AA68F82E}" dt="2023-04-12T08:33:46.057" v="88"/>
          <ac:picMkLst>
            <pc:docMk/>
            <pc:sldMk cId="2098113666" sldId="261"/>
            <ac:picMk id="5" creationId="{BB227697-073F-3AE6-DB00-AA6034AAE3A0}"/>
          </ac:picMkLst>
        </pc:picChg>
      </pc:sldChg>
      <pc:sldChg chg="modSp mod">
        <pc:chgData name="Shravya Manchala" userId="6048115925a5aff5" providerId="LiveId" clId="{351722E2-40AB-415B-B31A-6FB1AA68F82E}" dt="2023-04-12T09:42:10.833" v="778" actId="255"/>
        <pc:sldMkLst>
          <pc:docMk/>
          <pc:sldMk cId="2421176137" sldId="262"/>
        </pc:sldMkLst>
        <pc:spChg chg="mod">
          <ac:chgData name="Shravya Manchala" userId="6048115925a5aff5" providerId="LiveId" clId="{351722E2-40AB-415B-B31A-6FB1AA68F82E}" dt="2023-04-12T08:33:46.057" v="88"/>
          <ac:spMkLst>
            <pc:docMk/>
            <pc:sldMk cId="2421176137" sldId="262"/>
            <ac:spMk id="2" creationId="{F2C9849A-9CD4-51F7-D45D-51F12DC88344}"/>
          </ac:spMkLst>
        </pc:spChg>
        <pc:spChg chg="mod">
          <ac:chgData name="Shravya Manchala" userId="6048115925a5aff5" providerId="LiveId" clId="{351722E2-40AB-415B-B31A-6FB1AA68F82E}" dt="2023-04-12T09:42:10.833" v="778" actId="255"/>
          <ac:spMkLst>
            <pc:docMk/>
            <pc:sldMk cId="2421176137" sldId="262"/>
            <ac:spMk id="3" creationId="{CAF55E08-3851-D9F2-AD67-8F1F08036A28}"/>
          </ac:spMkLst>
        </pc:spChg>
      </pc:sldChg>
      <pc:sldChg chg="modSp mod">
        <pc:chgData name="Shravya Manchala" userId="6048115925a5aff5" providerId="LiveId" clId="{351722E2-40AB-415B-B31A-6FB1AA68F82E}" dt="2023-04-12T09:16:37.481" v="551" actId="20577"/>
        <pc:sldMkLst>
          <pc:docMk/>
          <pc:sldMk cId="2327898856" sldId="264"/>
        </pc:sldMkLst>
        <pc:spChg chg="mod">
          <ac:chgData name="Shravya Manchala" userId="6048115925a5aff5" providerId="LiveId" clId="{351722E2-40AB-415B-B31A-6FB1AA68F82E}" dt="2023-04-12T09:16:37.481" v="551" actId="20577"/>
          <ac:spMkLst>
            <pc:docMk/>
            <pc:sldMk cId="2327898856" sldId="264"/>
            <ac:spMk id="2" creationId="{6043291B-7F75-F644-B7F6-81DB6DA96EA7}"/>
          </ac:spMkLst>
        </pc:spChg>
      </pc:sldChg>
      <pc:sldChg chg="modSp mod">
        <pc:chgData name="Shravya Manchala" userId="6048115925a5aff5" providerId="LiveId" clId="{351722E2-40AB-415B-B31A-6FB1AA68F82E}" dt="2023-04-12T09:57:51.962" v="886" actId="20577"/>
        <pc:sldMkLst>
          <pc:docMk/>
          <pc:sldMk cId="1618406922" sldId="265"/>
        </pc:sldMkLst>
        <pc:spChg chg="mod">
          <ac:chgData name="Shravya Manchala" userId="6048115925a5aff5" providerId="LiveId" clId="{351722E2-40AB-415B-B31A-6FB1AA68F82E}" dt="2023-04-12T08:33:46.057" v="88"/>
          <ac:spMkLst>
            <pc:docMk/>
            <pc:sldMk cId="1618406922" sldId="265"/>
            <ac:spMk id="2" creationId="{76D779EE-40A3-A8B6-F2F1-6271C154DB0F}"/>
          </ac:spMkLst>
        </pc:spChg>
        <pc:spChg chg="mod">
          <ac:chgData name="Shravya Manchala" userId="6048115925a5aff5" providerId="LiveId" clId="{351722E2-40AB-415B-B31A-6FB1AA68F82E}" dt="2023-04-12T09:57:51.962" v="886" actId="20577"/>
          <ac:spMkLst>
            <pc:docMk/>
            <pc:sldMk cId="1618406922" sldId="265"/>
            <ac:spMk id="3" creationId="{6D614D53-0F5A-03C4-0350-FAA11C93629E}"/>
          </ac:spMkLst>
        </pc:spChg>
      </pc:sldChg>
      <pc:sldChg chg="modSp mod">
        <pc:chgData name="Shravya Manchala" userId="6048115925a5aff5" providerId="LiveId" clId="{351722E2-40AB-415B-B31A-6FB1AA68F82E}" dt="2023-04-12T08:47:40.155" v="247" actId="20577"/>
        <pc:sldMkLst>
          <pc:docMk/>
          <pc:sldMk cId="4078971913" sldId="266"/>
        </pc:sldMkLst>
        <pc:spChg chg="mod">
          <ac:chgData name="Shravya Manchala" userId="6048115925a5aff5" providerId="LiveId" clId="{351722E2-40AB-415B-B31A-6FB1AA68F82E}" dt="2023-04-12T08:47:17.673" v="233" actId="1076"/>
          <ac:spMkLst>
            <pc:docMk/>
            <pc:sldMk cId="4078971913" sldId="266"/>
            <ac:spMk id="2" creationId="{AE654662-E962-8E19-A78C-9CD7DE11B796}"/>
          </ac:spMkLst>
        </pc:spChg>
        <pc:spChg chg="mod">
          <ac:chgData name="Shravya Manchala" userId="6048115925a5aff5" providerId="LiveId" clId="{351722E2-40AB-415B-B31A-6FB1AA68F82E}" dt="2023-04-12T08:47:40.155" v="247" actId="20577"/>
          <ac:spMkLst>
            <pc:docMk/>
            <pc:sldMk cId="4078971913" sldId="266"/>
            <ac:spMk id="3" creationId="{64565A4F-5042-A68B-4CE8-B8D68774B576}"/>
          </ac:spMkLst>
        </pc:spChg>
      </pc:sldChg>
      <pc:sldChg chg="modSp mod">
        <pc:chgData name="Shravya Manchala" userId="6048115925a5aff5" providerId="LiveId" clId="{351722E2-40AB-415B-B31A-6FB1AA68F82E}" dt="2023-04-12T09:11:40.100" v="446" actId="20577"/>
        <pc:sldMkLst>
          <pc:docMk/>
          <pc:sldMk cId="2888351929" sldId="268"/>
        </pc:sldMkLst>
        <pc:spChg chg="mod">
          <ac:chgData name="Shravya Manchala" userId="6048115925a5aff5" providerId="LiveId" clId="{351722E2-40AB-415B-B31A-6FB1AA68F82E}" dt="2023-04-12T09:11:40.100" v="446" actId="20577"/>
          <ac:spMkLst>
            <pc:docMk/>
            <pc:sldMk cId="2888351929" sldId="268"/>
            <ac:spMk id="2" creationId="{25B1B057-93B9-9DA6-1E88-2EDE1BDF478A}"/>
          </ac:spMkLst>
        </pc:spChg>
        <pc:picChg chg="mod">
          <ac:chgData name="Shravya Manchala" userId="6048115925a5aff5" providerId="LiveId" clId="{351722E2-40AB-415B-B31A-6FB1AA68F82E}" dt="2023-04-12T08:39:56.457" v="182" actId="1076"/>
          <ac:picMkLst>
            <pc:docMk/>
            <pc:sldMk cId="2888351929" sldId="268"/>
            <ac:picMk id="5" creationId="{CE31FF64-7D6D-00D1-23A7-E3CC4709A0EF}"/>
          </ac:picMkLst>
        </pc:picChg>
      </pc:sldChg>
      <pc:sldChg chg="modSp mod">
        <pc:chgData name="Shravya Manchala" userId="6048115925a5aff5" providerId="LiveId" clId="{351722E2-40AB-415B-B31A-6FB1AA68F82E}" dt="2023-04-12T09:43:40.529" v="856" actId="20577"/>
        <pc:sldMkLst>
          <pc:docMk/>
          <pc:sldMk cId="590322248" sldId="269"/>
        </pc:sldMkLst>
        <pc:spChg chg="mod">
          <ac:chgData name="Shravya Manchala" userId="6048115925a5aff5" providerId="LiveId" clId="{351722E2-40AB-415B-B31A-6FB1AA68F82E}" dt="2023-04-12T08:33:46.057" v="88"/>
          <ac:spMkLst>
            <pc:docMk/>
            <pc:sldMk cId="590322248" sldId="269"/>
            <ac:spMk id="2" creationId="{544C5112-8DAB-1DAB-A71A-573CAB3674E2}"/>
          </ac:spMkLst>
        </pc:spChg>
        <pc:spChg chg="mod">
          <ac:chgData name="Shravya Manchala" userId="6048115925a5aff5" providerId="LiveId" clId="{351722E2-40AB-415B-B31A-6FB1AA68F82E}" dt="2023-04-12T09:43:40.529" v="856" actId="20577"/>
          <ac:spMkLst>
            <pc:docMk/>
            <pc:sldMk cId="590322248" sldId="269"/>
            <ac:spMk id="3" creationId="{03149361-1D2C-7A12-E693-818221D0BEDE}"/>
          </ac:spMkLst>
        </pc:spChg>
      </pc:sldChg>
      <pc:sldChg chg="modSp">
        <pc:chgData name="Shravya Manchala" userId="6048115925a5aff5" providerId="LiveId" clId="{351722E2-40AB-415B-B31A-6FB1AA68F82E}" dt="2023-04-12T08:33:46.057" v="88"/>
        <pc:sldMkLst>
          <pc:docMk/>
          <pc:sldMk cId="680236029" sldId="270"/>
        </pc:sldMkLst>
        <pc:spChg chg="mod">
          <ac:chgData name="Shravya Manchala" userId="6048115925a5aff5" providerId="LiveId" clId="{351722E2-40AB-415B-B31A-6FB1AA68F82E}" dt="2023-04-12T08:33:46.057" v="88"/>
          <ac:spMkLst>
            <pc:docMk/>
            <pc:sldMk cId="680236029" sldId="270"/>
            <ac:spMk id="2" creationId="{E1E8254C-0D09-C5F6-A7B6-F0D589364C4B}"/>
          </ac:spMkLst>
        </pc:spChg>
        <pc:spChg chg="mod">
          <ac:chgData name="Shravya Manchala" userId="6048115925a5aff5" providerId="LiveId" clId="{351722E2-40AB-415B-B31A-6FB1AA68F82E}" dt="2023-04-12T08:33:46.057" v="88"/>
          <ac:spMkLst>
            <pc:docMk/>
            <pc:sldMk cId="680236029" sldId="270"/>
            <ac:spMk id="3" creationId="{B4954BEE-58CB-3162-6CA2-AF3308CCCDB4}"/>
          </ac:spMkLst>
        </pc:spChg>
      </pc:sldChg>
      <pc:sldChg chg="modSp mod">
        <pc:chgData name="Shravya Manchala" userId="6048115925a5aff5" providerId="LiveId" clId="{351722E2-40AB-415B-B31A-6FB1AA68F82E}" dt="2023-04-12T09:25:24.186" v="669" actId="14100"/>
        <pc:sldMkLst>
          <pc:docMk/>
          <pc:sldMk cId="2489569598" sldId="271"/>
        </pc:sldMkLst>
        <pc:spChg chg="mod">
          <ac:chgData name="Shravya Manchala" userId="6048115925a5aff5" providerId="LiveId" clId="{351722E2-40AB-415B-B31A-6FB1AA68F82E}" dt="2023-04-12T08:46:16.739" v="215" actId="1076"/>
          <ac:spMkLst>
            <pc:docMk/>
            <pc:sldMk cId="2489569598" sldId="271"/>
            <ac:spMk id="2" creationId="{57E00854-8152-BD83-109B-6F83B6F150C9}"/>
          </ac:spMkLst>
        </pc:spChg>
        <pc:picChg chg="mod">
          <ac:chgData name="Shravya Manchala" userId="6048115925a5aff5" providerId="LiveId" clId="{351722E2-40AB-415B-B31A-6FB1AA68F82E}" dt="2023-04-12T09:25:24.186" v="669" actId="14100"/>
          <ac:picMkLst>
            <pc:docMk/>
            <pc:sldMk cId="2489569598" sldId="271"/>
            <ac:picMk id="4" creationId="{835C83BA-3660-FA9F-E321-CE38F5ED4BFF}"/>
          </ac:picMkLst>
        </pc:picChg>
      </pc:sldChg>
      <pc:sldChg chg="addSp delSp modSp mod">
        <pc:chgData name="Shravya Manchala" userId="6048115925a5aff5" providerId="LiveId" clId="{351722E2-40AB-415B-B31A-6FB1AA68F82E}" dt="2023-04-12T08:36:08.983" v="131" actId="1076"/>
        <pc:sldMkLst>
          <pc:docMk/>
          <pc:sldMk cId="1535288814" sldId="272"/>
        </pc:sldMkLst>
        <pc:spChg chg="mod">
          <ac:chgData name="Shravya Manchala" userId="6048115925a5aff5" providerId="LiveId" clId="{351722E2-40AB-415B-B31A-6FB1AA68F82E}" dt="2023-04-12T08:34:59.649" v="105" actId="1076"/>
          <ac:spMkLst>
            <pc:docMk/>
            <pc:sldMk cId="1535288814" sldId="272"/>
            <ac:spMk id="2" creationId="{A9980D6A-5D60-EB8A-59A2-F0912A3964AB}"/>
          </ac:spMkLst>
        </pc:spChg>
        <pc:spChg chg="mod">
          <ac:chgData name="Shravya Manchala" userId="6048115925a5aff5" providerId="LiveId" clId="{351722E2-40AB-415B-B31A-6FB1AA68F82E}" dt="2023-04-12T08:35:34.952" v="120" actId="20577"/>
          <ac:spMkLst>
            <pc:docMk/>
            <pc:sldMk cId="1535288814" sldId="272"/>
            <ac:spMk id="3" creationId="{62AB2233-797E-5381-AADE-FBAECB59F0E8}"/>
          </ac:spMkLst>
        </pc:spChg>
        <pc:picChg chg="add mod">
          <ac:chgData name="Shravya Manchala" userId="6048115925a5aff5" providerId="LiveId" clId="{351722E2-40AB-415B-B31A-6FB1AA68F82E}" dt="2023-04-12T08:36:04.641" v="129" actId="14100"/>
          <ac:picMkLst>
            <pc:docMk/>
            <pc:sldMk cId="1535288814" sldId="272"/>
            <ac:picMk id="4" creationId="{8C47F009-0D17-5B3D-4A46-135A4FB964E3}"/>
          </ac:picMkLst>
        </pc:picChg>
        <pc:picChg chg="add mod">
          <ac:chgData name="Shravya Manchala" userId="6048115925a5aff5" providerId="LiveId" clId="{351722E2-40AB-415B-B31A-6FB1AA68F82E}" dt="2023-04-12T08:36:08.983" v="131" actId="1076"/>
          <ac:picMkLst>
            <pc:docMk/>
            <pc:sldMk cId="1535288814" sldId="272"/>
            <ac:picMk id="5" creationId="{A1981991-127D-B9FE-C2B5-94F8A604C5B6}"/>
          </ac:picMkLst>
        </pc:picChg>
        <pc:picChg chg="add del mod">
          <ac:chgData name="Shravya Manchala" userId="6048115925a5aff5" providerId="LiveId" clId="{351722E2-40AB-415B-B31A-6FB1AA68F82E}" dt="2023-04-12T08:35:39.197" v="121" actId="21"/>
          <ac:picMkLst>
            <pc:docMk/>
            <pc:sldMk cId="1535288814" sldId="272"/>
            <ac:picMk id="6" creationId="{0F1FF11D-1156-0B54-FB01-F9EE99D22790}"/>
          </ac:picMkLst>
        </pc:picChg>
        <pc:picChg chg="add del mod">
          <ac:chgData name="Shravya Manchala" userId="6048115925a5aff5" providerId="LiveId" clId="{351722E2-40AB-415B-B31A-6FB1AA68F82E}" dt="2023-04-12T08:35:52.652" v="125" actId="21"/>
          <ac:picMkLst>
            <pc:docMk/>
            <pc:sldMk cId="1535288814" sldId="272"/>
            <ac:picMk id="7" creationId="{701C8957-575D-1349-8AEF-0041637B7157}"/>
          </ac:picMkLst>
        </pc:picChg>
      </pc:sldChg>
      <pc:sldChg chg="addSp modSp mod setBg">
        <pc:chgData name="Shravya Manchala" userId="6048115925a5aff5" providerId="LiveId" clId="{351722E2-40AB-415B-B31A-6FB1AA68F82E}" dt="2023-04-12T09:53:50.651" v="883" actId="207"/>
        <pc:sldMkLst>
          <pc:docMk/>
          <pc:sldMk cId="825503199" sldId="273"/>
        </pc:sldMkLst>
        <pc:spChg chg="mod">
          <ac:chgData name="Shravya Manchala" userId="6048115925a5aff5" providerId="LiveId" clId="{351722E2-40AB-415B-B31A-6FB1AA68F82E}" dt="2023-04-12T08:36:43.309" v="139" actId="1076"/>
          <ac:spMkLst>
            <pc:docMk/>
            <pc:sldMk cId="825503199" sldId="273"/>
            <ac:spMk id="2" creationId="{D3D3DA84-7423-8EF2-C3F5-A5204FCA5E96}"/>
          </ac:spMkLst>
        </pc:spChg>
        <pc:spChg chg="mod">
          <ac:chgData name="Shravya Manchala" userId="6048115925a5aff5" providerId="LiveId" clId="{351722E2-40AB-415B-B31A-6FB1AA68F82E}" dt="2023-04-12T09:53:50.651" v="883" actId="207"/>
          <ac:spMkLst>
            <pc:docMk/>
            <pc:sldMk cId="825503199" sldId="273"/>
            <ac:spMk id="3" creationId="{C6A62D80-AACA-23B7-6DBB-6A4CCBDFDA99}"/>
          </ac:spMkLst>
        </pc:spChg>
        <pc:picChg chg="add mod">
          <ac:chgData name="Shravya Manchala" userId="6048115925a5aff5" providerId="LiveId" clId="{351722E2-40AB-415B-B31A-6FB1AA68F82E}" dt="2023-04-12T08:37:01.567" v="144" actId="1076"/>
          <ac:picMkLst>
            <pc:docMk/>
            <pc:sldMk cId="825503199" sldId="273"/>
            <ac:picMk id="4" creationId="{AD551B6E-2913-7187-9A51-0406A8F71581}"/>
          </ac:picMkLst>
        </pc:picChg>
        <pc:picChg chg="add mod">
          <ac:chgData name="Shravya Manchala" userId="6048115925a5aff5" providerId="LiveId" clId="{351722E2-40AB-415B-B31A-6FB1AA68F82E}" dt="2023-04-12T08:37:18.025" v="148" actId="1076"/>
          <ac:picMkLst>
            <pc:docMk/>
            <pc:sldMk cId="825503199" sldId="273"/>
            <ac:picMk id="5" creationId="{13307DD4-BE4C-1795-CA1A-F3AA2B0377EE}"/>
          </ac:picMkLst>
        </pc:picChg>
        <pc:picChg chg="add mod">
          <ac:chgData name="Shravya Manchala" userId="6048115925a5aff5" providerId="LiveId" clId="{351722E2-40AB-415B-B31A-6FB1AA68F82E}" dt="2023-04-12T08:37:40.931" v="153" actId="1076"/>
          <ac:picMkLst>
            <pc:docMk/>
            <pc:sldMk cId="825503199" sldId="273"/>
            <ac:picMk id="6" creationId="{56B2E248-C06B-9A83-4469-C2E335CA114C}"/>
          </ac:picMkLst>
        </pc:picChg>
      </pc:sldChg>
      <pc:sldChg chg="addSp delSp modSp new del mod">
        <pc:chgData name="Shravya Manchala" userId="6048115925a5aff5" providerId="LiveId" clId="{351722E2-40AB-415B-B31A-6FB1AA68F82E}" dt="2023-04-12T08:37:48.946" v="154" actId="2696"/>
        <pc:sldMkLst>
          <pc:docMk/>
          <pc:sldMk cId="2662865550" sldId="274"/>
        </pc:sldMkLst>
        <pc:spChg chg="del">
          <ac:chgData name="Shravya Manchala" userId="6048115925a5aff5" providerId="LiveId" clId="{351722E2-40AB-415B-B31A-6FB1AA68F82E}" dt="2023-04-12T04:45:01.741" v="1" actId="21"/>
          <ac:spMkLst>
            <pc:docMk/>
            <pc:sldMk cId="2662865550" sldId="274"/>
            <ac:spMk id="2" creationId="{5DBC273B-06F8-B843-114C-7C6A6555B4D8}"/>
          </ac:spMkLst>
        </pc:spChg>
        <pc:spChg chg="del">
          <ac:chgData name="Shravya Manchala" userId="6048115925a5aff5" providerId="LiveId" clId="{351722E2-40AB-415B-B31A-6FB1AA68F82E}" dt="2023-04-12T04:45:03.907" v="2" actId="21"/>
          <ac:spMkLst>
            <pc:docMk/>
            <pc:sldMk cId="2662865550" sldId="274"/>
            <ac:spMk id="3" creationId="{8BBBFB54-88E4-2454-87B3-6B6E4377973C}"/>
          </ac:spMkLst>
        </pc:spChg>
        <pc:spChg chg="add del mod">
          <ac:chgData name="Shravya Manchala" userId="6048115925a5aff5" providerId="LiveId" clId="{351722E2-40AB-415B-B31A-6FB1AA68F82E}" dt="2023-04-12T04:45:18.016" v="4" actId="21"/>
          <ac:spMkLst>
            <pc:docMk/>
            <pc:sldMk cId="2662865550" sldId="274"/>
            <ac:spMk id="4" creationId="{FC534DBF-AE6B-5DC2-98B6-02B35FE3DD1B}"/>
          </ac:spMkLst>
        </pc:spChg>
        <pc:spChg chg="add del mod">
          <ac:chgData name="Shravya Manchala" userId="6048115925a5aff5" providerId="LiveId" clId="{351722E2-40AB-415B-B31A-6FB1AA68F82E}" dt="2023-04-12T04:45:23.575" v="6" actId="21"/>
          <ac:spMkLst>
            <pc:docMk/>
            <pc:sldMk cId="2662865550" sldId="274"/>
            <ac:spMk id="5" creationId="{FD00515C-9E4E-EF98-393C-C74D0A0C8F43}"/>
          </ac:spMkLst>
        </pc:spChg>
        <pc:picChg chg="add mod">
          <ac:chgData name="Shravya Manchala" userId="6048115925a5aff5" providerId="LiveId" clId="{351722E2-40AB-415B-B31A-6FB1AA68F82E}" dt="2023-04-12T04:49:24.716" v="20" actId="1076"/>
          <ac:picMkLst>
            <pc:docMk/>
            <pc:sldMk cId="2662865550" sldId="274"/>
            <ac:picMk id="7" creationId="{8020F2DB-08CD-C6A0-74F9-E0884073988D}"/>
          </ac:picMkLst>
        </pc:picChg>
        <pc:picChg chg="add mod">
          <ac:chgData name="Shravya Manchala" userId="6048115925a5aff5" providerId="LiveId" clId="{351722E2-40AB-415B-B31A-6FB1AA68F82E}" dt="2023-04-12T04:54:54.277" v="46" actId="1076"/>
          <ac:picMkLst>
            <pc:docMk/>
            <pc:sldMk cId="2662865550" sldId="274"/>
            <ac:picMk id="9" creationId="{1796948F-8EB7-536B-DBFC-2C53166E7609}"/>
          </ac:picMkLst>
        </pc:picChg>
        <pc:picChg chg="add mod">
          <ac:chgData name="Shravya Manchala" userId="6048115925a5aff5" providerId="LiveId" clId="{351722E2-40AB-415B-B31A-6FB1AA68F82E}" dt="2023-04-12T04:55:32.334" v="51" actId="1076"/>
          <ac:picMkLst>
            <pc:docMk/>
            <pc:sldMk cId="2662865550" sldId="274"/>
            <ac:picMk id="11" creationId="{D54FC481-062D-FC89-D063-DC08E61C6C50}"/>
          </ac:picMkLst>
        </pc:picChg>
        <pc:picChg chg="add mod">
          <ac:chgData name="Shravya Manchala" userId="6048115925a5aff5" providerId="LiveId" clId="{351722E2-40AB-415B-B31A-6FB1AA68F82E}" dt="2023-04-12T04:53:00.514" v="37" actId="1076"/>
          <ac:picMkLst>
            <pc:docMk/>
            <pc:sldMk cId="2662865550" sldId="274"/>
            <ac:picMk id="13" creationId="{9E0FA369-D0CF-8E61-445D-9D2525680D52}"/>
          </ac:picMkLst>
        </pc:picChg>
        <pc:picChg chg="add mod">
          <ac:chgData name="Shravya Manchala" userId="6048115925a5aff5" providerId="LiveId" clId="{351722E2-40AB-415B-B31A-6FB1AA68F82E}" dt="2023-04-12T04:50:49.273" v="30" actId="1076"/>
          <ac:picMkLst>
            <pc:docMk/>
            <pc:sldMk cId="2662865550" sldId="274"/>
            <ac:picMk id="15" creationId="{C037FA6D-AA91-5D77-314C-B4048F99CA50}"/>
          </ac:picMkLst>
        </pc:picChg>
        <pc:picChg chg="add del mod">
          <ac:chgData name="Shravya Manchala" userId="6048115925a5aff5" providerId="LiveId" clId="{351722E2-40AB-415B-B31A-6FB1AA68F82E}" dt="2023-04-12T04:51:51.525" v="32" actId="931"/>
          <ac:picMkLst>
            <pc:docMk/>
            <pc:sldMk cId="2662865550" sldId="274"/>
            <ac:picMk id="17" creationId="{F0230E26-2F27-76CC-DFE1-A624AE125098}"/>
          </ac:picMkLst>
        </pc:picChg>
        <pc:picChg chg="add mod">
          <ac:chgData name="Shravya Manchala" userId="6048115925a5aff5" providerId="LiveId" clId="{351722E2-40AB-415B-B31A-6FB1AA68F82E}" dt="2023-04-12T04:52:00.362" v="34" actId="1076"/>
          <ac:picMkLst>
            <pc:docMk/>
            <pc:sldMk cId="2662865550" sldId="274"/>
            <ac:picMk id="19" creationId="{AF40F3FC-58EA-856A-FFC7-6D3A2B91B530}"/>
          </ac:picMkLst>
        </pc:picChg>
        <pc:picChg chg="add mod">
          <ac:chgData name="Shravya Manchala" userId="6048115925a5aff5" providerId="LiveId" clId="{351722E2-40AB-415B-B31A-6FB1AA68F82E}" dt="2023-04-12T04:52:49.474" v="36" actId="1076"/>
          <ac:picMkLst>
            <pc:docMk/>
            <pc:sldMk cId="2662865550" sldId="274"/>
            <ac:picMk id="21" creationId="{53A4DEBF-E678-DD13-3AC1-C619828A038B}"/>
          </ac:picMkLst>
        </pc:picChg>
      </pc:sldChg>
      <pc:sldChg chg="addSp modSp new mod">
        <pc:chgData name="Shravya Manchala" userId="6048115925a5aff5" providerId="LiveId" clId="{351722E2-40AB-415B-B31A-6FB1AA68F82E}" dt="2023-04-12T08:36:30.651" v="138" actId="1076"/>
        <pc:sldMkLst>
          <pc:docMk/>
          <pc:sldMk cId="199490541" sldId="275"/>
        </pc:sldMkLst>
        <pc:spChg chg="mod">
          <ac:chgData name="Shravya Manchala" userId="6048115925a5aff5" providerId="LiveId" clId="{351722E2-40AB-415B-B31A-6FB1AA68F82E}" dt="2023-04-12T08:35:18.350" v="116" actId="20577"/>
          <ac:spMkLst>
            <pc:docMk/>
            <pc:sldMk cId="199490541" sldId="275"/>
            <ac:spMk id="2" creationId="{876F1CBB-03E0-51C0-D6EB-12BA7EAABB33}"/>
          </ac:spMkLst>
        </pc:spChg>
        <pc:spChg chg="mod">
          <ac:chgData name="Shravya Manchala" userId="6048115925a5aff5" providerId="LiveId" clId="{351722E2-40AB-415B-B31A-6FB1AA68F82E}" dt="2023-04-12T08:36:19.469" v="134" actId="14100"/>
          <ac:spMkLst>
            <pc:docMk/>
            <pc:sldMk cId="199490541" sldId="275"/>
            <ac:spMk id="3" creationId="{97C450B5-F5F7-B4F5-7D6E-BD12F6EF3130}"/>
          </ac:spMkLst>
        </pc:spChg>
        <pc:picChg chg="add mod">
          <ac:chgData name="Shravya Manchala" userId="6048115925a5aff5" providerId="LiveId" clId="{351722E2-40AB-415B-B31A-6FB1AA68F82E}" dt="2023-04-12T08:36:26.622" v="137" actId="1076"/>
          <ac:picMkLst>
            <pc:docMk/>
            <pc:sldMk cId="199490541" sldId="275"/>
            <ac:picMk id="4" creationId="{994AF3B6-D5B6-FAA0-769C-BE9B75666EFC}"/>
          </ac:picMkLst>
        </pc:picChg>
        <pc:picChg chg="add mod">
          <ac:chgData name="Shravya Manchala" userId="6048115925a5aff5" providerId="LiveId" clId="{351722E2-40AB-415B-B31A-6FB1AA68F82E}" dt="2023-04-12T08:36:30.651" v="138" actId="1076"/>
          <ac:picMkLst>
            <pc:docMk/>
            <pc:sldMk cId="199490541" sldId="275"/>
            <ac:picMk id="5" creationId="{954764AF-4E5A-AE58-B846-6333DF8BDD0E}"/>
          </ac:picMkLst>
        </pc:picChg>
      </pc:sldChg>
      <pc:sldChg chg="addSp delSp modSp new mod">
        <pc:chgData name="Shravya Manchala" userId="6048115925a5aff5" providerId="LiveId" clId="{351722E2-40AB-415B-B31A-6FB1AA68F82E}" dt="2023-04-12T08:46:06.704" v="214" actId="1076"/>
        <pc:sldMkLst>
          <pc:docMk/>
          <pc:sldMk cId="2375568559" sldId="276"/>
        </pc:sldMkLst>
        <pc:spChg chg="mod">
          <ac:chgData name="Shravya Manchala" userId="6048115925a5aff5" providerId="LiveId" clId="{351722E2-40AB-415B-B31A-6FB1AA68F82E}" dt="2023-04-12T08:46:00.565" v="212" actId="20577"/>
          <ac:spMkLst>
            <pc:docMk/>
            <pc:sldMk cId="2375568559" sldId="276"/>
            <ac:spMk id="2" creationId="{49DB04A8-FDA6-8FCB-4C11-FB954CFCA478}"/>
          </ac:spMkLst>
        </pc:spChg>
        <pc:spChg chg="del mod">
          <ac:chgData name="Shravya Manchala" userId="6048115925a5aff5" providerId="LiveId" clId="{351722E2-40AB-415B-B31A-6FB1AA68F82E}" dt="2023-04-12T08:44:48.816" v="186" actId="22"/>
          <ac:spMkLst>
            <pc:docMk/>
            <pc:sldMk cId="2375568559" sldId="276"/>
            <ac:spMk id="3" creationId="{282CCB83-5909-C3D0-984F-BCB981A3E2BE}"/>
          </ac:spMkLst>
        </pc:spChg>
        <pc:picChg chg="add mod ord">
          <ac:chgData name="Shravya Manchala" userId="6048115925a5aff5" providerId="LiveId" clId="{351722E2-40AB-415B-B31A-6FB1AA68F82E}" dt="2023-04-12T08:46:03.773" v="213" actId="1076"/>
          <ac:picMkLst>
            <pc:docMk/>
            <pc:sldMk cId="2375568559" sldId="276"/>
            <ac:picMk id="5" creationId="{AD79CB0A-A9A6-9010-3940-284D2E089449}"/>
          </ac:picMkLst>
        </pc:picChg>
        <pc:picChg chg="add mod modCrop">
          <ac:chgData name="Shravya Manchala" userId="6048115925a5aff5" providerId="LiveId" clId="{351722E2-40AB-415B-B31A-6FB1AA68F82E}" dt="2023-04-12T08:46:06.704" v="214" actId="1076"/>
          <ac:picMkLst>
            <pc:docMk/>
            <pc:sldMk cId="2375568559" sldId="276"/>
            <ac:picMk id="7" creationId="{120391A1-A403-2137-1D29-DBEC70123E8B}"/>
          </ac:picMkLst>
        </pc:picChg>
      </pc:sldChg>
      <pc:sldChg chg="addSp delSp modSp new mod">
        <pc:chgData name="Shravya Manchala" userId="6048115925a5aff5" providerId="LiveId" clId="{351722E2-40AB-415B-B31A-6FB1AA68F82E}" dt="2023-04-12T08:57:36.792" v="343" actId="14100"/>
        <pc:sldMkLst>
          <pc:docMk/>
          <pc:sldMk cId="1261009113" sldId="277"/>
        </pc:sldMkLst>
        <pc:spChg chg="mod">
          <ac:chgData name="Shravya Manchala" userId="6048115925a5aff5" providerId="LiveId" clId="{351722E2-40AB-415B-B31A-6FB1AA68F82E}" dt="2023-04-12T08:51:35.627" v="304" actId="20577"/>
          <ac:spMkLst>
            <pc:docMk/>
            <pc:sldMk cId="1261009113" sldId="277"/>
            <ac:spMk id="2" creationId="{17247E52-1429-2DAB-A2BA-9D1BAA5E40CF}"/>
          </ac:spMkLst>
        </pc:spChg>
        <pc:spChg chg="del">
          <ac:chgData name="Shravya Manchala" userId="6048115925a5aff5" providerId="LiveId" clId="{351722E2-40AB-415B-B31A-6FB1AA68F82E}" dt="2023-04-12T08:51:38.548" v="305" actId="22"/>
          <ac:spMkLst>
            <pc:docMk/>
            <pc:sldMk cId="1261009113" sldId="277"/>
            <ac:spMk id="3" creationId="{2E2D12ED-C75E-2145-3F2C-5E107DDA11CE}"/>
          </ac:spMkLst>
        </pc:spChg>
        <pc:picChg chg="add mod ord">
          <ac:chgData name="Shravya Manchala" userId="6048115925a5aff5" providerId="LiveId" clId="{351722E2-40AB-415B-B31A-6FB1AA68F82E}" dt="2023-04-12T08:57:36.792" v="343" actId="14100"/>
          <ac:picMkLst>
            <pc:docMk/>
            <pc:sldMk cId="1261009113" sldId="277"/>
            <ac:picMk id="5" creationId="{83A792BA-67FC-8863-9EEA-76986430EC96}"/>
          </ac:picMkLst>
        </pc:picChg>
      </pc:sldChg>
      <pc:sldChg chg="addSp delSp modSp new mod modClrScheme chgLayout">
        <pc:chgData name="Shravya Manchala" userId="6048115925a5aff5" providerId="LiveId" clId="{351722E2-40AB-415B-B31A-6FB1AA68F82E}" dt="2023-04-12T08:57:26.971" v="341" actId="14100"/>
        <pc:sldMkLst>
          <pc:docMk/>
          <pc:sldMk cId="300671428" sldId="278"/>
        </pc:sldMkLst>
        <pc:spChg chg="del">
          <ac:chgData name="Shravya Manchala" userId="6048115925a5aff5" providerId="LiveId" clId="{351722E2-40AB-415B-B31A-6FB1AA68F82E}" dt="2023-04-12T08:52:37.804" v="310" actId="700"/>
          <ac:spMkLst>
            <pc:docMk/>
            <pc:sldMk cId="300671428" sldId="278"/>
            <ac:spMk id="2" creationId="{8A585EC1-50FF-A48E-96EC-6D7005DB0BD7}"/>
          </ac:spMkLst>
        </pc:spChg>
        <pc:spChg chg="del">
          <ac:chgData name="Shravya Manchala" userId="6048115925a5aff5" providerId="LiveId" clId="{351722E2-40AB-415B-B31A-6FB1AA68F82E}" dt="2023-04-12T08:52:37.804" v="310" actId="700"/>
          <ac:spMkLst>
            <pc:docMk/>
            <pc:sldMk cId="300671428" sldId="278"/>
            <ac:spMk id="3" creationId="{A3BC61F9-C83A-13C3-45CF-513874501184}"/>
          </ac:spMkLst>
        </pc:spChg>
        <pc:picChg chg="add mod">
          <ac:chgData name="Shravya Manchala" userId="6048115925a5aff5" providerId="LiveId" clId="{351722E2-40AB-415B-B31A-6FB1AA68F82E}" dt="2023-04-12T08:57:26.971" v="341" actId="14100"/>
          <ac:picMkLst>
            <pc:docMk/>
            <pc:sldMk cId="300671428" sldId="278"/>
            <ac:picMk id="5" creationId="{BC9B58FB-42EC-F48C-E6F2-ED458F18AF85}"/>
          </ac:picMkLst>
        </pc:picChg>
      </pc:sldChg>
      <pc:sldChg chg="addSp delSp modSp new mod modClrScheme chgLayout">
        <pc:chgData name="Shravya Manchala" userId="6048115925a5aff5" providerId="LiveId" clId="{351722E2-40AB-415B-B31A-6FB1AA68F82E}" dt="2023-04-12T08:57:20.821" v="339" actId="14100"/>
        <pc:sldMkLst>
          <pc:docMk/>
          <pc:sldMk cId="19919468" sldId="279"/>
        </pc:sldMkLst>
        <pc:spChg chg="del">
          <ac:chgData name="Shravya Manchala" userId="6048115925a5aff5" providerId="LiveId" clId="{351722E2-40AB-415B-B31A-6FB1AA68F82E}" dt="2023-04-12T08:53:09.223" v="313" actId="700"/>
          <ac:spMkLst>
            <pc:docMk/>
            <pc:sldMk cId="19919468" sldId="279"/>
            <ac:spMk id="2" creationId="{6AE93DAF-C4A4-A945-19B1-398BC4C6BF18}"/>
          </ac:spMkLst>
        </pc:spChg>
        <pc:spChg chg="del">
          <ac:chgData name="Shravya Manchala" userId="6048115925a5aff5" providerId="LiveId" clId="{351722E2-40AB-415B-B31A-6FB1AA68F82E}" dt="2023-04-12T08:53:09.223" v="313" actId="700"/>
          <ac:spMkLst>
            <pc:docMk/>
            <pc:sldMk cId="19919468" sldId="279"/>
            <ac:spMk id="3" creationId="{BCF5F6DF-6B1F-BE33-36CA-0B11F8582234}"/>
          </ac:spMkLst>
        </pc:spChg>
        <pc:spChg chg="add del mod">
          <ac:chgData name="Shravya Manchala" userId="6048115925a5aff5" providerId="LiveId" clId="{351722E2-40AB-415B-B31A-6FB1AA68F82E}" dt="2023-04-12T08:53:24.533" v="315" actId="700"/>
          <ac:spMkLst>
            <pc:docMk/>
            <pc:sldMk cId="19919468" sldId="279"/>
            <ac:spMk id="4" creationId="{0C799F71-14AA-00FA-99FC-E5D778D31605}"/>
          </ac:spMkLst>
        </pc:spChg>
        <pc:spChg chg="add del mod">
          <ac:chgData name="Shravya Manchala" userId="6048115925a5aff5" providerId="LiveId" clId="{351722E2-40AB-415B-B31A-6FB1AA68F82E}" dt="2023-04-12T08:53:24.533" v="315" actId="700"/>
          <ac:spMkLst>
            <pc:docMk/>
            <pc:sldMk cId="19919468" sldId="279"/>
            <ac:spMk id="5" creationId="{FE8F45B3-1C9A-7C4E-965F-A17DFD269A5B}"/>
          </ac:spMkLst>
        </pc:spChg>
        <pc:spChg chg="add del mod">
          <ac:chgData name="Shravya Manchala" userId="6048115925a5aff5" providerId="LiveId" clId="{351722E2-40AB-415B-B31A-6FB1AA68F82E}" dt="2023-04-12T08:53:24.533" v="315" actId="700"/>
          <ac:spMkLst>
            <pc:docMk/>
            <pc:sldMk cId="19919468" sldId="279"/>
            <ac:spMk id="6" creationId="{CC57613C-B842-69FB-A2D3-B18400E70E5F}"/>
          </ac:spMkLst>
        </pc:spChg>
        <pc:picChg chg="add mod">
          <ac:chgData name="Shravya Manchala" userId="6048115925a5aff5" providerId="LiveId" clId="{351722E2-40AB-415B-B31A-6FB1AA68F82E}" dt="2023-04-12T08:57:20.821" v="339" actId="14100"/>
          <ac:picMkLst>
            <pc:docMk/>
            <pc:sldMk cId="19919468" sldId="279"/>
            <ac:picMk id="8" creationId="{14CC0B9A-2F58-A70F-8A0B-BDFCF8AECADF}"/>
          </ac:picMkLst>
        </pc:picChg>
      </pc:sldChg>
      <pc:sldChg chg="addSp modSp new mod setBg">
        <pc:chgData name="Shravya Manchala" userId="6048115925a5aff5" providerId="LiveId" clId="{351722E2-40AB-415B-B31A-6FB1AA68F82E}" dt="2023-04-12T08:57:11.244" v="337"/>
        <pc:sldMkLst>
          <pc:docMk/>
          <pc:sldMk cId="2720992042" sldId="280"/>
        </pc:sldMkLst>
        <pc:picChg chg="add mod">
          <ac:chgData name="Shravya Manchala" userId="6048115925a5aff5" providerId="LiveId" clId="{351722E2-40AB-415B-B31A-6FB1AA68F82E}" dt="2023-04-12T08:57:02.170" v="335" actId="14100"/>
          <ac:picMkLst>
            <pc:docMk/>
            <pc:sldMk cId="2720992042" sldId="280"/>
            <ac:picMk id="3" creationId="{63FCB897-9EB6-7770-7145-3986E214576D}"/>
          </ac:picMkLst>
        </pc:picChg>
      </pc:sldChg>
      <pc:sldChg chg="addSp modSp new mod">
        <pc:chgData name="Shravya Manchala" userId="6048115925a5aff5" providerId="LiveId" clId="{351722E2-40AB-415B-B31A-6FB1AA68F82E}" dt="2023-04-12T08:56:54.291" v="333" actId="14100"/>
        <pc:sldMkLst>
          <pc:docMk/>
          <pc:sldMk cId="3150323409" sldId="281"/>
        </pc:sldMkLst>
        <pc:picChg chg="add mod">
          <ac:chgData name="Shravya Manchala" userId="6048115925a5aff5" providerId="LiveId" clId="{351722E2-40AB-415B-B31A-6FB1AA68F82E}" dt="2023-04-12T08:56:54.291" v="333" actId="14100"/>
          <ac:picMkLst>
            <pc:docMk/>
            <pc:sldMk cId="3150323409" sldId="281"/>
            <ac:picMk id="3" creationId="{FEBFF9B3-F830-425B-859F-35737A29873E}"/>
          </ac:picMkLst>
        </pc:picChg>
      </pc:sldChg>
      <pc:sldChg chg="addSp modSp new mod">
        <pc:chgData name="Shravya Manchala" userId="6048115925a5aff5" providerId="LiveId" clId="{351722E2-40AB-415B-B31A-6FB1AA68F82E}" dt="2023-04-12T08:56:39.258" v="331" actId="1076"/>
        <pc:sldMkLst>
          <pc:docMk/>
          <pc:sldMk cId="2634712232" sldId="282"/>
        </pc:sldMkLst>
        <pc:picChg chg="add mod">
          <ac:chgData name="Shravya Manchala" userId="6048115925a5aff5" providerId="LiveId" clId="{351722E2-40AB-415B-B31A-6FB1AA68F82E}" dt="2023-04-12T08:56:36.785" v="330" actId="1076"/>
          <ac:picMkLst>
            <pc:docMk/>
            <pc:sldMk cId="2634712232" sldId="282"/>
            <ac:picMk id="3" creationId="{07D5B9F2-7892-2E58-0C98-C404C0CA4930}"/>
          </ac:picMkLst>
        </pc:picChg>
        <pc:picChg chg="add mod modCrop">
          <ac:chgData name="Shravya Manchala" userId="6048115925a5aff5" providerId="LiveId" clId="{351722E2-40AB-415B-B31A-6FB1AA68F82E}" dt="2023-04-12T08:56:39.258" v="331" actId="1076"/>
          <ac:picMkLst>
            <pc:docMk/>
            <pc:sldMk cId="2634712232" sldId="282"/>
            <ac:picMk id="5" creationId="{226A599B-4121-D44D-FCC1-E78EB83D3E03}"/>
          </ac:picMkLst>
        </pc:picChg>
      </pc:sldChg>
      <pc:sldChg chg="addSp delSp modSp new mod modAnim">
        <pc:chgData name="Shravya Manchala" userId="6048115925a5aff5" providerId="LiveId" clId="{351722E2-40AB-415B-B31A-6FB1AA68F82E}" dt="2023-04-12T09:00:17.214" v="376"/>
        <pc:sldMkLst>
          <pc:docMk/>
          <pc:sldMk cId="470846384" sldId="283"/>
        </pc:sldMkLst>
        <pc:spChg chg="mod">
          <ac:chgData name="Shravya Manchala" userId="6048115925a5aff5" providerId="LiveId" clId="{351722E2-40AB-415B-B31A-6FB1AA68F82E}" dt="2023-04-12T09:00:09.672" v="375" actId="20577"/>
          <ac:spMkLst>
            <pc:docMk/>
            <pc:sldMk cId="470846384" sldId="283"/>
            <ac:spMk id="2" creationId="{5F267F89-165D-822F-3BEB-9F6C300C07CD}"/>
          </ac:spMkLst>
        </pc:spChg>
        <pc:spChg chg="del">
          <ac:chgData name="Shravya Manchala" userId="6048115925a5aff5" providerId="LiveId" clId="{351722E2-40AB-415B-B31A-6FB1AA68F82E}" dt="2023-04-12T09:00:17.214" v="376"/>
          <ac:spMkLst>
            <pc:docMk/>
            <pc:sldMk cId="470846384" sldId="283"/>
            <ac:spMk id="3" creationId="{8B23CB93-A64E-588E-D245-86A9728439F7}"/>
          </ac:spMkLst>
        </pc:spChg>
        <pc:picChg chg="add mod">
          <ac:chgData name="Shravya Manchala" userId="6048115925a5aff5" providerId="LiveId" clId="{351722E2-40AB-415B-B31A-6FB1AA68F82E}" dt="2023-04-12T09:00:17.214" v="376"/>
          <ac:picMkLst>
            <pc:docMk/>
            <pc:sldMk cId="470846384" sldId="283"/>
            <ac:picMk id="4" creationId="{BA59BDFA-8351-88F7-B534-0F4F844E063E}"/>
          </ac:picMkLst>
        </pc:picChg>
      </pc:sldChg>
      <pc:sldChg chg="addSp delSp modSp new del mod modClrScheme chgLayout">
        <pc:chgData name="Shravya Manchala" userId="6048115925a5aff5" providerId="LiveId" clId="{351722E2-40AB-415B-B31A-6FB1AA68F82E}" dt="2023-04-12T09:22:26.529" v="658" actId="2696"/>
        <pc:sldMkLst>
          <pc:docMk/>
          <pc:sldMk cId="3837235374" sldId="284"/>
        </pc:sldMkLst>
        <pc:spChg chg="del">
          <ac:chgData name="Shravya Manchala" userId="6048115925a5aff5" providerId="LiveId" clId="{351722E2-40AB-415B-B31A-6FB1AA68F82E}" dt="2023-04-12T09:06:07.703" v="380" actId="700"/>
          <ac:spMkLst>
            <pc:docMk/>
            <pc:sldMk cId="3837235374" sldId="284"/>
            <ac:spMk id="2" creationId="{9433DB91-607A-2100-F376-ED34CA6526F6}"/>
          </ac:spMkLst>
        </pc:spChg>
        <pc:spChg chg="del">
          <ac:chgData name="Shravya Manchala" userId="6048115925a5aff5" providerId="LiveId" clId="{351722E2-40AB-415B-B31A-6FB1AA68F82E}" dt="2023-04-12T09:06:07.703" v="380" actId="700"/>
          <ac:spMkLst>
            <pc:docMk/>
            <pc:sldMk cId="3837235374" sldId="284"/>
            <ac:spMk id="3" creationId="{5EA9BD7B-836F-64FD-A6B4-BD83DCA3122D}"/>
          </ac:spMkLst>
        </pc:spChg>
        <pc:picChg chg="add del">
          <ac:chgData name="Shravya Manchala" userId="6048115925a5aff5" providerId="LiveId" clId="{351722E2-40AB-415B-B31A-6FB1AA68F82E}" dt="2023-04-12T09:05:32.405" v="379" actId="22"/>
          <ac:picMkLst>
            <pc:docMk/>
            <pc:sldMk cId="3837235374" sldId="284"/>
            <ac:picMk id="5" creationId="{FCA7BAD9-D38B-3762-9A7D-54DE873B0201}"/>
          </ac:picMkLst>
        </pc:picChg>
        <pc:picChg chg="add del mod modCrop">
          <ac:chgData name="Shravya Manchala" userId="6048115925a5aff5" providerId="LiveId" clId="{351722E2-40AB-415B-B31A-6FB1AA68F82E}" dt="2023-04-12T09:22:02.575" v="650" actId="21"/>
          <ac:picMkLst>
            <pc:docMk/>
            <pc:sldMk cId="3837235374" sldId="284"/>
            <ac:picMk id="7" creationId="{6889C0BF-8C29-EE41-3300-2357B6939DC5}"/>
          </ac:picMkLst>
        </pc:picChg>
        <pc:picChg chg="add del mod">
          <ac:chgData name="Shravya Manchala" userId="6048115925a5aff5" providerId="LiveId" clId="{351722E2-40AB-415B-B31A-6FB1AA68F82E}" dt="2023-04-12T09:22:09.816" v="653" actId="21"/>
          <ac:picMkLst>
            <pc:docMk/>
            <pc:sldMk cId="3837235374" sldId="284"/>
            <ac:picMk id="9" creationId="{9B9CB87A-A245-23CF-E449-215946219B72}"/>
          </ac:picMkLst>
        </pc:picChg>
      </pc:sldChg>
      <pc:sldChg chg="addSp delSp modSp new mod">
        <pc:chgData name="Shravya Manchala" userId="6048115925a5aff5" providerId="LiveId" clId="{351722E2-40AB-415B-B31A-6FB1AA68F82E}" dt="2023-04-12T09:20:16.716" v="626" actId="20577"/>
        <pc:sldMkLst>
          <pc:docMk/>
          <pc:sldMk cId="158267639" sldId="285"/>
        </pc:sldMkLst>
        <pc:spChg chg="mod">
          <ac:chgData name="Shravya Manchala" userId="6048115925a5aff5" providerId="LiveId" clId="{351722E2-40AB-415B-B31A-6FB1AA68F82E}" dt="2023-04-12T09:20:16.716" v="626" actId="20577"/>
          <ac:spMkLst>
            <pc:docMk/>
            <pc:sldMk cId="158267639" sldId="285"/>
            <ac:spMk id="2" creationId="{714C8DD9-14ED-BF50-16AA-EEE2344B03C4}"/>
          </ac:spMkLst>
        </pc:spChg>
        <pc:spChg chg="del">
          <ac:chgData name="Shravya Manchala" userId="6048115925a5aff5" providerId="LiveId" clId="{351722E2-40AB-415B-B31A-6FB1AA68F82E}" dt="2023-04-12T09:07:41.392" v="394" actId="931"/>
          <ac:spMkLst>
            <pc:docMk/>
            <pc:sldMk cId="158267639" sldId="285"/>
            <ac:spMk id="3" creationId="{51365E99-0892-85E3-6859-F5B4F3C8C9BE}"/>
          </ac:spMkLst>
        </pc:spChg>
        <pc:picChg chg="add mod modCrop">
          <ac:chgData name="Shravya Manchala" userId="6048115925a5aff5" providerId="LiveId" clId="{351722E2-40AB-415B-B31A-6FB1AA68F82E}" dt="2023-04-12T09:20:09.857" v="612" actId="1076"/>
          <ac:picMkLst>
            <pc:docMk/>
            <pc:sldMk cId="158267639" sldId="285"/>
            <ac:picMk id="5" creationId="{95103213-E393-F8FD-B65B-FD714597E958}"/>
          </ac:picMkLst>
        </pc:picChg>
      </pc:sldChg>
      <pc:sldChg chg="addSp delSp modSp new del mod modClrScheme chgLayout">
        <pc:chgData name="Shravya Manchala" userId="6048115925a5aff5" providerId="LiveId" clId="{351722E2-40AB-415B-B31A-6FB1AA68F82E}" dt="2023-04-12T09:21:25.487" v="639" actId="2696"/>
        <pc:sldMkLst>
          <pc:docMk/>
          <pc:sldMk cId="1950115103" sldId="286"/>
        </pc:sldMkLst>
        <pc:spChg chg="del">
          <ac:chgData name="Shravya Manchala" userId="6048115925a5aff5" providerId="LiveId" clId="{351722E2-40AB-415B-B31A-6FB1AA68F82E}" dt="2023-04-12T09:08:17.251" v="401" actId="700"/>
          <ac:spMkLst>
            <pc:docMk/>
            <pc:sldMk cId="1950115103" sldId="286"/>
            <ac:spMk id="2" creationId="{D15CFCCE-270C-EEBB-A813-F1F7341E5390}"/>
          </ac:spMkLst>
        </pc:spChg>
        <pc:spChg chg="del">
          <ac:chgData name="Shravya Manchala" userId="6048115925a5aff5" providerId="LiveId" clId="{351722E2-40AB-415B-B31A-6FB1AA68F82E}" dt="2023-04-12T09:08:17.251" v="401" actId="700"/>
          <ac:spMkLst>
            <pc:docMk/>
            <pc:sldMk cId="1950115103" sldId="286"/>
            <ac:spMk id="3" creationId="{629A0990-BEA4-E1F1-6B97-EA1DD5B58D8A}"/>
          </ac:spMkLst>
        </pc:spChg>
        <pc:picChg chg="add mod">
          <ac:chgData name="Shravya Manchala" userId="6048115925a5aff5" providerId="LiveId" clId="{351722E2-40AB-415B-B31A-6FB1AA68F82E}" dt="2023-04-12T09:09:35.316" v="413" actId="14100"/>
          <ac:picMkLst>
            <pc:docMk/>
            <pc:sldMk cId="1950115103" sldId="286"/>
            <ac:picMk id="5" creationId="{B3E653CA-2ACB-EEF5-9FF0-7DB4DF4A66FC}"/>
          </ac:picMkLst>
        </pc:picChg>
        <pc:picChg chg="add mod modCrop">
          <ac:chgData name="Shravya Manchala" userId="6048115925a5aff5" providerId="LiveId" clId="{351722E2-40AB-415B-B31A-6FB1AA68F82E}" dt="2023-04-12T09:09:41.773" v="415" actId="1076"/>
          <ac:picMkLst>
            <pc:docMk/>
            <pc:sldMk cId="1950115103" sldId="286"/>
            <ac:picMk id="7" creationId="{1D72D74F-7156-6D73-3D97-B900D3D5F7BC}"/>
          </ac:picMkLst>
        </pc:picChg>
      </pc:sldChg>
      <pc:sldChg chg="addSp modSp new mod">
        <pc:chgData name="Shravya Manchala" userId="6048115925a5aff5" providerId="LiveId" clId="{351722E2-40AB-415B-B31A-6FB1AA68F82E}" dt="2023-04-12T09:33:59.962" v="681" actId="1076"/>
        <pc:sldMkLst>
          <pc:docMk/>
          <pc:sldMk cId="2711875567" sldId="287"/>
        </pc:sldMkLst>
        <pc:spChg chg="mod">
          <ac:chgData name="Shravya Manchala" userId="6048115925a5aff5" providerId="LiveId" clId="{351722E2-40AB-415B-B31A-6FB1AA68F82E}" dt="2023-04-12T09:13:07.542" v="506" actId="20577"/>
          <ac:spMkLst>
            <pc:docMk/>
            <pc:sldMk cId="2711875567" sldId="287"/>
            <ac:spMk id="2" creationId="{76B9CCBB-9FB7-973A-05FA-23B5B02F3A45}"/>
          </ac:spMkLst>
        </pc:spChg>
        <pc:spChg chg="mod">
          <ac:chgData name="Shravya Manchala" userId="6048115925a5aff5" providerId="LiveId" clId="{351722E2-40AB-415B-B31A-6FB1AA68F82E}" dt="2023-04-12T09:33:59.962" v="681" actId="1076"/>
          <ac:spMkLst>
            <pc:docMk/>
            <pc:sldMk cId="2711875567" sldId="287"/>
            <ac:spMk id="3" creationId="{89410BBF-58A1-0E3A-A0DC-50CADA1E26AA}"/>
          </ac:spMkLst>
        </pc:spChg>
        <pc:picChg chg="add mod modCrop">
          <ac:chgData name="Shravya Manchala" userId="6048115925a5aff5" providerId="LiveId" clId="{351722E2-40AB-415B-B31A-6FB1AA68F82E}" dt="2023-04-12T09:28:01.110" v="680" actId="688"/>
          <ac:picMkLst>
            <pc:docMk/>
            <pc:sldMk cId="2711875567" sldId="287"/>
            <ac:picMk id="5" creationId="{0A5CCE3E-9622-5AD8-6690-7BF52582284E}"/>
          </ac:picMkLst>
        </pc:picChg>
      </pc:sldChg>
      <pc:sldChg chg="addSp delSp modSp new mod">
        <pc:chgData name="Shravya Manchala" userId="6048115925a5aff5" providerId="LiveId" clId="{351722E2-40AB-415B-B31A-6FB1AA68F82E}" dt="2023-04-12T09:21:35.529" v="642" actId="1076"/>
        <pc:sldMkLst>
          <pc:docMk/>
          <pc:sldMk cId="3709311854" sldId="288"/>
        </pc:sldMkLst>
        <pc:spChg chg="mod">
          <ac:chgData name="Shravya Manchala" userId="6048115925a5aff5" providerId="LiveId" clId="{351722E2-40AB-415B-B31A-6FB1AA68F82E}" dt="2023-04-12T09:21:02.109" v="633" actId="20577"/>
          <ac:spMkLst>
            <pc:docMk/>
            <pc:sldMk cId="3709311854" sldId="288"/>
            <ac:spMk id="2" creationId="{71D2CA00-7811-CB53-AAB2-F5C959696C40}"/>
          </ac:spMkLst>
        </pc:spChg>
        <pc:spChg chg="del">
          <ac:chgData name="Shravya Manchala" userId="6048115925a5aff5" providerId="LiveId" clId="{351722E2-40AB-415B-B31A-6FB1AA68F82E}" dt="2023-04-12T09:21:08.011" v="634"/>
          <ac:spMkLst>
            <pc:docMk/>
            <pc:sldMk cId="3709311854" sldId="288"/>
            <ac:spMk id="3" creationId="{F4D13441-508F-F1B1-324C-153EF18762F4}"/>
          </ac:spMkLst>
        </pc:spChg>
        <pc:picChg chg="add mod">
          <ac:chgData name="Shravya Manchala" userId="6048115925a5aff5" providerId="LiveId" clId="{351722E2-40AB-415B-B31A-6FB1AA68F82E}" dt="2023-04-12T09:21:31.817" v="641" actId="1076"/>
          <ac:picMkLst>
            <pc:docMk/>
            <pc:sldMk cId="3709311854" sldId="288"/>
            <ac:picMk id="4" creationId="{4FA186CA-090D-D4F6-E1CD-A720DD1CE48C}"/>
          </ac:picMkLst>
        </pc:picChg>
        <pc:picChg chg="add mod">
          <ac:chgData name="Shravya Manchala" userId="6048115925a5aff5" providerId="LiveId" clId="{351722E2-40AB-415B-B31A-6FB1AA68F82E}" dt="2023-04-12T09:21:35.529" v="642" actId="1076"/>
          <ac:picMkLst>
            <pc:docMk/>
            <pc:sldMk cId="3709311854" sldId="288"/>
            <ac:picMk id="5" creationId="{98188850-4778-F612-FF80-3E80042EC2AF}"/>
          </ac:picMkLst>
        </pc:picChg>
      </pc:sldChg>
      <pc:sldChg chg="addSp delSp modSp new mod">
        <pc:chgData name="Shravya Manchala" userId="6048115925a5aff5" providerId="LiveId" clId="{351722E2-40AB-415B-B31A-6FB1AA68F82E}" dt="2023-04-12T09:22:22.446" v="657" actId="1076"/>
        <pc:sldMkLst>
          <pc:docMk/>
          <pc:sldMk cId="1941042485" sldId="289"/>
        </pc:sldMkLst>
        <pc:spChg chg="mod">
          <ac:chgData name="Shravya Manchala" userId="6048115925a5aff5" providerId="LiveId" clId="{351722E2-40AB-415B-B31A-6FB1AA68F82E}" dt="2023-04-12T09:21:42.151" v="649" actId="20577"/>
          <ac:spMkLst>
            <pc:docMk/>
            <pc:sldMk cId="1941042485" sldId="289"/>
            <ac:spMk id="2" creationId="{6F7D89D1-7987-42F1-4492-500B3BCA4F0E}"/>
          </ac:spMkLst>
        </pc:spChg>
        <pc:spChg chg="del">
          <ac:chgData name="Shravya Manchala" userId="6048115925a5aff5" providerId="LiveId" clId="{351722E2-40AB-415B-B31A-6FB1AA68F82E}" dt="2023-04-12T09:22:04.830" v="651"/>
          <ac:spMkLst>
            <pc:docMk/>
            <pc:sldMk cId="1941042485" sldId="289"/>
            <ac:spMk id="3" creationId="{8823FD37-A510-8289-92D1-9D7A6F93F772}"/>
          </ac:spMkLst>
        </pc:spChg>
        <pc:picChg chg="add mod">
          <ac:chgData name="Shravya Manchala" userId="6048115925a5aff5" providerId="LiveId" clId="{351722E2-40AB-415B-B31A-6FB1AA68F82E}" dt="2023-04-12T09:22:17.820" v="656" actId="14100"/>
          <ac:picMkLst>
            <pc:docMk/>
            <pc:sldMk cId="1941042485" sldId="289"/>
            <ac:picMk id="4" creationId="{0AE695E8-133B-9014-BC8D-FA9DB713628D}"/>
          </ac:picMkLst>
        </pc:picChg>
        <pc:picChg chg="add mod">
          <ac:chgData name="Shravya Manchala" userId="6048115925a5aff5" providerId="LiveId" clId="{351722E2-40AB-415B-B31A-6FB1AA68F82E}" dt="2023-04-12T09:22:22.446" v="657" actId="1076"/>
          <ac:picMkLst>
            <pc:docMk/>
            <pc:sldMk cId="1941042485" sldId="289"/>
            <ac:picMk id="5" creationId="{3D338D97-172A-E88B-E120-DC5D05DC6D31}"/>
          </ac:picMkLst>
        </pc:picChg>
      </pc:sldChg>
      <pc:sldChg chg="addSp delSp modSp new mod modClrScheme chgLayout">
        <pc:chgData name="Shravya Manchala" userId="6048115925a5aff5" providerId="LiveId" clId="{351722E2-40AB-415B-B31A-6FB1AA68F82E}" dt="2023-04-12T09:24:59.751" v="665" actId="1076"/>
        <pc:sldMkLst>
          <pc:docMk/>
          <pc:sldMk cId="290236360" sldId="290"/>
        </pc:sldMkLst>
        <pc:spChg chg="del">
          <ac:chgData name="Shravya Manchala" userId="6048115925a5aff5" providerId="LiveId" clId="{351722E2-40AB-415B-B31A-6FB1AA68F82E}" dt="2023-04-12T09:24:31.244" v="662" actId="700"/>
          <ac:spMkLst>
            <pc:docMk/>
            <pc:sldMk cId="290236360" sldId="290"/>
            <ac:spMk id="2" creationId="{852D1999-9DB4-2849-B519-751B98A63AB1}"/>
          </ac:spMkLst>
        </pc:spChg>
        <pc:spChg chg="del">
          <ac:chgData name="Shravya Manchala" userId="6048115925a5aff5" providerId="LiveId" clId="{351722E2-40AB-415B-B31A-6FB1AA68F82E}" dt="2023-04-12T09:24:31.244" v="662" actId="700"/>
          <ac:spMkLst>
            <pc:docMk/>
            <pc:sldMk cId="290236360" sldId="290"/>
            <ac:spMk id="3" creationId="{3EBCE2F5-D703-9F13-7796-4D16E689B0D0}"/>
          </ac:spMkLst>
        </pc:spChg>
        <pc:picChg chg="add mod">
          <ac:chgData name="Shravya Manchala" userId="6048115925a5aff5" providerId="LiveId" clId="{351722E2-40AB-415B-B31A-6FB1AA68F82E}" dt="2023-04-12T09:24:59.751" v="665" actId="1076"/>
          <ac:picMkLst>
            <pc:docMk/>
            <pc:sldMk cId="290236360" sldId="290"/>
            <ac:picMk id="5" creationId="{769C4C6D-35EB-C58F-EAE0-F7C79286129A}"/>
          </ac:picMkLst>
        </pc:picChg>
      </pc:sldChg>
      <pc:sldChg chg="new del">
        <pc:chgData name="Shravya Manchala" userId="6048115925a5aff5" providerId="LiveId" clId="{351722E2-40AB-415B-B31A-6FB1AA68F82E}" dt="2023-04-12T09:23:52.253" v="660" actId="2696"/>
        <pc:sldMkLst>
          <pc:docMk/>
          <pc:sldMk cId="4292901990" sldId="290"/>
        </pc:sldMkLst>
      </pc:sldChg>
      <pc:sldChg chg="addSp delSp modSp new mod modAnim">
        <pc:chgData name="Shravya Manchala" userId="6048115925a5aff5" providerId="LiveId" clId="{351722E2-40AB-415B-B31A-6FB1AA68F82E}" dt="2023-04-12T09:38:25.080" v="703"/>
        <pc:sldMkLst>
          <pc:docMk/>
          <pc:sldMk cId="3563289068" sldId="291"/>
        </pc:sldMkLst>
        <pc:spChg chg="mod">
          <ac:chgData name="Shravya Manchala" userId="6048115925a5aff5" providerId="LiveId" clId="{351722E2-40AB-415B-B31A-6FB1AA68F82E}" dt="2023-04-12T09:38:16.691" v="702" actId="20577"/>
          <ac:spMkLst>
            <pc:docMk/>
            <pc:sldMk cId="3563289068" sldId="291"/>
            <ac:spMk id="2" creationId="{E14948E9-366F-D4A1-A3EC-A48B0B65EB42}"/>
          </ac:spMkLst>
        </pc:spChg>
        <pc:spChg chg="del">
          <ac:chgData name="Shravya Manchala" userId="6048115925a5aff5" providerId="LiveId" clId="{351722E2-40AB-415B-B31A-6FB1AA68F82E}" dt="2023-04-12T09:38:25.080" v="703"/>
          <ac:spMkLst>
            <pc:docMk/>
            <pc:sldMk cId="3563289068" sldId="291"/>
            <ac:spMk id="3" creationId="{C6A0B0AF-9E75-11FF-C22E-2410F2353E6F}"/>
          </ac:spMkLst>
        </pc:spChg>
        <pc:picChg chg="add mod">
          <ac:chgData name="Shravya Manchala" userId="6048115925a5aff5" providerId="LiveId" clId="{351722E2-40AB-415B-B31A-6FB1AA68F82E}" dt="2023-04-12T09:38:25.080" v="703"/>
          <ac:picMkLst>
            <pc:docMk/>
            <pc:sldMk cId="3563289068" sldId="291"/>
            <ac:picMk id="4" creationId="{EF8D766B-A206-75E5-DA68-E03299F5C934}"/>
          </ac:picMkLst>
        </pc:picChg>
      </pc:sldChg>
      <pc:sldChg chg="addSp delSp modSp new mod ord modAnim">
        <pc:chgData name="Shravya Manchala" userId="6048115925a5aff5" providerId="LiveId" clId="{351722E2-40AB-415B-B31A-6FB1AA68F82E}" dt="2023-04-12T10:02:53.656" v="913" actId="20577"/>
        <pc:sldMkLst>
          <pc:docMk/>
          <pc:sldMk cId="1453375154" sldId="292"/>
        </pc:sldMkLst>
        <pc:spChg chg="mod">
          <ac:chgData name="Shravya Manchala" userId="6048115925a5aff5" providerId="LiveId" clId="{351722E2-40AB-415B-B31A-6FB1AA68F82E}" dt="2023-04-12T10:02:53.656" v="913" actId="20577"/>
          <ac:spMkLst>
            <pc:docMk/>
            <pc:sldMk cId="1453375154" sldId="292"/>
            <ac:spMk id="2" creationId="{64864207-A342-BD6C-9D2B-1D25CEBDA221}"/>
          </ac:spMkLst>
        </pc:spChg>
        <pc:spChg chg="del">
          <ac:chgData name="Shravya Manchala" userId="6048115925a5aff5" providerId="LiveId" clId="{351722E2-40AB-415B-B31A-6FB1AA68F82E}" dt="2023-04-12T10:02:17.252" v="887"/>
          <ac:spMkLst>
            <pc:docMk/>
            <pc:sldMk cId="1453375154" sldId="292"/>
            <ac:spMk id="3" creationId="{F8089865-6411-B77D-AB5D-D973319817D6}"/>
          </ac:spMkLst>
        </pc:spChg>
        <pc:picChg chg="add mod">
          <ac:chgData name="Shravya Manchala" userId="6048115925a5aff5" providerId="LiveId" clId="{351722E2-40AB-415B-B31A-6FB1AA68F82E}" dt="2023-04-12T10:02:36.718" v="894" actId="1076"/>
          <ac:picMkLst>
            <pc:docMk/>
            <pc:sldMk cId="1453375154" sldId="292"/>
            <ac:picMk id="4" creationId="{82D885AA-3BD1-FF29-73B8-200081FC3102}"/>
          </ac:picMkLst>
        </pc:picChg>
      </pc:sldChg>
      <pc:sldMasterChg chg="setBg modSldLayout">
        <pc:chgData name="Shravya Manchala" userId="6048115925a5aff5" providerId="LiveId" clId="{351722E2-40AB-415B-B31A-6FB1AA68F82E}" dt="2023-04-12T08:57:11.244" v="337"/>
        <pc:sldMasterMkLst>
          <pc:docMk/>
          <pc:sldMasterMk cId="1139034940" sldId="2147483936"/>
        </pc:sldMasterMkLst>
        <pc:sldLayoutChg chg="setBg">
          <pc:chgData name="Shravya Manchala" userId="6048115925a5aff5" providerId="LiveId" clId="{351722E2-40AB-415B-B31A-6FB1AA68F82E}" dt="2023-04-12T08:57:11.244" v="337"/>
          <pc:sldLayoutMkLst>
            <pc:docMk/>
            <pc:sldMasterMk cId="1139034940" sldId="2147483936"/>
            <pc:sldLayoutMk cId="3851058101" sldId="2147483937"/>
          </pc:sldLayoutMkLst>
        </pc:sldLayoutChg>
        <pc:sldLayoutChg chg="setBg">
          <pc:chgData name="Shravya Manchala" userId="6048115925a5aff5" providerId="LiveId" clId="{351722E2-40AB-415B-B31A-6FB1AA68F82E}" dt="2023-04-12T08:57:11.244" v="337"/>
          <pc:sldLayoutMkLst>
            <pc:docMk/>
            <pc:sldMasterMk cId="1139034940" sldId="2147483936"/>
            <pc:sldLayoutMk cId="43430869" sldId="2147483938"/>
          </pc:sldLayoutMkLst>
        </pc:sldLayoutChg>
        <pc:sldLayoutChg chg="setBg">
          <pc:chgData name="Shravya Manchala" userId="6048115925a5aff5" providerId="LiveId" clId="{351722E2-40AB-415B-B31A-6FB1AA68F82E}" dt="2023-04-12T08:57:11.244" v="337"/>
          <pc:sldLayoutMkLst>
            <pc:docMk/>
            <pc:sldMasterMk cId="1139034940" sldId="2147483936"/>
            <pc:sldLayoutMk cId="3789133442" sldId="2147483939"/>
          </pc:sldLayoutMkLst>
        </pc:sldLayoutChg>
        <pc:sldLayoutChg chg="setBg">
          <pc:chgData name="Shravya Manchala" userId="6048115925a5aff5" providerId="LiveId" clId="{351722E2-40AB-415B-B31A-6FB1AA68F82E}" dt="2023-04-12T08:57:11.244" v="337"/>
          <pc:sldLayoutMkLst>
            <pc:docMk/>
            <pc:sldMasterMk cId="1139034940" sldId="2147483936"/>
            <pc:sldLayoutMk cId="4237614492" sldId="2147483940"/>
          </pc:sldLayoutMkLst>
        </pc:sldLayoutChg>
        <pc:sldLayoutChg chg="setBg">
          <pc:chgData name="Shravya Manchala" userId="6048115925a5aff5" providerId="LiveId" clId="{351722E2-40AB-415B-B31A-6FB1AA68F82E}" dt="2023-04-12T08:57:11.244" v="337"/>
          <pc:sldLayoutMkLst>
            <pc:docMk/>
            <pc:sldMasterMk cId="1139034940" sldId="2147483936"/>
            <pc:sldLayoutMk cId="3091148858" sldId="2147483941"/>
          </pc:sldLayoutMkLst>
        </pc:sldLayoutChg>
        <pc:sldLayoutChg chg="setBg">
          <pc:chgData name="Shravya Manchala" userId="6048115925a5aff5" providerId="LiveId" clId="{351722E2-40AB-415B-B31A-6FB1AA68F82E}" dt="2023-04-12T08:57:11.244" v="337"/>
          <pc:sldLayoutMkLst>
            <pc:docMk/>
            <pc:sldMasterMk cId="1139034940" sldId="2147483936"/>
            <pc:sldLayoutMk cId="2960357156" sldId="2147483942"/>
          </pc:sldLayoutMkLst>
        </pc:sldLayoutChg>
        <pc:sldLayoutChg chg="setBg">
          <pc:chgData name="Shravya Manchala" userId="6048115925a5aff5" providerId="LiveId" clId="{351722E2-40AB-415B-B31A-6FB1AA68F82E}" dt="2023-04-12T08:57:11.244" v="337"/>
          <pc:sldLayoutMkLst>
            <pc:docMk/>
            <pc:sldMasterMk cId="1139034940" sldId="2147483936"/>
            <pc:sldLayoutMk cId="848958160" sldId="2147483943"/>
          </pc:sldLayoutMkLst>
        </pc:sldLayoutChg>
        <pc:sldLayoutChg chg="setBg">
          <pc:chgData name="Shravya Manchala" userId="6048115925a5aff5" providerId="LiveId" clId="{351722E2-40AB-415B-B31A-6FB1AA68F82E}" dt="2023-04-12T08:57:11.244" v="337"/>
          <pc:sldLayoutMkLst>
            <pc:docMk/>
            <pc:sldMasterMk cId="1139034940" sldId="2147483936"/>
            <pc:sldLayoutMk cId="1087698400" sldId="2147483944"/>
          </pc:sldLayoutMkLst>
        </pc:sldLayoutChg>
        <pc:sldLayoutChg chg="setBg">
          <pc:chgData name="Shravya Manchala" userId="6048115925a5aff5" providerId="LiveId" clId="{351722E2-40AB-415B-B31A-6FB1AA68F82E}" dt="2023-04-12T08:57:11.244" v="337"/>
          <pc:sldLayoutMkLst>
            <pc:docMk/>
            <pc:sldMasterMk cId="1139034940" sldId="2147483936"/>
            <pc:sldLayoutMk cId="924469181" sldId="2147483945"/>
          </pc:sldLayoutMkLst>
        </pc:sldLayoutChg>
        <pc:sldLayoutChg chg="setBg">
          <pc:chgData name="Shravya Manchala" userId="6048115925a5aff5" providerId="LiveId" clId="{351722E2-40AB-415B-B31A-6FB1AA68F82E}" dt="2023-04-12T08:57:11.244" v="337"/>
          <pc:sldLayoutMkLst>
            <pc:docMk/>
            <pc:sldMasterMk cId="1139034940" sldId="2147483936"/>
            <pc:sldLayoutMk cId="2575995394" sldId="2147483946"/>
          </pc:sldLayoutMkLst>
        </pc:sldLayoutChg>
        <pc:sldLayoutChg chg="setBg">
          <pc:chgData name="Shravya Manchala" userId="6048115925a5aff5" providerId="LiveId" clId="{351722E2-40AB-415B-B31A-6FB1AA68F82E}" dt="2023-04-12T08:57:11.244" v="337"/>
          <pc:sldLayoutMkLst>
            <pc:docMk/>
            <pc:sldMasterMk cId="1139034940" sldId="2147483936"/>
            <pc:sldLayoutMk cId="4234415305" sldId="2147483947"/>
          </pc:sldLayoutMkLst>
        </pc:sldLayoutChg>
      </pc:sldMasterChg>
      <pc:sldMasterChg chg="setBg modSldLayout">
        <pc:chgData name="Shravya Manchala" userId="6048115925a5aff5" providerId="LiveId" clId="{351722E2-40AB-415B-B31A-6FB1AA68F82E}" dt="2023-04-12T08:57:11.244" v="337"/>
        <pc:sldMasterMkLst>
          <pc:docMk/>
          <pc:sldMasterMk cId="1048071156" sldId="2147483948"/>
        </pc:sldMasterMkLst>
        <pc:sldLayoutChg chg="setBg">
          <pc:chgData name="Shravya Manchala" userId="6048115925a5aff5" providerId="LiveId" clId="{351722E2-40AB-415B-B31A-6FB1AA68F82E}" dt="2023-04-12T08:57:11.244" v="337"/>
          <pc:sldLayoutMkLst>
            <pc:docMk/>
            <pc:sldMasterMk cId="1048071156" sldId="2147483948"/>
            <pc:sldLayoutMk cId="3457000078" sldId="2147483949"/>
          </pc:sldLayoutMkLst>
        </pc:sldLayoutChg>
        <pc:sldLayoutChg chg="setBg">
          <pc:chgData name="Shravya Manchala" userId="6048115925a5aff5" providerId="LiveId" clId="{351722E2-40AB-415B-B31A-6FB1AA68F82E}" dt="2023-04-12T08:57:11.244" v="337"/>
          <pc:sldLayoutMkLst>
            <pc:docMk/>
            <pc:sldMasterMk cId="1048071156" sldId="2147483948"/>
            <pc:sldLayoutMk cId="2454858041" sldId="2147483950"/>
          </pc:sldLayoutMkLst>
        </pc:sldLayoutChg>
        <pc:sldLayoutChg chg="setBg">
          <pc:chgData name="Shravya Manchala" userId="6048115925a5aff5" providerId="LiveId" clId="{351722E2-40AB-415B-B31A-6FB1AA68F82E}" dt="2023-04-12T08:57:11.244" v="337"/>
          <pc:sldLayoutMkLst>
            <pc:docMk/>
            <pc:sldMasterMk cId="1048071156" sldId="2147483948"/>
            <pc:sldLayoutMk cId="1959390484" sldId="2147483951"/>
          </pc:sldLayoutMkLst>
        </pc:sldLayoutChg>
        <pc:sldLayoutChg chg="setBg">
          <pc:chgData name="Shravya Manchala" userId="6048115925a5aff5" providerId="LiveId" clId="{351722E2-40AB-415B-B31A-6FB1AA68F82E}" dt="2023-04-12T08:57:11.244" v="337"/>
          <pc:sldLayoutMkLst>
            <pc:docMk/>
            <pc:sldMasterMk cId="1048071156" sldId="2147483948"/>
            <pc:sldLayoutMk cId="1656115554" sldId="2147483952"/>
          </pc:sldLayoutMkLst>
        </pc:sldLayoutChg>
        <pc:sldLayoutChg chg="setBg">
          <pc:chgData name="Shravya Manchala" userId="6048115925a5aff5" providerId="LiveId" clId="{351722E2-40AB-415B-B31A-6FB1AA68F82E}" dt="2023-04-12T08:57:11.244" v="337"/>
          <pc:sldLayoutMkLst>
            <pc:docMk/>
            <pc:sldMasterMk cId="1048071156" sldId="2147483948"/>
            <pc:sldLayoutMk cId="1166956309" sldId="2147483953"/>
          </pc:sldLayoutMkLst>
        </pc:sldLayoutChg>
        <pc:sldLayoutChg chg="setBg">
          <pc:chgData name="Shravya Manchala" userId="6048115925a5aff5" providerId="LiveId" clId="{351722E2-40AB-415B-B31A-6FB1AA68F82E}" dt="2023-04-12T08:57:11.244" v="337"/>
          <pc:sldLayoutMkLst>
            <pc:docMk/>
            <pc:sldMasterMk cId="1048071156" sldId="2147483948"/>
            <pc:sldLayoutMk cId="3530807650" sldId="2147483954"/>
          </pc:sldLayoutMkLst>
        </pc:sldLayoutChg>
        <pc:sldLayoutChg chg="setBg">
          <pc:chgData name="Shravya Manchala" userId="6048115925a5aff5" providerId="LiveId" clId="{351722E2-40AB-415B-B31A-6FB1AA68F82E}" dt="2023-04-12T08:57:11.244" v="337"/>
          <pc:sldLayoutMkLst>
            <pc:docMk/>
            <pc:sldMasterMk cId="1048071156" sldId="2147483948"/>
            <pc:sldLayoutMk cId="3693742464" sldId="2147483955"/>
          </pc:sldLayoutMkLst>
        </pc:sldLayoutChg>
        <pc:sldLayoutChg chg="setBg">
          <pc:chgData name="Shravya Manchala" userId="6048115925a5aff5" providerId="LiveId" clId="{351722E2-40AB-415B-B31A-6FB1AA68F82E}" dt="2023-04-12T08:57:11.244" v="337"/>
          <pc:sldLayoutMkLst>
            <pc:docMk/>
            <pc:sldMasterMk cId="1048071156" sldId="2147483948"/>
            <pc:sldLayoutMk cId="1527534099" sldId="2147483956"/>
          </pc:sldLayoutMkLst>
        </pc:sldLayoutChg>
        <pc:sldLayoutChg chg="setBg">
          <pc:chgData name="Shravya Manchala" userId="6048115925a5aff5" providerId="LiveId" clId="{351722E2-40AB-415B-B31A-6FB1AA68F82E}" dt="2023-04-12T08:57:11.244" v="337"/>
          <pc:sldLayoutMkLst>
            <pc:docMk/>
            <pc:sldMasterMk cId="1048071156" sldId="2147483948"/>
            <pc:sldLayoutMk cId="3884868348" sldId="2147483957"/>
          </pc:sldLayoutMkLst>
        </pc:sldLayoutChg>
        <pc:sldLayoutChg chg="setBg">
          <pc:chgData name="Shravya Manchala" userId="6048115925a5aff5" providerId="LiveId" clId="{351722E2-40AB-415B-B31A-6FB1AA68F82E}" dt="2023-04-12T08:57:11.244" v="337"/>
          <pc:sldLayoutMkLst>
            <pc:docMk/>
            <pc:sldMasterMk cId="1048071156" sldId="2147483948"/>
            <pc:sldLayoutMk cId="4111671351" sldId="2147483958"/>
          </pc:sldLayoutMkLst>
        </pc:sldLayoutChg>
        <pc:sldLayoutChg chg="setBg">
          <pc:chgData name="Shravya Manchala" userId="6048115925a5aff5" providerId="LiveId" clId="{351722E2-40AB-415B-B31A-6FB1AA68F82E}" dt="2023-04-12T08:57:11.244" v="337"/>
          <pc:sldLayoutMkLst>
            <pc:docMk/>
            <pc:sldMasterMk cId="1048071156" sldId="2147483948"/>
            <pc:sldLayoutMk cId="1764945945" sldId="21474839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0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257599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41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E60112-5DB3-41F9-B6B0-6B3A47CBE152}"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345700007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60112-5DB3-41F9-B6B0-6B3A47CBE152}"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2454858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4E60112-5DB3-41F9-B6B0-6B3A47CBE152}"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195939048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4E60112-5DB3-41F9-B6B0-6B3A47CBE152}" type="datetimeFigureOut">
              <a:rPr lang="en-IN" smtClean="0"/>
              <a:t>28-08-2024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165611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4E60112-5DB3-41F9-B6B0-6B3A47CBE152}"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46CA-B077-4E2A-878F-CA3B21285D6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6956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60112-5DB3-41F9-B6B0-6B3A47CBE152}"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353080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60112-5DB3-41F9-B6B0-6B3A47CBE152}"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3693742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4E60112-5DB3-41F9-B6B0-6B3A47CBE152}" type="datetimeFigureOut">
              <a:rPr lang="en-IN" smtClean="0"/>
              <a:t>28-08-2024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152753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43430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4E60112-5DB3-41F9-B6B0-6B3A47CBE152}" type="datetimeFigureOut">
              <a:rPr lang="en-IN" smtClean="0"/>
              <a:t>28-08-2024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3884868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4111671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176494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60112-5DB3-41F9-B6B0-6B3A47CBE152}"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B346CA-B077-4E2A-878F-CA3B21285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133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E60112-5DB3-41F9-B6B0-6B3A47CBE152}"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423761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60112-5DB3-41F9-B6B0-6B3A47CBE152}"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309114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60112-5DB3-41F9-B6B0-6B3A47CBE152}"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296035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60112-5DB3-41F9-B6B0-6B3A47CBE152}"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84895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E60112-5DB3-41F9-B6B0-6B3A47CBE152}"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46CA-B077-4E2A-878F-CA3B21285D67}" type="slidenum">
              <a:rPr lang="en-IN" smtClean="0"/>
              <a:t>‹#›</a:t>
            </a:fld>
            <a:endParaRPr lang="en-IN"/>
          </a:p>
        </p:txBody>
      </p:sp>
    </p:spTree>
    <p:extLst>
      <p:ext uri="{BB962C8B-B14F-4D97-AF65-F5344CB8AC3E}">
        <p14:creationId xmlns:p14="http://schemas.microsoft.com/office/powerpoint/2010/main" val="108769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E60112-5DB3-41F9-B6B0-6B3A47CBE152}"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B346CA-B077-4E2A-878F-CA3B21285D6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46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4E60112-5DB3-41F9-B6B0-6B3A47CBE152}" type="datetimeFigureOut">
              <a:rPr lang="en-IN" smtClean="0"/>
              <a:t>28-08-2024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346CA-B077-4E2A-878F-CA3B21285D6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034940"/>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4E60112-5DB3-41F9-B6B0-6B3A47CBE152}" type="datetimeFigureOut">
              <a:rPr lang="en-IN" smtClean="0"/>
              <a:t>28-08-2024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CB346CA-B077-4E2A-878F-CA3B21285D67}" type="slidenum">
              <a:rPr lang="en-IN" smtClean="0"/>
              <a:t>‹#›</a:t>
            </a:fld>
            <a:endParaRPr lang="en-IN"/>
          </a:p>
        </p:txBody>
      </p:sp>
    </p:spTree>
    <p:extLst>
      <p:ext uri="{BB962C8B-B14F-4D97-AF65-F5344CB8AC3E}">
        <p14:creationId xmlns:p14="http://schemas.microsoft.com/office/powerpoint/2010/main" val="1048071156"/>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41FA-242A-3107-E349-C6527590E24F}"/>
              </a:ext>
            </a:extLst>
          </p:cNvPr>
          <p:cNvSpPr>
            <a:spLocks noGrp="1"/>
          </p:cNvSpPr>
          <p:nvPr>
            <p:ph type="ctrTitle" idx="4294967295"/>
          </p:nvPr>
        </p:nvSpPr>
        <p:spPr>
          <a:xfrm>
            <a:off x="1463040" y="2086091"/>
            <a:ext cx="9144000" cy="2387600"/>
          </a:xfrm>
        </p:spPr>
        <p:txBody>
          <a:bodyPr>
            <a:normAutofit/>
          </a:bodyPr>
          <a:lstStyle/>
          <a:p>
            <a:r>
              <a:rPr lang="en-IN" dirty="0"/>
              <a:t>GAS LEVEL DETECTION AND AUTOMATIC BOOKING SYSTEM USING ARDUINO</a:t>
            </a:r>
          </a:p>
        </p:txBody>
      </p:sp>
    </p:spTree>
    <p:extLst>
      <p:ext uri="{BB962C8B-B14F-4D97-AF65-F5344CB8AC3E}">
        <p14:creationId xmlns:p14="http://schemas.microsoft.com/office/powerpoint/2010/main" val="303354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849A-9CD4-51F7-D45D-51F12DC88344}"/>
              </a:ext>
            </a:extLst>
          </p:cNvPr>
          <p:cNvSpPr>
            <a:spLocks noGrp="1"/>
          </p:cNvSpPr>
          <p:nvPr>
            <p:ph type="title"/>
          </p:nvPr>
        </p:nvSpPr>
        <p:spPr/>
        <p:txBody>
          <a:bodyPr/>
          <a:lstStyle/>
          <a:p>
            <a:r>
              <a:rPr lang="en-IN" dirty="0"/>
              <a:t>Working </a:t>
            </a:r>
          </a:p>
        </p:txBody>
      </p:sp>
      <p:sp>
        <p:nvSpPr>
          <p:cNvPr id="3" name="Content Placeholder 2">
            <a:extLst>
              <a:ext uri="{FF2B5EF4-FFF2-40B4-BE49-F238E27FC236}">
                <a16:creationId xmlns:a16="http://schemas.microsoft.com/office/drawing/2014/main" id="{CAF55E08-3851-D9F2-AD67-8F1F08036A28}"/>
              </a:ext>
            </a:extLst>
          </p:cNvPr>
          <p:cNvSpPr>
            <a:spLocks noGrp="1"/>
          </p:cNvSpPr>
          <p:nvPr>
            <p:ph idx="1"/>
          </p:nvPr>
        </p:nvSpPr>
        <p:spPr/>
        <p:txBody>
          <a:bodyPr>
            <a:noAutofit/>
          </a:bodyPr>
          <a:lstStyle/>
          <a:p>
            <a:pPr>
              <a:buFont typeface="Arial" panose="020B0604020202020204" pitchFamily="34" charset="0"/>
              <a:buChar char="•"/>
            </a:pPr>
            <a:r>
              <a:rPr lang="en-US" sz="3200" dirty="0"/>
              <a:t>The gas sensor detects other gases including smoke. When the gas is detected, the output of the sensor is sent to the Arduino UNO . When the weight measured using the load cell becomes critically low, the alert is sent to the user and a new LPG cylinder is booked.</a:t>
            </a:r>
          </a:p>
          <a:p>
            <a:pPr>
              <a:buFont typeface="Arial" panose="020B0604020202020204" pitchFamily="34" charset="0"/>
              <a:buChar char="•"/>
            </a:pPr>
            <a:r>
              <a:rPr lang="en-US" sz="3200" dirty="0"/>
              <a:t>When a match stick or incense stick is kept near the gas sensor that we have taken, then  due to the smoke from the incense stick the message automatically  comes to our mobile through the GSM Module application</a:t>
            </a:r>
          </a:p>
          <a:p>
            <a:endParaRPr lang="en-IN" sz="3200" dirty="0"/>
          </a:p>
        </p:txBody>
      </p:sp>
    </p:spTree>
    <p:extLst>
      <p:ext uri="{BB962C8B-B14F-4D97-AF65-F5344CB8AC3E}">
        <p14:creationId xmlns:p14="http://schemas.microsoft.com/office/powerpoint/2010/main" val="242117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9C4C6D-35EB-C58F-EAE0-F7C792861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222" y="817505"/>
            <a:ext cx="9285316" cy="5222990"/>
          </a:xfrm>
          <a:prstGeom prst="rect">
            <a:avLst/>
          </a:prstGeom>
        </p:spPr>
      </p:pic>
    </p:spTree>
    <p:extLst>
      <p:ext uri="{BB962C8B-B14F-4D97-AF65-F5344CB8AC3E}">
        <p14:creationId xmlns:p14="http://schemas.microsoft.com/office/powerpoint/2010/main" val="29023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79EE-40A3-A8B6-F2F1-6271C154DB0F}"/>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6D614D53-0F5A-03C4-0350-FAA11C93629E}"/>
              </a:ext>
            </a:extLst>
          </p:cNvPr>
          <p:cNvSpPr>
            <a:spLocks noGrp="1"/>
          </p:cNvSpPr>
          <p:nvPr>
            <p:ph idx="1"/>
          </p:nvPr>
        </p:nvSpPr>
        <p:spPr/>
        <p:txBody>
          <a:bodyPr>
            <a:noAutofit/>
          </a:bodyPr>
          <a:lstStyle/>
          <a:p>
            <a:pPr>
              <a:buFont typeface="Arial" panose="020B0604020202020204" pitchFamily="34" charset="0"/>
              <a:buChar char="•"/>
            </a:pPr>
            <a:r>
              <a:rPr lang="en-US" sz="2000" dirty="0"/>
              <a:t>SMS alerts aid in timely booking of a refill. </a:t>
            </a:r>
          </a:p>
          <a:p>
            <a:pPr>
              <a:buFont typeface="Arial" panose="020B0604020202020204" pitchFamily="34" charset="0"/>
              <a:buChar char="•"/>
            </a:pPr>
            <a:r>
              <a:rPr lang="en-US" sz="2000" dirty="0"/>
              <a:t> The proposed solution is easy to use and directly applicable to real life.</a:t>
            </a:r>
          </a:p>
          <a:p>
            <a:pPr>
              <a:buFont typeface="Arial" panose="020B0604020202020204" pitchFamily="34" charset="0"/>
              <a:buChar char="•"/>
            </a:pPr>
            <a:r>
              <a:rPr lang="en-US" sz="2000" dirty="0"/>
              <a:t> The solution is scalable and can be used at industrial level with minimal extra cost.</a:t>
            </a:r>
          </a:p>
          <a:p>
            <a:pPr>
              <a:buFont typeface="Arial" panose="020B0604020202020204" pitchFamily="34" charset="0"/>
              <a:buChar char="•"/>
            </a:pPr>
            <a:r>
              <a:rPr lang="en-US" sz="2000" dirty="0"/>
              <a:t> All the components are readily available.</a:t>
            </a:r>
          </a:p>
          <a:p>
            <a:pPr>
              <a:buFont typeface="Arial" panose="020B0604020202020204" pitchFamily="34" charset="0"/>
              <a:buChar char="•"/>
            </a:pPr>
            <a:r>
              <a:rPr lang="en-US" sz="2000" dirty="0"/>
              <a:t> The entire project uses low-cost parts. </a:t>
            </a:r>
          </a:p>
          <a:p>
            <a:pPr>
              <a:buFont typeface="Arial" panose="020B0604020202020204" pitchFamily="34" charset="0"/>
              <a:buChar char="•"/>
            </a:pPr>
            <a:r>
              <a:rPr lang="en-US" sz="2000" dirty="0"/>
              <a:t> The sensors used are highly accurate and have a quick response time. </a:t>
            </a:r>
            <a:endParaRPr lang="en-IN" sz="2000" dirty="0"/>
          </a:p>
        </p:txBody>
      </p:sp>
    </p:spTree>
    <p:extLst>
      <p:ext uri="{BB962C8B-B14F-4D97-AF65-F5344CB8AC3E}">
        <p14:creationId xmlns:p14="http://schemas.microsoft.com/office/powerpoint/2010/main" val="161840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4662-E962-8E19-A78C-9CD7DE11B796}"/>
              </a:ext>
            </a:extLst>
          </p:cNvPr>
          <p:cNvSpPr>
            <a:spLocks noGrp="1"/>
          </p:cNvSpPr>
          <p:nvPr>
            <p:ph type="title"/>
          </p:nvPr>
        </p:nvSpPr>
        <p:spPr>
          <a:xfrm>
            <a:off x="874499" y="610154"/>
            <a:ext cx="9720072" cy="1499616"/>
          </a:xfrm>
        </p:spPr>
        <p:txBody>
          <a:bodyPr/>
          <a:lstStyle/>
          <a:p>
            <a:r>
              <a:rPr lang="en-IN" dirty="0"/>
              <a:t>Disadvantages</a:t>
            </a:r>
          </a:p>
        </p:txBody>
      </p:sp>
      <p:sp>
        <p:nvSpPr>
          <p:cNvPr id="3" name="Content Placeholder 2">
            <a:extLst>
              <a:ext uri="{FF2B5EF4-FFF2-40B4-BE49-F238E27FC236}">
                <a16:creationId xmlns:a16="http://schemas.microsoft.com/office/drawing/2014/main" id="{64565A4F-5042-A68B-4CE8-B8D68774B576}"/>
              </a:ext>
            </a:extLst>
          </p:cNvPr>
          <p:cNvSpPr>
            <a:spLocks noGrp="1"/>
          </p:cNvSpPr>
          <p:nvPr>
            <p:ph idx="1"/>
          </p:nvPr>
        </p:nvSpPr>
        <p:spPr/>
        <p:txBody>
          <a:bodyPr>
            <a:noAutofit/>
          </a:bodyPr>
          <a:lstStyle/>
          <a:p>
            <a:pPr>
              <a:buFont typeface="Arial" panose="020B0604020202020204" pitchFamily="34" charset="0"/>
              <a:buChar char="•"/>
            </a:pPr>
            <a:r>
              <a:rPr lang="en-US" sz="2000" dirty="0"/>
              <a:t>The calibration of the weighing scale has to be done every time the controller is reset.</a:t>
            </a:r>
          </a:p>
          <a:p>
            <a:pPr>
              <a:buFont typeface="Arial" panose="020B0604020202020204" pitchFamily="34" charset="0"/>
              <a:buChar char="•"/>
            </a:pPr>
            <a:r>
              <a:rPr lang="en-US" sz="2000" dirty="0"/>
              <a:t>Load cell is bulky in size. </a:t>
            </a:r>
          </a:p>
          <a:p>
            <a:pPr>
              <a:buFont typeface="Arial" panose="020B0604020202020204" pitchFamily="34" charset="0"/>
              <a:buChar char="•"/>
            </a:pPr>
            <a:r>
              <a:rPr lang="en-US" sz="2000" dirty="0"/>
              <a:t>The sensitivity of the Gas Sensor depends on humidity and temperature and is a little sensitive to smoke. </a:t>
            </a:r>
          </a:p>
          <a:p>
            <a:pPr>
              <a:buFont typeface="Arial" panose="020B0604020202020204" pitchFamily="34" charset="0"/>
              <a:buChar char="•"/>
            </a:pPr>
            <a:r>
              <a:rPr lang="en-US" sz="2000" dirty="0"/>
              <a:t>The proposed solution can only be used as an indicator or an alarming device, complete prevention of fires or hazards is not possible.</a:t>
            </a:r>
          </a:p>
          <a:p>
            <a:pPr>
              <a:buFont typeface="Arial" panose="020B0604020202020204" pitchFamily="34" charset="0"/>
              <a:buChar char="•"/>
            </a:pPr>
            <a:r>
              <a:rPr lang="en-US" sz="2000" dirty="0"/>
              <a:t>Complete automation of booking is not possible with the existing methods of LPG cylinder booking in some parts of India.</a:t>
            </a:r>
            <a:endParaRPr lang="en-IN" sz="2000" dirty="0"/>
          </a:p>
        </p:txBody>
      </p:sp>
    </p:spTree>
    <p:extLst>
      <p:ext uri="{BB962C8B-B14F-4D97-AF65-F5344CB8AC3E}">
        <p14:creationId xmlns:p14="http://schemas.microsoft.com/office/powerpoint/2010/main" val="407897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254C-0D09-C5F6-A7B6-F0D589364C4B}"/>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B4954BEE-58CB-3162-6CA2-AF3308CCCDB4}"/>
              </a:ext>
            </a:extLst>
          </p:cNvPr>
          <p:cNvSpPr>
            <a:spLocks noGrp="1"/>
          </p:cNvSpPr>
          <p:nvPr>
            <p:ph idx="1"/>
          </p:nvPr>
        </p:nvSpPr>
        <p:spPr/>
        <p:txBody>
          <a:bodyPr>
            <a:noAutofit/>
          </a:bodyPr>
          <a:lstStyle/>
          <a:p>
            <a:r>
              <a:rPr lang="en-US" sz="2400" dirty="0"/>
              <a:t>The setup can be directly used as a part of home automation. </a:t>
            </a:r>
          </a:p>
          <a:p>
            <a:r>
              <a:rPr lang="en-US" sz="2400" dirty="0"/>
              <a:t> The weighing scale designed to determine the level of LPG remaining in cylinder can also be used as a general-purpose weighing scale or in industrial applications like conveyor belts. </a:t>
            </a:r>
          </a:p>
          <a:p>
            <a:r>
              <a:rPr lang="en-US" sz="2400" dirty="0"/>
              <a:t> The leak detection and alert mechanism can be extended to be used in industries with a high incidence of gas leaks and in coal mines to prevent accidents</a:t>
            </a:r>
            <a:endParaRPr lang="en-IN" sz="2400" dirty="0"/>
          </a:p>
        </p:txBody>
      </p:sp>
    </p:spTree>
    <p:extLst>
      <p:ext uri="{BB962C8B-B14F-4D97-AF65-F5344CB8AC3E}">
        <p14:creationId xmlns:p14="http://schemas.microsoft.com/office/powerpoint/2010/main" val="68023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5112-8DAB-1DAB-A71A-573CAB3674E2}"/>
              </a:ext>
            </a:extLst>
          </p:cNvPr>
          <p:cNvSpPr>
            <a:spLocks noGrp="1"/>
          </p:cNvSpPr>
          <p:nvPr>
            <p:ph type="title"/>
          </p:nvPr>
        </p:nvSpPr>
        <p:spPr/>
        <p:txBody>
          <a:bodyPr/>
          <a:lstStyle/>
          <a:p>
            <a:r>
              <a:rPr lang="en-IN"/>
              <a:t>Result</a:t>
            </a:r>
            <a:endParaRPr lang="en-IN" dirty="0"/>
          </a:p>
        </p:txBody>
      </p:sp>
      <p:sp>
        <p:nvSpPr>
          <p:cNvPr id="3" name="Content Placeholder 2">
            <a:extLst>
              <a:ext uri="{FF2B5EF4-FFF2-40B4-BE49-F238E27FC236}">
                <a16:creationId xmlns:a16="http://schemas.microsoft.com/office/drawing/2014/main" id="{03149361-1D2C-7A12-E693-818221D0BEDE}"/>
              </a:ext>
            </a:extLst>
          </p:cNvPr>
          <p:cNvSpPr>
            <a:spLocks noGrp="1"/>
          </p:cNvSpPr>
          <p:nvPr>
            <p:ph idx="1"/>
          </p:nvPr>
        </p:nvSpPr>
        <p:spPr/>
        <p:txBody>
          <a:bodyPr>
            <a:noAutofit/>
          </a:bodyPr>
          <a:lstStyle/>
          <a:p>
            <a:pPr>
              <a:buFont typeface="Arial" panose="020B0604020202020204" pitchFamily="34" charset="0"/>
              <a:buChar char="•"/>
            </a:pPr>
            <a:r>
              <a:rPr lang="en-IN" sz="2800" dirty="0"/>
              <a:t>The gas level is detected using load cell and the level is calculated using serial monitor of Arduino IDE</a:t>
            </a:r>
          </a:p>
          <a:p>
            <a:pPr>
              <a:buFont typeface="Arial" panose="020B0604020202020204" pitchFamily="34" charset="0"/>
              <a:buChar char="•"/>
            </a:pPr>
            <a:r>
              <a:rPr lang="en-IN" sz="2800" dirty="0"/>
              <a:t>Smoke detection is done and message is sent to user using GSM Module</a:t>
            </a:r>
          </a:p>
          <a:p>
            <a:pPr>
              <a:buFont typeface="Arial" panose="020B0604020202020204" pitchFamily="34" charset="0"/>
              <a:buChar char="•"/>
            </a:pPr>
            <a:r>
              <a:rPr lang="en-IN" sz="2800" dirty="0"/>
              <a:t>Finally an e-mail is sent to the user that the cylinder is booked by taking the credentials from the user	</a:t>
            </a:r>
          </a:p>
        </p:txBody>
      </p:sp>
    </p:spTree>
    <p:extLst>
      <p:ext uri="{BB962C8B-B14F-4D97-AF65-F5344CB8AC3E}">
        <p14:creationId xmlns:p14="http://schemas.microsoft.com/office/powerpoint/2010/main" val="59032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260E-4949-19F3-B591-A3F4612A2FD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FCF12EC-2AEB-B7FD-4282-BD3F307BCD42}"/>
              </a:ext>
            </a:extLst>
          </p:cNvPr>
          <p:cNvSpPr>
            <a:spLocks noGrp="1"/>
          </p:cNvSpPr>
          <p:nvPr>
            <p:ph idx="1"/>
          </p:nvPr>
        </p:nvSpPr>
        <p:spPr/>
        <p:txBody>
          <a:bodyPr>
            <a:noAutofit/>
          </a:bodyPr>
          <a:lstStyle/>
          <a:p>
            <a:pPr algn="l">
              <a:buFont typeface="Arial" panose="020B0604020202020204" pitchFamily="34" charset="0"/>
              <a:buChar char="•"/>
            </a:pPr>
            <a:r>
              <a:rPr lang="en-IN" sz="2400" b="0" i="0" dirty="0">
                <a:solidFill>
                  <a:srgbClr val="000000"/>
                </a:solidFill>
                <a:effectLst/>
                <a:latin typeface="ff7"/>
              </a:rPr>
              <a:t>These  days </a:t>
            </a:r>
            <a:r>
              <a:rPr lang="en-IN" sz="2400" dirty="0">
                <a:solidFill>
                  <a:srgbClr val="000000"/>
                </a:solidFill>
                <a:latin typeface="ff7"/>
              </a:rPr>
              <a:t>L</a:t>
            </a:r>
            <a:r>
              <a:rPr lang="en-IN" sz="2400" b="0" i="0" dirty="0">
                <a:solidFill>
                  <a:srgbClr val="000000"/>
                </a:solidFill>
                <a:effectLst/>
                <a:latin typeface="ff7"/>
              </a:rPr>
              <a:t>iquefied  Petroleum Gas(LPG) is widely used in many fields, especially in household purposes.</a:t>
            </a:r>
            <a:endParaRPr lang="en-IN" sz="2400" dirty="0">
              <a:solidFill>
                <a:srgbClr val="000000"/>
              </a:solidFill>
              <a:latin typeface="Source Sans Pro" panose="020B0604020202020204" pitchFamily="34" charset="0"/>
            </a:endParaRPr>
          </a:p>
          <a:p>
            <a:pPr algn="l">
              <a:buFont typeface="Arial" panose="020B0604020202020204" pitchFamily="34" charset="0"/>
              <a:buChar char="•"/>
            </a:pPr>
            <a:r>
              <a:rPr lang="en-IN" sz="2400" b="0" i="0" dirty="0">
                <a:solidFill>
                  <a:srgbClr val="000000"/>
                </a:solidFill>
                <a:effectLst/>
                <a:latin typeface="ff7"/>
              </a:rPr>
              <a:t>The leakage of LPG may lead to severe casualties. So there is a risk of increased accidents, with rise in its usage.</a:t>
            </a:r>
          </a:p>
          <a:p>
            <a:pPr algn="l">
              <a:buFont typeface="Arial" panose="020B0604020202020204" pitchFamily="34" charset="0"/>
              <a:buChar char="•"/>
            </a:pPr>
            <a:r>
              <a:rPr lang="en-IN" sz="2400" b="0" i="0" dirty="0">
                <a:solidFill>
                  <a:srgbClr val="000000"/>
                </a:solidFill>
                <a:effectLst/>
                <a:latin typeface="ff7"/>
              </a:rPr>
              <a:t>So it’s necessary to have a system which continuously monitors the LPG cylinder.</a:t>
            </a:r>
          </a:p>
          <a:p>
            <a:pPr algn="l">
              <a:buFont typeface="Arial" panose="020B0604020202020204" pitchFamily="34" charset="0"/>
              <a:buChar char="•"/>
            </a:pPr>
            <a:r>
              <a:rPr lang="en-IN" sz="2400" b="0" i="0" dirty="0">
                <a:solidFill>
                  <a:srgbClr val="000000"/>
                </a:solidFill>
                <a:effectLst/>
                <a:latin typeface="ff7"/>
              </a:rPr>
              <a:t>This project has an effective way of monitoring the gas quantity in the container and also to detect leakage to notify the user through GSM module and e-mai</a:t>
            </a:r>
            <a:r>
              <a:rPr lang="en-IN" sz="2400" dirty="0">
                <a:solidFill>
                  <a:srgbClr val="000000"/>
                </a:solidFill>
                <a:latin typeface="ff7"/>
              </a:rPr>
              <a:t>l.</a:t>
            </a:r>
            <a:endParaRPr lang="en-IN" sz="2400" b="0" i="0" dirty="0">
              <a:solidFill>
                <a:srgbClr val="000000"/>
              </a:solidFill>
              <a:effectLst/>
              <a:latin typeface="Source Sans Pro" panose="020B0604020202020204" pitchFamily="34" charset="0"/>
            </a:endParaRPr>
          </a:p>
          <a:p>
            <a:endParaRPr lang="en-IN" sz="2400" dirty="0"/>
          </a:p>
        </p:txBody>
      </p:sp>
    </p:spTree>
    <p:extLst>
      <p:ext uri="{BB962C8B-B14F-4D97-AF65-F5344CB8AC3E}">
        <p14:creationId xmlns:p14="http://schemas.microsoft.com/office/powerpoint/2010/main" val="162244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0D6A-5D60-EB8A-59A2-F0912A3964AB}"/>
              </a:ext>
            </a:extLst>
          </p:cNvPr>
          <p:cNvSpPr>
            <a:spLocks noGrp="1"/>
          </p:cNvSpPr>
          <p:nvPr>
            <p:ph type="title"/>
          </p:nvPr>
        </p:nvSpPr>
        <p:spPr>
          <a:xfrm>
            <a:off x="893448" y="689288"/>
            <a:ext cx="7729728" cy="1188720"/>
          </a:xfrm>
        </p:spPr>
        <p:txBody>
          <a:bodyPr/>
          <a:lstStyle/>
          <a:p>
            <a:r>
              <a:rPr lang="en-IN" dirty="0"/>
              <a:t>COMPONENTS</a:t>
            </a:r>
          </a:p>
        </p:txBody>
      </p:sp>
      <p:sp>
        <p:nvSpPr>
          <p:cNvPr id="3" name="Content Placeholder 2">
            <a:extLst>
              <a:ext uri="{FF2B5EF4-FFF2-40B4-BE49-F238E27FC236}">
                <a16:creationId xmlns:a16="http://schemas.microsoft.com/office/drawing/2014/main" id="{62AB2233-797E-5381-AADE-FBAECB59F0E8}"/>
              </a:ext>
            </a:extLst>
          </p:cNvPr>
          <p:cNvSpPr>
            <a:spLocks noGrp="1"/>
          </p:cNvSpPr>
          <p:nvPr>
            <p:ph idx="1"/>
          </p:nvPr>
        </p:nvSpPr>
        <p:spPr>
          <a:xfrm>
            <a:off x="817972" y="1878008"/>
            <a:ext cx="7729728" cy="3940901"/>
          </a:xfrm>
        </p:spPr>
        <p:txBody>
          <a:bodyPr>
            <a:noAutofit/>
          </a:bodyPr>
          <a:lstStyle/>
          <a:p>
            <a:r>
              <a:rPr lang="en-IN" b="1" dirty="0"/>
              <a:t>Arduino UNO </a:t>
            </a:r>
            <a:r>
              <a:rPr lang="en-IN" dirty="0"/>
              <a:t>: </a:t>
            </a:r>
            <a:r>
              <a:rPr lang="en-US" b="0" i="0" dirty="0">
                <a:effectLst/>
              </a:rPr>
              <a:t>Arduino UNO is a microcontroller board based on the </a:t>
            </a:r>
            <a:r>
              <a:rPr lang="en-US" i="0" dirty="0">
                <a:effectLst/>
              </a:rPr>
              <a:t>ATmega328P</a:t>
            </a:r>
            <a:r>
              <a:rPr lang="en-US" b="0" i="0" dirty="0">
                <a:effectLst/>
              </a:rPr>
              <a:t>. It has 14 digital input/output pins (of which 6 can be used as PWM outputs), 6 analog inputs, a 16 MHz ceramic resonator, a USB connection, a power jack, an ICSP header and a reset button. </a:t>
            </a:r>
          </a:p>
          <a:p>
            <a:endParaRPr lang="en-US" dirty="0"/>
          </a:p>
          <a:p>
            <a:endParaRPr lang="en-IN" dirty="0"/>
          </a:p>
          <a:p>
            <a:r>
              <a:rPr lang="en-IN" b="1" dirty="0"/>
              <a:t>Load cell</a:t>
            </a:r>
            <a:r>
              <a:rPr lang="en-IN" dirty="0"/>
              <a:t>:</a:t>
            </a:r>
            <a:r>
              <a:rPr lang="en-US" b="0" i="0" dirty="0">
                <a:effectLst/>
              </a:rPr>
              <a:t>  Load cells are </a:t>
            </a:r>
            <a:r>
              <a:rPr lang="en-US" i="0" dirty="0">
                <a:effectLst/>
              </a:rPr>
              <a:t>sensors that detect force (mass, torque, etc.). </a:t>
            </a:r>
            <a:r>
              <a:rPr lang="en-US" b="0" i="0" dirty="0">
                <a:effectLst/>
              </a:rPr>
              <a:t>When force is applied to a load cell, it converts the force into an electrical signal. Load cells are also known as "load transducers," because they convert a load (force) into electrical signals.</a:t>
            </a:r>
            <a:endParaRPr lang="en-IN" dirty="0"/>
          </a:p>
          <a:p>
            <a:endParaRPr lang="en-IN" dirty="0"/>
          </a:p>
        </p:txBody>
      </p:sp>
      <p:pic>
        <p:nvPicPr>
          <p:cNvPr id="4" name="Picture 3">
            <a:extLst>
              <a:ext uri="{FF2B5EF4-FFF2-40B4-BE49-F238E27FC236}">
                <a16:creationId xmlns:a16="http://schemas.microsoft.com/office/drawing/2014/main" id="{8C47F009-0D17-5B3D-4A46-135A4FB96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179" y="1787652"/>
            <a:ext cx="2292849" cy="1666186"/>
          </a:xfrm>
          <a:prstGeom prst="rect">
            <a:avLst/>
          </a:prstGeom>
        </p:spPr>
      </p:pic>
      <p:pic>
        <p:nvPicPr>
          <p:cNvPr id="5" name="Picture 4">
            <a:extLst>
              <a:ext uri="{FF2B5EF4-FFF2-40B4-BE49-F238E27FC236}">
                <a16:creationId xmlns:a16="http://schemas.microsoft.com/office/drawing/2014/main" id="{A1981991-127D-B9FE-C2B5-94F8A604C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422" y="4659816"/>
            <a:ext cx="2587580" cy="1478617"/>
          </a:xfrm>
          <a:prstGeom prst="rect">
            <a:avLst/>
          </a:prstGeom>
        </p:spPr>
      </p:pic>
    </p:spTree>
    <p:extLst>
      <p:ext uri="{BB962C8B-B14F-4D97-AF65-F5344CB8AC3E}">
        <p14:creationId xmlns:p14="http://schemas.microsoft.com/office/powerpoint/2010/main" val="153528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1CBB-03E0-51C0-D6EB-12BA7EAABB33}"/>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97C450B5-F5F7-B4F5-7D6E-BD12F6EF3130}"/>
              </a:ext>
            </a:extLst>
          </p:cNvPr>
          <p:cNvSpPr>
            <a:spLocks noGrp="1"/>
          </p:cNvSpPr>
          <p:nvPr>
            <p:ph idx="1"/>
          </p:nvPr>
        </p:nvSpPr>
        <p:spPr>
          <a:xfrm>
            <a:off x="1024129" y="2286000"/>
            <a:ext cx="7892283" cy="4023360"/>
          </a:xfrm>
        </p:spPr>
        <p:txBody>
          <a:bodyPr/>
          <a:lstStyle/>
          <a:p>
            <a:r>
              <a:rPr lang="en-IN" b="1" dirty="0"/>
              <a:t>Load cell amplifier module(HX711)</a:t>
            </a:r>
            <a:r>
              <a:rPr lang="en-IN" dirty="0"/>
              <a:t>:</a:t>
            </a:r>
            <a:r>
              <a:rPr lang="en-US" b="0" i="0" dirty="0">
                <a:effectLst/>
              </a:rPr>
              <a:t> HX711 module is a Load Cell Amplifier breakout board that allows you to easily read load cells to measure weight. This module uses 24 high precision A/D converter chip HX711.</a:t>
            </a:r>
          </a:p>
          <a:p>
            <a:endParaRPr lang="en-US" dirty="0"/>
          </a:p>
          <a:p>
            <a:endParaRPr lang="en-IN" dirty="0"/>
          </a:p>
          <a:p>
            <a:r>
              <a:rPr lang="en-IN" b="1" dirty="0"/>
              <a:t>16x2 LCD display </a:t>
            </a:r>
            <a:r>
              <a:rPr lang="en-IN" dirty="0"/>
              <a:t>: LCD stands for Liquid Crystal Display . A 16X2 means it is used to display 16 characters per line . It consists of 16 pins(the first 14 pins are used to control the display and the last 2 pins are for backlighting). It don’t directly emit the light but uses backlight or reflector</a:t>
            </a:r>
          </a:p>
          <a:p>
            <a:endParaRPr lang="en-IN" dirty="0"/>
          </a:p>
        </p:txBody>
      </p:sp>
      <p:pic>
        <p:nvPicPr>
          <p:cNvPr id="4" name="Picture 3">
            <a:extLst>
              <a:ext uri="{FF2B5EF4-FFF2-40B4-BE49-F238E27FC236}">
                <a16:creationId xmlns:a16="http://schemas.microsoft.com/office/drawing/2014/main" id="{994AF3B6-D5B6-FAA0-769C-BE9B75666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3508" y="2142282"/>
            <a:ext cx="2093840" cy="1286718"/>
          </a:xfrm>
          <a:prstGeom prst="rect">
            <a:avLst/>
          </a:prstGeom>
        </p:spPr>
      </p:pic>
      <p:pic>
        <p:nvPicPr>
          <p:cNvPr id="5" name="Picture 4">
            <a:extLst>
              <a:ext uri="{FF2B5EF4-FFF2-40B4-BE49-F238E27FC236}">
                <a16:creationId xmlns:a16="http://schemas.microsoft.com/office/drawing/2014/main" id="{954764AF-4E5A-AE58-B846-6333DF8BD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543" y="4702217"/>
            <a:ext cx="2762970" cy="1330518"/>
          </a:xfrm>
          <a:prstGeom prst="rect">
            <a:avLst/>
          </a:prstGeom>
        </p:spPr>
      </p:pic>
    </p:spTree>
    <p:extLst>
      <p:ext uri="{BB962C8B-B14F-4D97-AF65-F5344CB8AC3E}">
        <p14:creationId xmlns:p14="http://schemas.microsoft.com/office/powerpoint/2010/main" val="19949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DA84-7423-8EF2-C3F5-A5204FCA5E96}"/>
              </a:ext>
            </a:extLst>
          </p:cNvPr>
          <p:cNvSpPr>
            <a:spLocks noGrp="1"/>
          </p:cNvSpPr>
          <p:nvPr>
            <p:ph type="title"/>
          </p:nvPr>
        </p:nvSpPr>
        <p:spPr>
          <a:xfrm>
            <a:off x="776409" y="742246"/>
            <a:ext cx="7729728" cy="1188720"/>
          </a:xfrm>
        </p:spPr>
        <p:txBody>
          <a:bodyPr/>
          <a:lstStyle/>
          <a:p>
            <a:r>
              <a:rPr lang="en-IN" dirty="0"/>
              <a:t>COMPONENTS</a:t>
            </a:r>
          </a:p>
        </p:txBody>
      </p:sp>
      <p:sp>
        <p:nvSpPr>
          <p:cNvPr id="3" name="Content Placeholder 2">
            <a:extLst>
              <a:ext uri="{FF2B5EF4-FFF2-40B4-BE49-F238E27FC236}">
                <a16:creationId xmlns:a16="http://schemas.microsoft.com/office/drawing/2014/main" id="{C6A62D80-AACA-23B7-6DBB-6A4CCBDFDA99}"/>
              </a:ext>
            </a:extLst>
          </p:cNvPr>
          <p:cNvSpPr>
            <a:spLocks noGrp="1"/>
          </p:cNvSpPr>
          <p:nvPr>
            <p:ph idx="1"/>
          </p:nvPr>
        </p:nvSpPr>
        <p:spPr>
          <a:xfrm>
            <a:off x="701595" y="1948087"/>
            <a:ext cx="7729728" cy="3530000"/>
          </a:xfrm>
        </p:spPr>
        <p:txBody>
          <a:bodyPr>
            <a:noAutofit/>
          </a:bodyPr>
          <a:lstStyle/>
          <a:p>
            <a:r>
              <a:rPr lang="en-IN" sz="2000" b="1" dirty="0"/>
              <a:t>I2C module </a:t>
            </a:r>
            <a:r>
              <a:rPr lang="en-IN" sz="2000" dirty="0"/>
              <a:t>: It stands for inter integrated circuit.</a:t>
            </a:r>
            <a:r>
              <a:rPr lang="en-US" sz="2000" b="0" i="0" dirty="0">
                <a:effectLst/>
              </a:rPr>
              <a:t> It is commonly used in embedded systems to communicate between microcontrollers and peripheral devices, such as sensors, memory chips, and other integrated circuits.</a:t>
            </a:r>
          </a:p>
          <a:p>
            <a:endParaRPr lang="en-IN" sz="2000" dirty="0"/>
          </a:p>
          <a:p>
            <a:r>
              <a:rPr lang="en-IN" sz="2000" b="1" dirty="0"/>
              <a:t>MQ2 gas sensor</a:t>
            </a:r>
            <a:r>
              <a:rPr lang="en-IN" sz="2000" dirty="0"/>
              <a:t>:</a:t>
            </a:r>
            <a:r>
              <a:rPr lang="en-US" sz="2000" b="0" i="0" dirty="0">
                <a:effectLst/>
              </a:rPr>
              <a:t> The MQ2 (LPG Gas Sensor) is a simple-to-use liquefied petroleum gas (LPG) sensor. The MQ-2 is a smoke and combustible gas sensor from </a:t>
            </a:r>
            <a:r>
              <a:rPr lang="en-US" sz="2000" b="0" i="0" dirty="0" err="1">
                <a:effectLst/>
              </a:rPr>
              <a:t>Winsen</a:t>
            </a:r>
            <a:r>
              <a:rPr lang="en-US" sz="2000" b="0" i="0" dirty="0">
                <a:effectLst/>
              </a:rPr>
              <a:t>. It can detect flammable gas in a range of 300 - 10000ppm</a:t>
            </a:r>
            <a:r>
              <a:rPr lang="en-US" sz="1600" b="0" i="0" dirty="0">
                <a:solidFill>
                  <a:srgbClr val="E8EAED"/>
                </a:solidFill>
                <a:effectLst/>
                <a:latin typeface="Google Sans"/>
              </a:rPr>
              <a:t>.</a:t>
            </a:r>
            <a:endParaRPr lang="en-IN" sz="2000" dirty="0"/>
          </a:p>
          <a:p>
            <a:r>
              <a:rPr lang="en-IN" sz="2000" b="1" dirty="0"/>
              <a:t>SIM900A GSM module </a:t>
            </a:r>
            <a:r>
              <a:rPr lang="en-IN" sz="2000" dirty="0"/>
              <a:t>: </a:t>
            </a:r>
            <a:r>
              <a:rPr lang="en-US" sz="2000" dirty="0"/>
              <a:t>SIM900A Modem is built with Dual Band GSM/GPRS based SIM900A modem from SIMCOM. It works on frequencies 900/ 1800 MHz . SIM900A can search these two bands automatically. The frequency bands can also be set by AT Commands.</a:t>
            </a:r>
            <a:endParaRPr lang="en-IN" sz="2000" dirty="0"/>
          </a:p>
        </p:txBody>
      </p:sp>
      <p:pic>
        <p:nvPicPr>
          <p:cNvPr id="4" name="Picture 3">
            <a:extLst>
              <a:ext uri="{FF2B5EF4-FFF2-40B4-BE49-F238E27FC236}">
                <a16:creationId xmlns:a16="http://schemas.microsoft.com/office/drawing/2014/main" id="{AD551B6E-2913-7187-9A51-0406A8F71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8523" y="1703916"/>
            <a:ext cx="1908977" cy="1579611"/>
          </a:xfrm>
          <a:prstGeom prst="rect">
            <a:avLst/>
          </a:prstGeom>
        </p:spPr>
      </p:pic>
      <p:pic>
        <p:nvPicPr>
          <p:cNvPr id="5" name="Picture 4">
            <a:extLst>
              <a:ext uri="{FF2B5EF4-FFF2-40B4-BE49-F238E27FC236}">
                <a16:creationId xmlns:a16="http://schemas.microsoft.com/office/drawing/2014/main" id="{13307DD4-BE4C-1795-CA1A-F3AA2B037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523" y="3543563"/>
            <a:ext cx="2090852" cy="1610521"/>
          </a:xfrm>
          <a:prstGeom prst="rect">
            <a:avLst/>
          </a:prstGeom>
        </p:spPr>
      </p:pic>
      <p:pic>
        <p:nvPicPr>
          <p:cNvPr id="6" name="Picture 5">
            <a:extLst>
              <a:ext uri="{FF2B5EF4-FFF2-40B4-BE49-F238E27FC236}">
                <a16:creationId xmlns:a16="http://schemas.microsoft.com/office/drawing/2014/main" id="{56B2E248-C06B-9A83-4469-C2E335CA1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8523" y="5346732"/>
            <a:ext cx="2008283" cy="1411516"/>
          </a:xfrm>
          <a:prstGeom prst="rect">
            <a:avLst/>
          </a:prstGeom>
        </p:spPr>
      </p:pic>
    </p:spTree>
    <p:extLst>
      <p:ext uri="{BB962C8B-B14F-4D97-AF65-F5344CB8AC3E}">
        <p14:creationId xmlns:p14="http://schemas.microsoft.com/office/powerpoint/2010/main" val="82550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F90A-BFE3-5562-8A6B-D5EB8CD3BDF3}"/>
              </a:ext>
            </a:extLst>
          </p:cNvPr>
          <p:cNvSpPr>
            <a:spLocks noGrp="1"/>
          </p:cNvSpPr>
          <p:nvPr>
            <p:ph type="title"/>
          </p:nvPr>
        </p:nvSpPr>
        <p:spPr>
          <a:xfrm>
            <a:off x="838200" y="691883"/>
            <a:ext cx="10515600" cy="1325563"/>
          </a:xfrm>
        </p:spPr>
        <p:txBody>
          <a:bodyPr/>
          <a:lstStyle/>
          <a:p>
            <a:r>
              <a:rPr lang="en-IN" dirty="0"/>
              <a:t>Block Diagram for level detection</a:t>
            </a:r>
          </a:p>
        </p:txBody>
      </p:sp>
      <p:sp>
        <p:nvSpPr>
          <p:cNvPr id="4" name="Rectangle 3">
            <a:extLst>
              <a:ext uri="{FF2B5EF4-FFF2-40B4-BE49-F238E27FC236}">
                <a16:creationId xmlns:a16="http://schemas.microsoft.com/office/drawing/2014/main" id="{6169A74B-4298-AED3-0477-5B0AD1CFEE13}"/>
              </a:ext>
            </a:extLst>
          </p:cNvPr>
          <p:cNvSpPr/>
          <p:nvPr/>
        </p:nvSpPr>
        <p:spPr>
          <a:xfrm>
            <a:off x="4671754" y="2377440"/>
            <a:ext cx="2693324" cy="3110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070A5E1C-FD19-3BEA-CD9A-5B692415E437}"/>
              </a:ext>
            </a:extLst>
          </p:cNvPr>
          <p:cNvSpPr/>
          <p:nvPr/>
        </p:nvSpPr>
        <p:spPr>
          <a:xfrm>
            <a:off x="1865174" y="2834968"/>
            <a:ext cx="1753985" cy="789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2A8FF33C-B5CE-9A1F-1243-C1E09E24EE70}"/>
              </a:ext>
            </a:extLst>
          </p:cNvPr>
          <p:cNvSpPr/>
          <p:nvPr/>
        </p:nvSpPr>
        <p:spPr>
          <a:xfrm>
            <a:off x="1812178" y="4129316"/>
            <a:ext cx="1820487" cy="7897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88E6E8EA-C5EB-F7A3-B4EA-0106536C6AC2}"/>
              </a:ext>
            </a:extLst>
          </p:cNvPr>
          <p:cNvSpPr/>
          <p:nvPr/>
        </p:nvSpPr>
        <p:spPr>
          <a:xfrm>
            <a:off x="8188035" y="3037079"/>
            <a:ext cx="1770611" cy="656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16D8357-847F-BFDA-B53F-FD05C1D9F9F9}"/>
              </a:ext>
            </a:extLst>
          </p:cNvPr>
          <p:cNvSpPr/>
          <p:nvPr/>
        </p:nvSpPr>
        <p:spPr>
          <a:xfrm>
            <a:off x="8142317" y="4280158"/>
            <a:ext cx="1770611" cy="656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FA3F0CDE-AC0F-0D4D-79AB-2E24DED70664}"/>
              </a:ext>
            </a:extLst>
          </p:cNvPr>
          <p:cNvSpPr txBox="1"/>
          <p:nvPr/>
        </p:nvSpPr>
        <p:spPr>
          <a:xfrm>
            <a:off x="5070764" y="3244334"/>
            <a:ext cx="1837113"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ARDUINO UNO</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1C5C2C7-8F8C-D66E-5CC1-DBDEF37ABC9C}"/>
              </a:ext>
            </a:extLst>
          </p:cNvPr>
          <p:cNvSpPr txBox="1"/>
          <p:nvPr/>
        </p:nvSpPr>
        <p:spPr>
          <a:xfrm>
            <a:off x="2059486" y="2996083"/>
            <a:ext cx="1429789"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I2C module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622374A-3DE1-F2AF-EB60-24E5A5534C5B}"/>
              </a:ext>
            </a:extLst>
          </p:cNvPr>
          <p:cNvSpPr txBox="1"/>
          <p:nvPr/>
        </p:nvSpPr>
        <p:spPr>
          <a:xfrm>
            <a:off x="2175857" y="4295893"/>
            <a:ext cx="1429789"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Load Cell</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3DDE9D4-4724-7A2E-A015-21DF884B2D8F}"/>
              </a:ext>
            </a:extLst>
          </p:cNvPr>
          <p:cNvSpPr txBox="1"/>
          <p:nvPr/>
        </p:nvSpPr>
        <p:spPr>
          <a:xfrm>
            <a:off x="8341817" y="3180749"/>
            <a:ext cx="1338349"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LCD Display</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8" name="Arrow: Right 17">
            <a:extLst>
              <a:ext uri="{FF2B5EF4-FFF2-40B4-BE49-F238E27FC236}">
                <a16:creationId xmlns:a16="http://schemas.microsoft.com/office/drawing/2014/main" id="{A0DA5648-5B49-0549-DF80-5BAA190AF691}"/>
              </a:ext>
            </a:extLst>
          </p:cNvPr>
          <p:cNvSpPr/>
          <p:nvPr/>
        </p:nvSpPr>
        <p:spPr>
          <a:xfrm>
            <a:off x="3643057" y="3127695"/>
            <a:ext cx="980902" cy="32835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2A9F3DEE-1015-0FE8-31CA-E3E1D66F18D3}"/>
              </a:ext>
            </a:extLst>
          </p:cNvPr>
          <p:cNvSpPr/>
          <p:nvPr/>
        </p:nvSpPr>
        <p:spPr>
          <a:xfrm>
            <a:off x="3676305" y="4287287"/>
            <a:ext cx="980902" cy="32835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Left 19">
            <a:extLst>
              <a:ext uri="{FF2B5EF4-FFF2-40B4-BE49-F238E27FC236}">
                <a16:creationId xmlns:a16="http://schemas.microsoft.com/office/drawing/2014/main" id="{A2A201C1-2BC0-AE01-D9AD-C533E8784618}"/>
              </a:ext>
            </a:extLst>
          </p:cNvPr>
          <p:cNvSpPr/>
          <p:nvPr/>
        </p:nvSpPr>
        <p:spPr>
          <a:xfrm>
            <a:off x="7431577" y="3230349"/>
            <a:ext cx="756458" cy="270164"/>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82FDA1D3-E8D9-C8C2-981C-9F6C556162C6}"/>
              </a:ext>
            </a:extLst>
          </p:cNvPr>
          <p:cNvSpPr/>
          <p:nvPr/>
        </p:nvSpPr>
        <p:spPr>
          <a:xfrm>
            <a:off x="7375468" y="4480559"/>
            <a:ext cx="756458" cy="288574"/>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13F06A91-F6CB-F174-AB12-D26988CAC99A}"/>
              </a:ext>
            </a:extLst>
          </p:cNvPr>
          <p:cNvSpPr txBox="1"/>
          <p:nvPr/>
        </p:nvSpPr>
        <p:spPr>
          <a:xfrm>
            <a:off x="8271162" y="4423844"/>
            <a:ext cx="1687484" cy="369332"/>
          </a:xfrm>
          <a:prstGeom prst="rect">
            <a:avLst/>
          </a:prstGeom>
          <a:noFill/>
        </p:spPr>
        <p:txBody>
          <a:bodyPr wrap="square" rtlCol="0">
            <a:spAutoFit/>
          </a:bodyPr>
          <a:lstStyle/>
          <a:p>
            <a:r>
              <a:rPr lang="en-IN" dirty="0"/>
              <a:t>HX711 module</a:t>
            </a:r>
          </a:p>
        </p:txBody>
      </p:sp>
    </p:spTree>
    <p:extLst>
      <p:ext uri="{BB962C8B-B14F-4D97-AF65-F5344CB8AC3E}">
        <p14:creationId xmlns:p14="http://schemas.microsoft.com/office/powerpoint/2010/main" val="29365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291B-7F75-F644-B7F6-81DB6DA96EA7}"/>
              </a:ext>
            </a:extLst>
          </p:cNvPr>
          <p:cNvSpPr>
            <a:spLocks noGrp="1"/>
          </p:cNvSpPr>
          <p:nvPr>
            <p:ph type="title"/>
          </p:nvPr>
        </p:nvSpPr>
        <p:spPr/>
        <p:txBody>
          <a:bodyPr/>
          <a:lstStyle/>
          <a:p>
            <a:r>
              <a:rPr lang="en-IN" dirty="0"/>
              <a:t>Block diagram for GAS LEAKAGE detection</a:t>
            </a:r>
          </a:p>
        </p:txBody>
      </p:sp>
      <p:sp>
        <p:nvSpPr>
          <p:cNvPr id="4" name="Rectangle 3">
            <a:extLst>
              <a:ext uri="{FF2B5EF4-FFF2-40B4-BE49-F238E27FC236}">
                <a16:creationId xmlns:a16="http://schemas.microsoft.com/office/drawing/2014/main" id="{98F1CB2D-F9B3-F327-1C54-C38DCD882C3C}"/>
              </a:ext>
            </a:extLst>
          </p:cNvPr>
          <p:cNvSpPr/>
          <p:nvPr/>
        </p:nvSpPr>
        <p:spPr>
          <a:xfrm>
            <a:off x="3906982" y="2277687"/>
            <a:ext cx="3084022" cy="3507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Arrow: Right 4">
            <a:extLst>
              <a:ext uri="{FF2B5EF4-FFF2-40B4-BE49-F238E27FC236}">
                <a16:creationId xmlns:a16="http://schemas.microsoft.com/office/drawing/2014/main" id="{A7A2E6C0-8384-E5C3-A38D-7811911DAF26}"/>
              </a:ext>
            </a:extLst>
          </p:cNvPr>
          <p:cNvSpPr/>
          <p:nvPr/>
        </p:nvSpPr>
        <p:spPr>
          <a:xfrm>
            <a:off x="3050771" y="2967644"/>
            <a:ext cx="864524" cy="46135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02A7233-DCD4-47FA-692B-62BC66BAA536}"/>
              </a:ext>
            </a:extLst>
          </p:cNvPr>
          <p:cNvSpPr/>
          <p:nvPr/>
        </p:nvSpPr>
        <p:spPr>
          <a:xfrm>
            <a:off x="1305098" y="2768138"/>
            <a:ext cx="1745673" cy="947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Arrow: Right 6">
            <a:extLst>
              <a:ext uri="{FF2B5EF4-FFF2-40B4-BE49-F238E27FC236}">
                <a16:creationId xmlns:a16="http://schemas.microsoft.com/office/drawing/2014/main" id="{5CB7CC23-25AE-B65B-3925-B6A7EA99C485}"/>
              </a:ext>
            </a:extLst>
          </p:cNvPr>
          <p:cNvSpPr/>
          <p:nvPr/>
        </p:nvSpPr>
        <p:spPr>
          <a:xfrm>
            <a:off x="3150524" y="4472247"/>
            <a:ext cx="764771" cy="46135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3822E04-5509-5BD7-C1E3-C2026CA27D27}"/>
              </a:ext>
            </a:extLst>
          </p:cNvPr>
          <p:cNvSpPr/>
          <p:nvPr/>
        </p:nvSpPr>
        <p:spPr>
          <a:xfrm>
            <a:off x="1305098" y="4339244"/>
            <a:ext cx="1845426" cy="10390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Arrow: Left 8">
            <a:extLst>
              <a:ext uri="{FF2B5EF4-FFF2-40B4-BE49-F238E27FC236}">
                <a16:creationId xmlns:a16="http://schemas.microsoft.com/office/drawing/2014/main" id="{4519BAC0-7BB1-031C-DCE3-3735B727836D}"/>
              </a:ext>
            </a:extLst>
          </p:cNvPr>
          <p:cNvSpPr/>
          <p:nvPr/>
        </p:nvSpPr>
        <p:spPr>
          <a:xfrm>
            <a:off x="7020098" y="3623765"/>
            <a:ext cx="798022" cy="461356"/>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60796450-2359-AE7A-85E4-2C660C218097}"/>
              </a:ext>
            </a:extLst>
          </p:cNvPr>
          <p:cNvSpPr/>
          <p:nvPr/>
        </p:nvSpPr>
        <p:spPr>
          <a:xfrm>
            <a:off x="7847214" y="3395164"/>
            <a:ext cx="1379912" cy="8146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0FCDAAD4-5ADF-7060-495C-371CC97A3195}"/>
              </a:ext>
            </a:extLst>
          </p:cNvPr>
          <p:cNvSpPr txBox="1"/>
          <p:nvPr/>
        </p:nvSpPr>
        <p:spPr>
          <a:xfrm>
            <a:off x="4505498" y="3715789"/>
            <a:ext cx="1845426" cy="369332"/>
          </a:xfrm>
          <a:prstGeom prst="rect">
            <a:avLst/>
          </a:prstGeom>
          <a:noFill/>
        </p:spPr>
        <p:txBody>
          <a:bodyPr wrap="square" rtlCol="0">
            <a:spAutoFit/>
          </a:bodyPr>
          <a:lstStyle/>
          <a:p>
            <a:r>
              <a:rPr lang="en-IN" dirty="0"/>
              <a:t>Arduino UNO</a:t>
            </a:r>
          </a:p>
        </p:txBody>
      </p:sp>
      <p:sp>
        <p:nvSpPr>
          <p:cNvPr id="15" name="TextBox 14">
            <a:extLst>
              <a:ext uri="{FF2B5EF4-FFF2-40B4-BE49-F238E27FC236}">
                <a16:creationId xmlns:a16="http://schemas.microsoft.com/office/drawing/2014/main" id="{889A4B85-E486-5401-4560-1710147692D3}"/>
              </a:ext>
            </a:extLst>
          </p:cNvPr>
          <p:cNvSpPr txBox="1"/>
          <p:nvPr/>
        </p:nvSpPr>
        <p:spPr>
          <a:xfrm>
            <a:off x="1421476" y="3042458"/>
            <a:ext cx="1446415" cy="369332"/>
          </a:xfrm>
          <a:prstGeom prst="rect">
            <a:avLst/>
          </a:prstGeom>
          <a:noFill/>
        </p:spPr>
        <p:txBody>
          <a:bodyPr wrap="square" rtlCol="0">
            <a:spAutoFit/>
          </a:bodyPr>
          <a:lstStyle/>
          <a:p>
            <a:r>
              <a:rPr lang="en-IN" dirty="0"/>
              <a:t>GSM Module</a:t>
            </a:r>
          </a:p>
        </p:txBody>
      </p:sp>
      <p:sp>
        <p:nvSpPr>
          <p:cNvPr id="16" name="TextBox 15">
            <a:extLst>
              <a:ext uri="{FF2B5EF4-FFF2-40B4-BE49-F238E27FC236}">
                <a16:creationId xmlns:a16="http://schemas.microsoft.com/office/drawing/2014/main" id="{558D62F0-35B8-D752-FF3C-E829EB2A70DC}"/>
              </a:ext>
            </a:extLst>
          </p:cNvPr>
          <p:cNvSpPr txBox="1"/>
          <p:nvPr/>
        </p:nvSpPr>
        <p:spPr>
          <a:xfrm>
            <a:off x="1512916" y="4658302"/>
            <a:ext cx="1479666" cy="369332"/>
          </a:xfrm>
          <a:prstGeom prst="rect">
            <a:avLst/>
          </a:prstGeom>
          <a:noFill/>
        </p:spPr>
        <p:txBody>
          <a:bodyPr wrap="square" rtlCol="0">
            <a:spAutoFit/>
          </a:bodyPr>
          <a:lstStyle/>
          <a:p>
            <a:r>
              <a:rPr lang="en-IN" dirty="0"/>
              <a:t>Gas sensor</a:t>
            </a:r>
          </a:p>
        </p:txBody>
      </p:sp>
      <p:sp>
        <p:nvSpPr>
          <p:cNvPr id="17" name="TextBox 16">
            <a:extLst>
              <a:ext uri="{FF2B5EF4-FFF2-40B4-BE49-F238E27FC236}">
                <a16:creationId xmlns:a16="http://schemas.microsoft.com/office/drawing/2014/main" id="{05CE063D-8A51-A27E-918A-2218F4F5C1AE}"/>
              </a:ext>
            </a:extLst>
          </p:cNvPr>
          <p:cNvSpPr txBox="1"/>
          <p:nvPr/>
        </p:nvSpPr>
        <p:spPr>
          <a:xfrm>
            <a:off x="8125690" y="3428415"/>
            <a:ext cx="1097280" cy="646331"/>
          </a:xfrm>
          <a:prstGeom prst="rect">
            <a:avLst/>
          </a:prstGeom>
          <a:noFill/>
        </p:spPr>
        <p:txBody>
          <a:bodyPr wrap="square" rtlCol="0">
            <a:spAutoFit/>
          </a:bodyPr>
          <a:lstStyle/>
          <a:p>
            <a:r>
              <a:rPr lang="en-IN" dirty="0"/>
              <a:t>Power supply</a:t>
            </a:r>
          </a:p>
        </p:txBody>
      </p:sp>
    </p:spTree>
    <p:extLst>
      <p:ext uri="{BB962C8B-B14F-4D97-AF65-F5344CB8AC3E}">
        <p14:creationId xmlns:p14="http://schemas.microsoft.com/office/powerpoint/2010/main" val="232789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DD7B-C560-6F44-1CFE-F7301F59A7B9}"/>
              </a:ext>
            </a:extLst>
          </p:cNvPr>
          <p:cNvSpPr>
            <a:spLocks noGrp="1"/>
          </p:cNvSpPr>
          <p:nvPr>
            <p:ph type="title"/>
          </p:nvPr>
        </p:nvSpPr>
        <p:spPr/>
        <p:txBody>
          <a:bodyPr/>
          <a:lstStyle/>
          <a:p>
            <a:r>
              <a:rPr lang="en-IN" dirty="0"/>
              <a:t>Circuit Diagram FOR GAS LEAKAGE DETECTION</a:t>
            </a:r>
          </a:p>
        </p:txBody>
      </p:sp>
      <p:pic>
        <p:nvPicPr>
          <p:cNvPr id="5" name="Content Placeholder 4">
            <a:extLst>
              <a:ext uri="{FF2B5EF4-FFF2-40B4-BE49-F238E27FC236}">
                <a16:creationId xmlns:a16="http://schemas.microsoft.com/office/drawing/2014/main" id="{BB227697-073F-3AE6-DB00-AA6034AAE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520" y="2286000"/>
            <a:ext cx="5425098" cy="4022725"/>
          </a:xfrm>
        </p:spPr>
      </p:pic>
    </p:spTree>
    <p:extLst>
      <p:ext uri="{BB962C8B-B14F-4D97-AF65-F5344CB8AC3E}">
        <p14:creationId xmlns:p14="http://schemas.microsoft.com/office/powerpoint/2010/main" val="209811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CCBB-9FB7-973A-05FA-23B5B02F3A45}"/>
              </a:ext>
            </a:extLst>
          </p:cNvPr>
          <p:cNvSpPr>
            <a:spLocks noGrp="1"/>
          </p:cNvSpPr>
          <p:nvPr>
            <p:ph type="title"/>
          </p:nvPr>
        </p:nvSpPr>
        <p:spPr/>
        <p:txBody>
          <a:bodyPr/>
          <a:lstStyle/>
          <a:p>
            <a:r>
              <a:rPr lang="en-US" dirty="0"/>
              <a:t>CONNECTIONS OF LOAD CELL</a:t>
            </a:r>
            <a:endParaRPr lang="en-IN" dirty="0"/>
          </a:p>
        </p:txBody>
      </p:sp>
      <p:sp>
        <p:nvSpPr>
          <p:cNvPr id="3" name="Content Placeholder 2">
            <a:extLst>
              <a:ext uri="{FF2B5EF4-FFF2-40B4-BE49-F238E27FC236}">
                <a16:creationId xmlns:a16="http://schemas.microsoft.com/office/drawing/2014/main" id="{89410BBF-58A1-0E3A-A0DC-50CADA1E26AA}"/>
              </a:ext>
            </a:extLst>
          </p:cNvPr>
          <p:cNvSpPr>
            <a:spLocks noGrp="1"/>
          </p:cNvSpPr>
          <p:nvPr>
            <p:ph idx="1"/>
          </p:nvPr>
        </p:nvSpPr>
        <p:spPr>
          <a:xfrm>
            <a:off x="932688" y="1995054"/>
            <a:ext cx="9720073" cy="4023360"/>
          </a:xfrm>
        </p:spPr>
        <p:txBody>
          <a:bodyPr>
            <a:noAutofit/>
          </a:bodyPr>
          <a:lstStyle/>
          <a:p>
            <a:pPr>
              <a:buFont typeface="Arial" panose="020B0604020202020204" pitchFamily="34" charset="0"/>
              <a:buChar char="•"/>
            </a:pPr>
            <a:r>
              <a:rPr lang="en-US" sz="2100" b="1" dirty="0"/>
              <a:t>Arduino to load cell module:</a:t>
            </a:r>
          </a:p>
          <a:p>
            <a:r>
              <a:rPr lang="en-US" sz="2100" dirty="0"/>
              <a:t> 5v – vcc</a:t>
            </a:r>
          </a:p>
          <a:p>
            <a:r>
              <a:rPr lang="en-US" sz="2100" dirty="0"/>
              <a:t>gnd – gnd</a:t>
            </a:r>
          </a:p>
          <a:p>
            <a:r>
              <a:rPr lang="en-US" sz="2100" dirty="0"/>
              <a:t>D4 – DT</a:t>
            </a:r>
          </a:p>
          <a:p>
            <a:r>
              <a:rPr lang="en-US" sz="2100" dirty="0"/>
              <a:t>D5- sck</a:t>
            </a:r>
          </a:p>
          <a:p>
            <a:pPr>
              <a:buFont typeface="Arial" panose="020B0604020202020204" pitchFamily="34" charset="0"/>
              <a:buChar char="•"/>
            </a:pPr>
            <a:r>
              <a:rPr lang="en-US" sz="2100" b="1" dirty="0"/>
              <a:t>load cell to  HX711 module:</a:t>
            </a:r>
          </a:p>
          <a:p>
            <a:r>
              <a:rPr lang="en-US" sz="2100" dirty="0"/>
              <a:t>green - E+</a:t>
            </a:r>
          </a:p>
          <a:p>
            <a:r>
              <a:rPr lang="en-US" sz="2100" dirty="0"/>
              <a:t>white - E-</a:t>
            </a:r>
          </a:p>
          <a:p>
            <a:r>
              <a:rPr lang="en-US" sz="2100" dirty="0"/>
              <a:t>black - A-</a:t>
            </a:r>
          </a:p>
          <a:p>
            <a:r>
              <a:rPr lang="en-US" sz="2100" dirty="0"/>
              <a:t>red - A+</a:t>
            </a:r>
            <a:endParaRPr lang="en-IN" sz="2100" dirty="0"/>
          </a:p>
        </p:txBody>
      </p:sp>
      <p:pic>
        <p:nvPicPr>
          <p:cNvPr id="5" name="Picture 4">
            <a:extLst>
              <a:ext uri="{FF2B5EF4-FFF2-40B4-BE49-F238E27FC236}">
                <a16:creationId xmlns:a16="http://schemas.microsoft.com/office/drawing/2014/main" id="{0A5CCE3E-9622-5AD8-6690-7BF52582284E}"/>
              </a:ext>
            </a:extLst>
          </p:cNvPr>
          <p:cNvPicPr>
            <a:picLocks noChangeAspect="1"/>
          </p:cNvPicPr>
          <p:nvPr/>
        </p:nvPicPr>
        <p:blipFill rotWithShape="1">
          <a:blip r:embed="rId2">
            <a:extLst>
              <a:ext uri="{28A0092B-C50C-407E-A947-70E740481C1C}">
                <a14:useLocalDpi xmlns:a14="http://schemas.microsoft.com/office/drawing/2010/main" val="0"/>
              </a:ext>
            </a:extLst>
          </a:blip>
          <a:srcRect t="2909" b="33212"/>
          <a:stretch/>
        </p:blipFill>
        <p:spPr>
          <a:xfrm rot="5400000">
            <a:off x="7281668" y="1966790"/>
            <a:ext cx="3081814" cy="4380808"/>
          </a:xfrm>
          <a:prstGeom prst="rect">
            <a:avLst/>
          </a:prstGeom>
        </p:spPr>
      </p:pic>
    </p:spTree>
    <p:extLst>
      <p:ext uri="{BB962C8B-B14F-4D97-AF65-F5344CB8AC3E}">
        <p14:creationId xmlns:p14="http://schemas.microsoft.com/office/powerpoint/2010/main" val="2711875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413</TotalTime>
  <Words>912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ff7</vt:lpstr>
      <vt:lpstr>Gill Sans MT</vt:lpstr>
      <vt:lpstr>Google Sans</vt:lpstr>
      <vt:lpstr>Source Sans Pro</vt:lpstr>
      <vt:lpstr>Tw Cen MT</vt:lpstr>
      <vt:lpstr>Tw Cen MT Condensed</vt:lpstr>
      <vt:lpstr>Wingdings 3</vt:lpstr>
      <vt:lpstr>Integral</vt:lpstr>
      <vt:lpstr>Parcel</vt:lpstr>
      <vt:lpstr>GAS LEVEL DETECTION AND AUTOMATIC BOOKING SYSTEM USING ARDUINO</vt:lpstr>
      <vt:lpstr>INTRODUCTION</vt:lpstr>
      <vt:lpstr>COMPONENTS</vt:lpstr>
      <vt:lpstr>COMPONENTS</vt:lpstr>
      <vt:lpstr>COMPONENTS</vt:lpstr>
      <vt:lpstr>Block Diagram for level detection</vt:lpstr>
      <vt:lpstr>Block diagram for GAS LEAKAGE detection</vt:lpstr>
      <vt:lpstr>Circuit Diagram FOR GAS LEAKAGE DETECTION</vt:lpstr>
      <vt:lpstr>CONNECTIONS OF LOAD CELL</vt:lpstr>
      <vt:lpstr>Working </vt:lpstr>
      <vt:lpstr>PowerPoint Presentation</vt:lpstr>
      <vt:lpstr>Advantages</vt:lpstr>
      <vt:lpstr>Disadvantages</vt:lpstr>
      <vt:lpstr>Applications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LEVEL DETECTION AND AUTOMATIC BOOKING SYSTEM USING ARDUINO</dc:title>
  <dc:creator>Shravya Manchala</dc:creator>
  <cp:lastModifiedBy>Shravya Manchala</cp:lastModifiedBy>
  <cp:revision>3</cp:revision>
  <dcterms:created xsi:type="dcterms:W3CDTF">2023-04-11T16:31:24Z</dcterms:created>
  <dcterms:modified xsi:type="dcterms:W3CDTF">2024-08-28T16:48:27Z</dcterms:modified>
</cp:coreProperties>
</file>