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648E-F333-8C13-6EC7-26532B70C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ATM SIMULATOR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2F9CB-693B-1F12-EC3D-C156B47AB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RAKSHIKA S – PES2UG20CS264</a:t>
            </a:r>
          </a:p>
          <a:p>
            <a:r>
              <a:rPr lang="en-US" dirty="0"/>
              <a:t>SHRAVYA U – PES2UG20CS326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37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2A483-80B1-60D7-8718-F4BEBCF8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023834"/>
            <a:ext cx="8238748" cy="48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6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EED7-FEEA-9E12-EE1D-E5501E8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B83D-469F-667B-FB2D-208CDBB7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860957"/>
            <a:ext cx="8595360" cy="2205318"/>
          </a:xfrm>
        </p:spPr>
        <p:txBody>
          <a:bodyPr/>
          <a:lstStyle/>
          <a:p>
            <a:r>
              <a:rPr lang="en-IN" sz="3600" dirty="0"/>
              <a:t>Authentication</a:t>
            </a:r>
          </a:p>
          <a:p>
            <a:r>
              <a:rPr lang="en-IN" sz="3600" dirty="0"/>
              <a:t>Banking transactions</a:t>
            </a:r>
          </a:p>
          <a:p>
            <a:r>
              <a:rPr lang="en-IN" sz="3600" dirty="0"/>
              <a:t>Verify withdrawals and deposits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9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0FD-7E16-2992-47B6-A12FD7BE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BA96-4DE5-E8C1-3949-A84C6E95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account</a:t>
            </a:r>
          </a:p>
          <a:p>
            <a:r>
              <a:rPr lang="en-US" dirty="0"/>
              <a:t>Login </a:t>
            </a:r>
          </a:p>
          <a:p>
            <a:r>
              <a:rPr lang="en-US" dirty="0"/>
              <a:t>Balance inquiry </a:t>
            </a:r>
          </a:p>
          <a:p>
            <a:r>
              <a:rPr lang="en-US" dirty="0"/>
              <a:t>Cash withdraw </a:t>
            </a:r>
          </a:p>
          <a:p>
            <a:r>
              <a:rPr lang="en-US" dirty="0"/>
              <a:t>Funds deposit</a:t>
            </a:r>
          </a:p>
          <a:p>
            <a:r>
              <a:rPr lang="en-US" dirty="0"/>
              <a:t>Change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67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728DE-F316-B956-6EB8-3F820A88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4" y="964373"/>
            <a:ext cx="10998701" cy="49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A39-62FE-BEB4-D962-B8388788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PRODUCT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E3D86-E6E6-ECC8-20AC-BE024AD2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06" y="1757507"/>
            <a:ext cx="7821612" cy="49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C34E1-48D6-B8DD-58C4-C3560C27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6" y="1954195"/>
            <a:ext cx="10258246" cy="29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7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7F6C0-4088-AB6A-10FC-8824EB92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28" y="1447800"/>
            <a:ext cx="952895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8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5C7A9C-0EAB-DBFF-16FF-5036EB84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56063"/>
            <a:ext cx="4625256" cy="478857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5CB34C0-3407-ADE9-3594-5BD806AF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70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26D7D-2A0B-8859-D623-D132EAD7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85" y="817801"/>
            <a:ext cx="8447995" cy="52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588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</TotalTime>
  <Words>38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ATM SIMULATOR</vt:lpstr>
      <vt:lpstr>FUNCTIONAL REQUIREMENTS</vt:lpstr>
      <vt:lpstr>FEATURES</vt:lpstr>
      <vt:lpstr>PowerPoint Presentation</vt:lpstr>
      <vt:lpstr>TESTING THE PRODUCT</vt:lpstr>
      <vt:lpstr>PowerPoint Presentation</vt:lpstr>
      <vt:lpstr>PowerPoint Presentation</vt:lpstr>
      <vt:lpstr>OUTPUTS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SIMULATOR</dc:title>
  <dc:creator>EC CSE 5E RAKSHIKA S</dc:creator>
  <cp:lastModifiedBy>EC CSE 5E RAKSHIKA S</cp:lastModifiedBy>
  <cp:revision>1</cp:revision>
  <dcterms:created xsi:type="dcterms:W3CDTF">2022-11-13T16:41:11Z</dcterms:created>
  <dcterms:modified xsi:type="dcterms:W3CDTF">2022-11-13T17:29:34Z</dcterms:modified>
</cp:coreProperties>
</file>