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88" d="100"/>
          <a:sy n="88" d="100"/>
        </p:scale>
        <p:origin x="184"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C4004-8354-4706-A5F4-B303FBCF2C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6A33B2-018E-433F-871B-8AD7DFBC63C3}">
      <dgm:prSet/>
      <dgm:spPr/>
      <dgm:t>
        <a:bodyPr/>
        <a:lstStyle/>
        <a:p>
          <a:pPr>
            <a:lnSpc>
              <a:spcPct val="100000"/>
            </a:lnSpc>
          </a:pPr>
          <a:r>
            <a:rPr lang="en-US"/>
            <a:t>DAY 1 ( Intro and outro)</a:t>
          </a:r>
        </a:p>
      </dgm:t>
    </dgm:pt>
    <dgm:pt modelId="{60F35606-AD23-4C85-9F61-114DF8C0075E}" type="parTrans" cxnId="{64F391BC-FB9E-4A96-825E-31F7BE682B0C}">
      <dgm:prSet/>
      <dgm:spPr/>
      <dgm:t>
        <a:bodyPr/>
        <a:lstStyle/>
        <a:p>
          <a:endParaRPr lang="en-US"/>
        </a:p>
      </dgm:t>
    </dgm:pt>
    <dgm:pt modelId="{4ADE6138-0964-42B3-AE68-5CFF7DD462F1}" type="sibTrans" cxnId="{64F391BC-FB9E-4A96-825E-31F7BE682B0C}">
      <dgm:prSet/>
      <dgm:spPr/>
      <dgm:t>
        <a:bodyPr/>
        <a:lstStyle/>
        <a:p>
          <a:endParaRPr lang="en-US"/>
        </a:p>
      </dgm:t>
    </dgm:pt>
    <dgm:pt modelId="{EA4826C3-DBB3-4321-97F0-2656A87F75AF}">
      <dgm:prSet/>
      <dgm:spPr/>
      <dgm:t>
        <a:bodyPr/>
        <a:lstStyle/>
        <a:p>
          <a:pPr>
            <a:lnSpc>
              <a:spcPct val="100000"/>
            </a:lnSpc>
          </a:pPr>
          <a:r>
            <a:rPr lang="en-US"/>
            <a:t>DAY 2 (Technical related)		</a:t>
          </a:r>
        </a:p>
      </dgm:t>
    </dgm:pt>
    <dgm:pt modelId="{10FFDDDD-8515-4717-B13C-E9C1B2813C9D}" type="parTrans" cxnId="{9FFAE751-4047-4348-9786-DB8BDEA8E0FD}">
      <dgm:prSet/>
      <dgm:spPr/>
      <dgm:t>
        <a:bodyPr/>
        <a:lstStyle/>
        <a:p>
          <a:endParaRPr lang="en-US"/>
        </a:p>
      </dgm:t>
    </dgm:pt>
    <dgm:pt modelId="{A1F3FFDE-E331-4664-B588-A6C0D408F972}" type="sibTrans" cxnId="{9FFAE751-4047-4348-9786-DB8BDEA8E0FD}">
      <dgm:prSet/>
      <dgm:spPr/>
      <dgm:t>
        <a:bodyPr/>
        <a:lstStyle/>
        <a:p>
          <a:endParaRPr lang="en-US"/>
        </a:p>
      </dgm:t>
    </dgm:pt>
    <dgm:pt modelId="{D8854465-8601-43D3-875F-78283ABF742C}">
      <dgm:prSet/>
      <dgm:spPr/>
      <dgm:t>
        <a:bodyPr/>
        <a:lstStyle/>
        <a:p>
          <a:pPr>
            <a:lnSpc>
              <a:spcPct val="100000"/>
            </a:lnSpc>
          </a:pPr>
          <a:r>
            <a:rPr lang="en-US"/>
            <a:t>DAY 3 (Project Oriented)</a:t>
          </a:r>
        </a:p>
      </dgm:t>
    </dgm:pt>
    <dgm:pt modelId="{F88349A5-80D6-4C12-AB74-8AE4F0E3AE32}" type="parTrans" cxnId="{12736B1D-A4CF-4C6E-A8D8-D9A4536C592A}">
      <dgm:prSet/>
      <dgm:spPr/>
      <dgm:t>
        <a:bodyPr/>
        <a:lstStyle/>
        <a:p>
          <a:endParaRPr lang="en-US"/>
        </a:p>
      </dgm:t>
    </dgm:pt>
    <dgm:pt modelId="{49EB280D-908A-4D05-93C0-B4B50CFA87AB}" type="sibTrans" cxnId="{12736B1D-A4CF-4C6E-A8D8-D9A4536C592A}">
      <dgm:prSet/>
      <dgm:spPr/>
      <dgm:t>
        <a:bodyPr/>
        <a:lstStyle/>
        <a:p>
          <a:endParaRPr lang="en-US"/>
        </a:p>
      </dgm:t>
    </dgm:pt>
    <dgm:pt modelId="{44BB901D-08E0-4268-A266-416889022F05}" type="pres">
      <dgm:prSet presAssocID="{9D1C4004-8354-4706-A5F4-B303FBCF2C22}" presName="root" presStyleCnt="0">
        <dgm:presLayoutVars>
          <dgm:dir/>
          <dgm:resizeHandles val="exact"/>
        </dgm:presLayoutVars>
      </dgm:prSet>
      <dgm:spPr/>
    </dgm:pt>
    <dgm:pt modelId="{A00AED97-D642-469E-B8C3-8C021D3ED75A}" type="pres">
      <dgm:prSet presAssocID="{BB6A33B2-018E-433F-871B-8AD7DFBC63C3}" presName="compNode" presStyleCnt="0"/>
      <dgm:spPr/>
    </dgm:pt>
    <dgm:pt modelId="{8B98630F-F611-48DF-9317-704E82ECB5FD}" type="pres">
      <dgm:prSet presAssocID="{BB6A33B2-018E-433F-871B-8AD7DFBC63C3}" presName="bgRect" presStyleLbl="bgShp" presStyleIdx="0" presStyleCnt="3"/>
      <dgm:spPr/>
    </dgm:pt>
    <dgm:pt modelId="{FB6F9B9A-BC91-467C-A83C-E2C68ED50C54}" type="pres">
      <dgm:prSet presAssocID="{BB6A33B2-018E-433F-871B-8AD7DFBC63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jector screen"/>
        </a:ext>
      </dgm:extLst>
    </dgm:pt>
    <dgm:pt modelId="{E26B05D3-F947-42B0-8AF7-CE029AAE7A51}" type="pres">
      <dgm:prSet presAssocID="{BB6A33B2-018E-433F-871B-8AD7DFBC63C3}" presName="spaceRect" presStyleCnt="0"/>
      <dgm:spPr/>
    </dgm:pt>
    <dgm:pt modelId="{7A9BC7A8-4B7B-4318-8028-35CA2FA704D9}" type="pres">
      <dgm:prSet presAssocID="{BB6A33B2-018E-433F-871B-8AD7DFBC63C3}" presName="parTx" presStyleLbl="revTx" presStyleIdx="0" presStyleCnt="3">
        <dgm:presLayoutVars>
          <dgm:chMax val="0"/>
          <dgm:chPref val="0"/>
        </dgm:presLayoutVars>
      </dgm:prSet>
      <dgm:spPr/>
    </dgm:pt>
    <dgm:pt modelId="{8C205FF8-620C-48CA-9328-56A89B34A0A7}" type="pres">
      <dgm:prSet presAssocID="{4ADE6138-0964-42B3-AE68-5CFF7DD462F1}" presName="sibTrans" presStyleCnt="0"/>
      <dgm:spPr/>
    </dgm:pt>
    <dgm:pt modelId="{5BB4587F-9EE0-4D37-B1FD-48A0202237D9}" type="pres">
      <dgm:prSet presAssocID="{EA4826C3-DBB3-4321-97F0-2656A87F75AF}" presName="compNode" presStyleCnt="0"/>
      <dgm:spPr/>
    </dgm:pt>
    <dgm:pt modelId="{55350DE9-1214-4B31-9AF1-5C115E3E4C56}" type="pres">
      <dgm:prSet presAssocID="{EA4826C3-DBB3-4321-97F0-2656A87F75AF}" presName="bgRect" presStyleLbl="bgShp" presStyleIdx="1" presStyleCnt="3"/>
      <dgm:spPr/>
    </dgm:pt>
    <dgm:pt modelId="{B89313D2-C250-4044-80DF-FC2D3AE7B639}" type="pres">
      <dgm:prSet presAssocID="{EA4826C3-DBB3-4321-97F0-2656A87F75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C328A20-E1B1-44E8-B4D2-C2A446BE1F25}" type="pres">
      <dgm:prSet presAssocID="{EA4826C3-DBB3-4321-97F0-2656A87F75AF}" presName="spaceRect" presStyleCnt="0"/>
      <dgm:spPr/>
    </dgm:pt>
    <dgm:pt modelId="{839EF40B-C4D9-4811-86C5-3A5B62A6DF30}" type="pres">
      <dgm:prSet presAssocID="{EA4826C3-DBB3-4321-97F0-2656A87F75AF}" presName="parTx" presStyleLbl="revTx" presStyleIdx="1" presStyleCnt="3">
        <dgm:presLayoutVars>
          <dgm:chMax val="0"/>
          <dgm:chPref val="0"/>
        </dgm:presLayoutVars>
      </dgm:prSet>
      <dgm:spPr/>
    </dgm:pt>
    <dgm:pt modelId="{241A39AE-EF5C-4E6E-81B7-690E50BBCBAE}" type="pres">
      <dgm:prSet presAssocID="{A1F3FFDE-E331-4664-B588-A6C0D408F972}" presName="sibTrans" presStyleCnt="0"/>
      <dgm:spPr/>
    </dgm:pt>
    <dgm:pt modelId="{C03C0EC9-52B0-4321-9FB5-FD110C1299F5}" type="pres">
      <dgm:prSet presAssocID="{D8854465-8601-43D3-875F-78283ABF742C}" presName="compNode" presStyleCnt="0"/>
      <dgm:spPr/>
    </dgm:pt>
    <dgm:pt modelId="{5821BDD4-967D-4B78-ACBC-F262471AE54D}" type="pres">
      <dgm:prSet presAssocID="{D8854465-8601-43D3-875F-78283ABF742C}" presName="bgRect" presStyleLbl="bgShp" presStyleIdx="2" presStyleCnt="3"/>
      <dgm:spPr/>
    </dgm:pt>
    <dgm:pt modelId="{8D35F40B-D8A7-4259-86ED-A83B8C947F4A}" type="pres">
      <dgm:prSet presAssocID="{D8854465-8601-43D3-875F-78283ABF74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6294421A-275F-45CE-BEC8-20BE4E8D507A}" type="pres">
      <dgm:prSet presAssocID="{D8854465-8601-43D3-875F-78283ABF742C}" presName="spaceRect" presStyleCnt="0"/>
      <dgm:spPr/>
    </dgm:pt>
    <dgm:pt modelId="{0E0C2D68-EA94-42CD-8F70-D2136411FFE3}" type="pres">
      <dgm:prSet presAssocID="{D8854465-8601-43D3-875F-78283ABF742C}" presName="parTx" presStyleLbl="revTx" presStyleIdx="2" presStyleCnt="3">
        <dgm:presLayoutVars>
          <dgm:chMax val="0"/>
          <dgm:chPref val="0"/>
        </dgm:presLayoutVars>
      </dgm:prSet>
      <dgm:spPr/>
    </dgm:pt>
  </dgm:ptLst>
  <dgm:cxnLst>
    <dgm:cxn modelId="{12736B1D-A4CF-4C6E-A8D8-D9A4536C592A}" srcId="{9D1C4004-8354-4706-A5F4-B303FBCF2C22}" destId="{D8854465-8601-43D3-875F-78283ABF742C}" srcOrd="2" destOrd="0" parTransId="{F88349A5-80D6-4C12-AB74-8AE4F0E3AE32}" sibTransId="{49EB280D-908A-4D05-93C0-B4B50CFA87AB}"/>
    <dgm:cxn modelId="{204C4B28-1C36-8E49-873C-169CD8B20597}" type="presOf" srcId="{D8854465-8601-43D3-875F-78283ABF742C}" destId="{0E0C2D68-EA94-42CD-8F70-D2136411FFE3}" srcOrd="0" destOrd="0" presId="urn:microsoft.com/office/officeart/2018/2/layout/IconVerticalSolidList"/>
    <dgm:cxn modelId="{C1EC442A-6DA0-2747-8958-E793A1719BC2}" type="presOf" srcId="{BB6A33B2-018E-433F-871B-8AD7DFBC63C3}" destId="{7A9BC7A8-4B7B-4318-8028-35CA2FA704D9}" srcOrd="0" destOrd="0" presId="urn:microsoft.com/office/officeart/2018/2/layout/IconVerticalSolidList"/>
    <dgm:cxn modelId="{79ECA22F-7753-0C40-B43C-7CEF6AACF651}" type="presOf" srcId="{EA4826C3-DBB3-4321-97F0-2656A87F75AF}" destId="{839EF40B-C4D9-4811-86C5-3A5B62A6DF30}" srcOrd="0" destOrd="0" presId="urn:microsoft.com/office/officeart/2018/2/layout/IconVerticalSolidList"/>
    <dgm:cxn modelId="{9FFAE751-4047-4348-9786-DB8BDEA8E0FD}" srcId="{9D1C4004-8354-4706-A5F4-B303FBCF2C22}" destId="{EA4826C3-DBB3-4321-97F0-2656A87F75AF}" srcOrd="1" destOrd="0" parTransId="{10FFDDDD-8515-4717-B13C-E9C1B2813C9D}" sibTransId="{A1F3FFDE-E331-4664-B588-A6C0D408F972}"/>
    <dgm:cxn modelId="{64F391BC-FB9E-4A96-825E-31F7BE682B0C}" srcId="{9D1C4004-8354-4706-A5F4-B303FBCF2C22}" destId="{BB6A33B2-018E-433F-871B-8AD7DFBC63C3}" srcOrd="0" destOrd="0" parTransId="{60F35606-AD23-4C85-9F61-114DF8C0075E}" sibTransId="{4ADE6138-0964-42B3-AE68-5CFF7DD462F1}"/>
    <dgm:cxn modelId="{3D595BF4-027A-1C4B-9677-73BEEF2C24EA}" type="presOf" srcId="{9D1C4004-8354-4706-A5F4-B303FBCF2C22}" destId="{44BB901D-08E0-4268-A266-416889022F05}" srcOrd="0" destOrd="0" presId="urn:microsoft.com/office/officeart/2018/2/layout/IconVerticalSolidList"/>
    <dgm:cxn modelId="{844DEF02-3D93-084D-BBE1-57E054D6B394}" type="presParOf" srcId="{44BB901D-08E0-4268-A266-416889022F05}" destId="{A00AED97-D642-469E-B8C3-8C021D3ED75A}" srcOrd="0" destOrd="0" presId="urn:microsoft.com/office/officeart/2018/2/layout/IconVerticalSolidList"/>
    <dgm:cxn modelId="{5679593E-AD63-1B46-8B80-056567FCD016}" type="presParOf" srcId="{A00AED97-D642-469E-B8C3-8C021D3ED75A}" destId="{8B98630F-F611-48DF-9317-704E82ECB5FD}" srcOrd="0" destOrd="0" presId="urn:microsoft.com/office/officeart/2018/2/layout/IconVerticalSolidList"/>
    <dgm:cxn modelId="{69412833-67A8-E24E-9A46-BD51385D4637}" type="presParOf" srcId="{A00AED97-D642-469E-B8C3-8C021D3ED75A}" destId="{FB6F9B9A-BC91-467C-A83C-E2C68ED50C54}" srcOrd="1" destOrd="0" presId="urn:microsoft.com/office/officeart/2018/2/layout/IconVerticalSolidList"/>
    <dgm:cxn modelId="{CA0BAF06-0704-4B41-81EB-CF846DA11087}" type="presParOf" srcId="{A00AED97-D642-469E-B8C3-8C021D3ED75A}" destId="{E26B05D3-F947-42B0-8AF7-CE029AAE7A51}" srcOrd="2" destOrd="0" presId="urn:microsoft.com/office/officeart/2018/2/layout/IconVerticalSolidList"/>
    <dgm:cxn modelId="{226FBC7E-396B-FD4D-918B-EBD748A643A4}" type="presParOf" srcId="{A00AED97-D642-469E-B8C3-8C021D3ED75A}" destId="{7A9BC7A8-4B7B-4318-8028-35CA2FA704D9}" srcOrd="3" destOrd="0" presId="urn:microsoft.com/office/officeart/2018/2/layout/IconVerticalSolidList"/>
    <dgm:cxn modelId="{E4842CE1-9A32-274F-ACDB-7C8DE1D11E53}" type="presParOf" srcId="{44BB901D-08E0-4268-A266-416889022F05}" destId="{8C205FF8-620C-48CA-9328-56A89B34A0A7}" srcOrd="1" destOrd="0" presId="urn:microsoft.com/office/officeart/2018/2/layout/IconVerticalSolidList"/>
    <dgm:cxn modelId="{CB15C3A1-D09D-2A49-B675-7877DA5969EB}" type="presParOf" srcId="{44BB901D-08E0-4268-A266-416889022F05}" destId="{5BB4587F-9EE0-4D37-B1FD-48A0202237D9}" srcOrd="2" destOrd="0" presId="urn:microsoft.com/office/officeart/2018/2/layout/IconVerticalSolidList"/>
    <dgm:cxn modelId="{AD1BAA26-28FB-8942-B826-67D772ACBFBE}" type="presParOf" srcId="{5BB4587F-9EE0-4D37-B1FD-48A0202237D9}" destId="{55350DE9-1214-4B31-9AF1-5C115E3E4C56}" srcOrd="0" destOrd="0" presId="urn:microsoft.com/office/officeart/2018/2/layout/IconVerticalSolidList"/>
    <dgm:cxn modelId="{6EA9604E-FB49-4948-B42D-8F7E5E848560}" type="presParOf" srcId="{5BB4587F-9EE0-4D37-B1FD-48A0202237D9}" destId="{B89313D2-C250-4044-80DF-FC2D3AE7B639}" srcOrd="1" destOrd="0" presId="urn:microsoft.com/office/officeart/2018/2/layout/IconVerticalSolidList"/>
    <dgm:cxn modelId="{DF96F288-02AC-064C-904C-083DE42255FE}" type="presParOf" srcId="{5BB4587F-9EE0-4D37-B1FD-48A0202237D9}" destId="{FC328A20-E1B1-44E8-B4D2-C2A446BE1F25}" srcOrd="2" destOrd="0" presId="urn:microsoft.com/office/officeart/2018/2/layout/IconVerticalSolidList"/>
    <dgm:cxn modelId="{5A83FFFC-61A6-8C4E-89A3-A6BB98920689}" type="presParOf" srcId="{5BB4587F-9EE0-4D37-B1FD-48A0202237D9}" destId="{839EF40B-C4D9-4811-86C5-3A5B62A6DF30}" srcOrd="3" destOrd="0" presId="urn:microsoft.com/office/officeart/2018/2/layout/IconVerticalSolidList"/>
    <dgm:cxn modelId="{3928A4EE-EAA5-A546-847A-A47E02A3B518}" type="presParOf" srcId="{44BB901D-08E0-4268-A266-416889022F05}" destId="{241A39AE-EF5C-4E6E-81B7-690E50BBCBAE}" srcOrd="3" destOrd="0" presId="urn:microsoft.com/office/officeart/2018/2/layout/IconVerticalSolidList"/>
    <dgm:cxn modelId="{978EA9FC-3F55-F247-819E-5E4F1CE648B7}" type="presParOf" srcId="{44BB901D-08E0-4268-A266-416889022F05}" destId="{C03C0EC9-52B0-4321-9FB5-FD110C1299F5}" srcOrd="4" destOrd="0" presId="urn:microsoft.com/office/officeart/2018/2/layout/IconVerticalSolidList"/>
    <dgm:cxn modelId="{0BB91229-C1A9-8642-9BE6-86D433E73270}" type="presParOf" srcId="{C03C0EC9-52B0-4321-9FB5-FD110C1299F5}" destId="{5821BDD4-967D-4B78-ACBC-F262471AE54D}" srcOrd="0" destOrd="0" presId="urn:microsoft.com/office/officeart/2018/2/layout/IconVerticalSolidList"/>
    <dgm:cxn modelId="{F5F94B56-EE86-244C-B9BD-E6E864074E82}" type="presParOf" srcId="{C03C0EC9-52B0-4321-9FB5-FD110C1299F5}" destId="{8D35F40B-D8A7-4259-86ED-A83B8C947F4A}" srcOrd="1" destOrd="0" presId="urn:microsoft.com/office/officeart/2018/2/layout/IconVerticalSolidList"/>
    <dgm:cxn modelId="{FB512D06-8B9D-AD45-BA2B-B4D24633EDFF}" type="presParOf" srcId="{C03C0EC9-52B0-4321-9FB5-FD110C1299F5}" destId="{6294421A-275F-45CE-BEC8-20BE4E8D507A}" srcOrd="2" destOrd="0" presId="urn:microsoft.com/office/officeart/2018/2/layout/IconVerticalSolidList"/>
    <dgm:cxn modelId="{C89D455C-65C8-9E4D-B5B4-9222BF5F936C}" type="presParOf" srcId="{C03C0EC9-52B0-4321-9FB5-FD110C1299F5}" destId="{0E0C2D68-EA94-42CD-8F70-D2136411FF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BFA5FC-4E09-446F-8FB0-A9C6CF0257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1370A2-11BC-43A5-918C-186FD1F8F8F3}">
      <dgm:prSet/>
      <dgm:spPr/>
      <dgm:t>
        <a:bodyPr/>
        <a:lstStyle/>
        <a:p>
          <a:pPr>
            <a:lnSpc>
              <a:spcPct val="100000"/>
            </a:lnSpc>
          </a:pPr>
          <a:r>
            <a:rPr lang="en-GB" dirty="0"/>
            <a:t>
"From the moment I walked in,  warm handshake and genuine welcome made me feel like a valued part of the team. It took the time to introduce me to the company’s vision, culture, and my role, setting a tone of mutual respect and collaboration. It felt more like joining a family than just starting a job."  
</a:t>
          </a:r>
          <a:endParaRPr lang="en-US" dirty="0"/>
        </a:p>
      </dgm:t>
    </dgm:pt>
    <dgm:pt modelId="{191596CF-92CE-4651-A722-BD89D408D904}" type="parTrans" cxnId="{4275D04B-2C3C-4598-B964-7711C75EA6D3}">
      <dgm:prSet/>
      <dgm:spPr/>
      <dgm:t>
        <a:bodyPr/>
        <a:lstStyle/>
        <a:p>
          <a:endParaRPr lang="en-US"/>
        </a:p>
      </dgm:t>
    </dgm:pt>
    <dgm:pt modelId="{CD2566C1-5DCB-455F-9956-31BA7A24C655}" type="sibTrans" cxnId="{4275D04B-2C3C-4598-B964-7711C75EA6D3}">
      <dgm:prSet/>
      <dgm:spPr/>
      <dgm:t>
        <a:bodyPr/>
        <a:lstStyle/>
        <a:p>
          <a:endParaRPr lang="en-US"/>
        </a:p>
      </dgm:t>
    </dgm:pt>
    <dgm:pt modelId="{10AF592D-5E12-4D3E-8F64-BD4A2BF0DA64}">
      <dgm:prSet/>
      <dgm:spPr/>
      <dgm:t>
        <a:bodyPr/>
        <a:lstStyle/>
        <a:p>
          <a:pPr>
            <a:lnSpc>
              <a:spcPct val="100000"/>
            </a:lnSpc>
          </a:pPr>
          <a:r>
            <a:rPr lang="en-GB" dirty="0"/>
            <a:t>"I was truly amazed by how the entire Python programming module was explained so thoroughly and in one go. The clarity and depth made it so much easier for me to grasp, leaving me feeling both empowered and eager to apply what I learned."</a:t>
          </a:r>
          <a:endParaRPr lang="en-US" dirty="0"/>
        </a:p>
      </dgm:t>
    </dgm:pt>
    <dgm:pt modelId="{594E3D51-D8DD-4DC1-B661-203FC2B460B0}" type="parTrans" cxnId="{80FAD32B-943A-444E-964B-BCC18CEA2A3F}">
      <dgm:prSet/>
      <dgm:spPr/>
      <dgm:t>
        <a:bodyPr/>
        <a:lstStyle/>
        <a:p>
          <a:endParaRPr lang="en-US"/>
        </a:p>
      </dgm:t>
    </dgm:pt>
    <dgm:pt modelId="{2B975942-B2F8-4FFB-807C-0D6FD18518C8}" type="sibTrans" cxnId="{80FAD32B-943A-444E-964B-BCC18CEA2A3F}">
      <dgm:prSet/>
      <dgm:spPr/>
      <dgm:t>
        <a:bodyPr/>
        <a:lstStyle/>
        <a:p>
          <a:endParaRPr lang="en-US"/>
        </a:p>
      </dgm:t>
    </dgm:pt>
    <dgm:pt modelId="{9630AD47-23E1-4838-AD0E-F058EDEBF0CD}">
      <dgm:prSet/>
      <dgm:spPr/>
      <dgm:t>
        <a:bodyPr/>
        <a:lstStyle/>
        <a:p>
          <a:pPr>
            <a:lnSpc>
              <a:spcPct val="100000"/>
            </a:lnSpc>
          </a:pPr>
          <a:r>
            <a:rPr lang="en-GB" dirty="0"/>
            <a:t>"Grasping Python programming concepts became so much easier for me, thanks to the comprehensive notes and well-structured practice questions provided. They gave me the confidence to learn and apply the concepts effectively in my work."</a:t>
          </a:r>
          <a:endParaRPr lang="en-US" dirty="0"/>
        </a:p>
      </dgm:t>
    </dgm:pt>
    <dgm:pt modelId="{42629885-4B9B-411B-B683-C699CAA9D948}" type="parTrans" cxnId="{C3550ACB-94B8-414B-A8F3-9978B8B296B0}">
      <dgm:prSet/>
      <dgm:spPr/>
      <dgm:t>
        <a:bodyPr/>
        <a:lstStyle/>
        <a:p>
          <a:endParaRPr lang="en-US"/>
        </a:p>
      </dgm:t>
    </dgm:pt>
    <dgm:pt modelId="{532A9DC9-BCAE-4F0F-9257-807C929A67F1}" type="sibTrans" cxnId="{C3550ACB-94B8-414B-A8F3-9978B8B296B0}">
      <dgm:prSet/>
      <dgm:spPr/>
      <dgm:t>
        <a:bodyPr/>
        <a:lstStyle/>
        <a:p>
          <a:endParaRPr lang="en-US"/>
        </a:p>
      </dgm:t>
    </dgm:pt>
    <dgm:pt modelId="{F391DE96-7BA6-4C4A-BF8B-8F49CBB6B863}">
      <dgm:prSet/>
      <dgm:spPr/>
      <dgm:t>
        <a:bodyPr/>
        <a:lstStyle/>
        <a:p>
          <a:pPr>
            <a:lnSpc>
              <a:spcPct val="100000"/>
            </a:lnSpc>
          </a:pPr>
          <a:r>
            <a:rPr lang="en-GB" b="0" i="0" baseline="0" dirty="0"/>
            <a:t>"Even though I managed to complete all 13 assignments by the deadline, I felt a sense of accomplishment and pride in staying on track and delivering quality work within the given time frame."</a:t>
          </a:r>
          <a:endParaRPr lang="en-US" dirty="0"/>
        </a:p>
      </dgm:t>
    </dgm:pt>
    <dgm:pt modelId="{5294149B-B161-417B-BE40-54E3C87EC905}" type="parTrans" cxnId="{76177A8A-37AE-4C5C-BF15-5A6F029EDBC3}">
      <dgm:prSet/>
      <dgm:spPr/>
      <dgm:t>
        <a:bodyPr/>
        <a:lstStyle/>
        <a:p>
          <a:endParaRPr lang="en-US"/>
        </a:p>
      </dgm:t>
    </dgm:pt>
    <dgm:pt modelId="{D0CFDE01-4E87-4B9A-B661-6E6548328301}" type="sibTrans" cxnId="{76177A8A-37AE-4C5C-BF15-5A6F029EDBC3}">
      <dgm:prSet/>
      <dgm:spPr/>
      <dgm:t>
        <a:bodyPr/>
        <a:lstStyle/>
        <a:p>
          <a:endParaRPr lang="en-US"/>
        </a:p>
      </dgm:t>
    </dgm:pt>
    <dgm:pt modelId="{4644F82A-44ED-4057-8CB2-18E48811EBB7}" type="pres">
      <dgm:prSet presAssocID="{F2BFA5FC-4E09-446F-8FB0-A9C6CF0257E1}" presName="root" presStyleCnt="0">
        <dgm:presLayoutVars>
          <dgm:dir/>
          <dgm:resizeHandles val="exact"/>
        </dgm:presLayoutVars>
      </dgm:prSet>
      <dgm:spPr/>
    </dgm:pt>
    <dgm:pt modelId="{96BD6B03-F4D3-4254-8F29-9D1FA670F43B}" type="pres">
      <dgm:prSet presAssocID="{E41370A2-11BC-43A5-918C-186FD1F8F8F3}" presName="compNode" presStyleCnt="0"/>
      <dgm:spPr/>
    </dgm:pt>
    <dgm:pt modelId="{D364EF34-A7FF-4FD0-A062-C0165040E862}" type="pres">
      <dgm:prSet presAssocID="{E41370A2-11BC-43A5-918C-186FD1F8F8F3}" presName="bgRect" presStyleLbl="bgShp" presStyleIdx="0" presStyleCnt="4"/>
      <dgm:spPr/>
    </dgm:pt>
    <dgm:pt modelId="{DD003AA1-E4B1-4976-A985-DEA59F874974}" type="pres">
      <dgm:prSet presAssocID="{E41370A2-11BC-43A5-918C-186FD1F8F8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3541AD8A-604D-4A16-A981-7C556821851F}" type="pres">
      <dgm:prSet presAssocID="{E41370A2-11BC-43A5-918C-186FD1F8F8F3}" presName="spaceRect" presStyleCnt="0"/>
      <dgm:spPr/>
    </dgm:pt>
    <dgm:pt modelId="{8A888BBF-078B-46CE-9268-F0E549127C81}" type="pres">
      <dgm:prSet presAssocID="{E41370A2-11BC-43A5-918C-186FD1F8F8F3}" presName="parTx" presStyleLbl="revTx" presStyleIdx="0" presStyleCnt="4">
        <dgm:presLayoutVars>
          <dgm:chMax val="0"/>
          <dgm:chPref val="0"/>
        </dgm:presLayoutVars>
      </dgm:prSet>
      <dgm:spPr/>
    </dgm:pt>
    <dgm:pt modelId="{4F35A346-F869-4796-AD3A-D4328BA01D09}" type="pres">
      <dgm:prSet presAssocID="{CD2566C1-5DCB-455F-9956-31BA7A24C655}" presName="sibTrans" presStyleCnt="0"/>
      <dgm:spPr/>
    </dgm:pt>
    <dgm:pt modelId="{F82F45A6-E929-4F93-A6FB-4BD9F50377F4}" type="pres">
      <dgm:prSet presAssocID="{10AF592D-5E12-4D3E-8F64-BD4A2BF0DA64}" presName="compNode" presStyleCnt="0"/>
      <dgm:spPr/>
    </dgm:pt>
    <dgm:pt modelId="{E880A138-43D5-4F53-80CA-4EB4DD6ADBDB}" type="pres">
      <dgm:prSet presAssocID="{10AF592D-5E12-4D3E-8F64-BD4A2BF0DA64}" presName="bgRect" presStyleLbl="bgShp" presStyleIdx="1" presStyleCnt="4"/>
      <dgm:spPr/>
    </dgm:pt>
    <dgm:pt modelId="{6D8741F5-105C-416F-A064-9F1EFF016903}" type="pres">
      <dgm:prSet presAssocID="{10AF592D-5E12-4D3E-8F64-BD4A2BF0DA6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0AE883A-E24E-40C7-87FC-3E8FF28D476C}" type="pres">
      <dgm:prSet presAssocID="{10AF592D-5E12-4D3E-8F64-BD4A2BF0DA64}" presName="spaceRect" presStyleCnt="0"/>
      <dgm:spPr/>
    </dgm:pt>
    <dgm:pt modelId="{2F9E4AFE-9C92-4E31-B413-A81ECDC07317}" type="pres">
      <dgm:prSet presAssocID="{10AF592D-5E12-4D3E-8F64-BD4A2BF0DA64}" presName="parTx" presStyleLbl="revTx" presStyleIdx="1" presStyleCnt="4">
        <dgm:presLayoutVars>
          <dgm:chMax val="0"/>
          <dgm:chPref val="0"/>
        </dgm:presLayoutVars>
      </dgm:prSet>
      <dgm:spPr/>
    </dgm:pt>
    <dgm:pt modelId="{EB82859D-EFF7-47A6-99F1-ABCBCDC242AA}" type="pres">
      <dgm:prSet presAssocID="{2B975942-B2F8-4FFB-807C-0D6FD18518C8}" presName="sibTrans" presStyleCnt="0"/>
      <dgm:spPr/>
    </dgm:pt>
    <dgm:pt modelId="{B0B76C4A-553D-4419-AA93-DB56422ED5F0}" type="pres">
      <dgm:prSet presAssocID="{9630AD47-23E1-4838-AD0E-F058EDEBF0CD}" presName="compNode" presStyleCnt="0"/>
      <dgm:spPr/>
    </dgm:pt>
    <dgm:pt modelId="{403FA60C-7796-4304-9340-B30249208715}" type="pres">
      <dgm:prSet presAssocID="{9630AD47-23E1-4838-AD0E-F058EDEBF0CD}" presName="bgRect" presStyleLbl="bgShp" presStyleIdx="2" presStyleCnt="4"/>
      <dgm:spPr/>
    </dgm:pt>
    <dgm:pt modelId="{FE2BE63D-9847-4DE7-8855-309CD91AE2BD}" type="pres">
      <dgm:prSet presAssocID="{9630AD47-23E1-4838-AD0E-F058EDEBF0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A019DBE1-F0C3-47BA-8FDE-491BC28F03EC}" type="pres">
      <dgm:prSet presAssocID="{9630AD47-23E1-4838-AD0E-F058EDEBF0CD}" presName="spaceRect" presStyleCnt="0"/>
      <dgm:spPr/>
    </dgm:pt>
    <dgm:pt modelId="{7BA9D1F8-3837-451A-BB7B-65A774859A58}" type="pres">
      <dgm:prSet presAssocID="{9630AD47-23E1-4838-AD0E-F058EDEBF0CD}" presName="parTx" presStyleLbl="revTx" presStyleIdx="2" presStyleCnt="4">
        <dgm:presLayoutVars>
          <dgm:chMax val="0"/>
          <dgm:chPref val="0"/>
        </dgm:presLayoutVars>
      </dgm:prSet>
      <dgm:spPr/>
    </dgm:pt>
    <dgm:pt modelId="{089B349E-C0E8-46CE-8821-43C107590B1D}" type="pres">
      <dgm:prSet presAssocID="{532A9DC9-BCAE-4F0F-9257-807C929A67F1}" presName="sibTrans" presStyleCnt="0"/>
      <dgm:spPr/>
    </dgm:pt>
    <dgm:pt modelId="{EFB00D96-A2D9-4733-9B11-1515405079CB}" type="pres">
      <dgm:prSet presAssocID="{F391DE96-7BA6-4C4A-BF8B-8F49CBB6B863}" presName="compNode" presStyleCnt="0"/>
      <dgm:spPr/>
    </dgm:pt>
    <dgm:pt modelId="{D0324E17-123C-46F8-9BA0-78892A09C35B}" type="pres">
      <dgm:prSet presAssocID="{F391DE96-7BA6-4C4A-BF8B-8F49CBB6B863}" presName="bgRect" presStyleLbl="bgShp" presStyleIdx="3" presStyleCnt="4"/>
      <dgm:spPr/>
    </dgm:pt>
    <dgm:pt modelId="{07F28AE2-68EA-4ADF-83CF-77A7501F9F9F}" type="pres">
      <dgm:prSet presAssocID="{F391DE96-7BA6-4C4A-BF8B-8F49CBB6B8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C2420112-9163-4AAD-9FE8-ECCA90BDF749}" type="pres">
      <dgm:prSet presAssocID="{F391DE96-7BA6-4C4A-BF8B-8F49CBB6B863}" presName="spaceRect" presStyleCnt="0"/>
      <dgm:spPr/>
    </dgm:pt>
    <dgm:pt modelId="{5119BC4E-DC38-48B8-880A-CDF5C6C2228B}" type="pres">
      <dgm:prSet presAssocID="{F391DE96-7BA6-4C4A-BF8B-8F49CBB6B863}" presName="parTx" presStyleLbl="revTx" presStyleIdx="3" presStyleCnt="4">
        <dgm:presLayoutVars>
          <dgm:chMax val="0"/>
          <dgm:chPref val="0"/>
        </dgm:presLayoutVars>
      </dgm:prSet>
      <dgm:spPr/>
    </dgm:pt>
  </dgm:ptLst>
  <dgm:cxnLst>
    <dgm:cxn modelId="{80FAD32B-943A-444E-964B-BCC18CEA2A3F}" srcId="{F2BFA5FC-4E09-446F-8FB0-A9C6CF0257E1}" destId="{10AF592D-5E12-4D3E-8F64-BD4A2BF0DA64}" srcOrd="1" destOrd="0" parTransId="{594E3D51-D8DD-4DC1-B661-203FC2B460B0}" sibTransId="{2B975942-B2F8-4FFB-807C-0D6FD18518C8}"/>
    <dgm:cxn modelId="{4275D04B-2C3C-4598-B964-7711C75EA6D3}" srcId="{F2BFA5FC-4E09-446F-8FB0-A9C6CF0257E1}" destId="{E41370A2-11BC-43A5-918C-186FD1F8F8F3}" srcOrd="0" destOrd="0" parTransId="{191596CF-92CE-4651-A722-BD89D408D904}" sibTransId="{CD2566C1-5DCB-455F-9956-31BA7A24C655}"/>
    <dgm:cxn modelId="{BB2CAD6F-1EB8-844E-B3E7-9AC100FC7C8D}" type="presOf" srcId="{F391DE96-7BA6-4C4A-BF8B-8F49CBB6B863}" destId="{5119BC4E-DC38-48B8-880A-CDF5C6C2228B}" srcOrd="0" destOrd="0" presId="urn:microsoft.com/office/officeart/2018/2/layout/IconVerticalSolidList"/>
    <dgm:cxn modelId="{8A4C1074-095C-CD45-99CC-0A8FDB8C8DCA}" type="presOf" srcId="{9630AD47-23E1-4838-AD0E-F058EDEBF0CD}" destId="{7BA9D1F8-3837-451A-BB7B-65A774859A58}" srcOrd="0" destOrd="0" presId="urn:microsoft.com/office/officeart/2018/2/layout/IconVerticalSolidList"/>
    <dgm:cxn modelId="{A196CE7B-CE9E-FF43-91F8-8BCC295CAFA6}" type="presOf" srcId="{10AF592D-5E12-4D3E-8F64-BD4A2BF0DA64}" destId="{2F9E4AFE-9C92-4E31-B413-A81ECDC07317}" srcOrd="0" destOrd="0" presId="urn:microsoft.com/office/officeart/2018/2/layout/IconVerticalSolidList"/>
    <dgm:cxn modelId="{FD2AD488-6CB2-3A47-A4A1-F5256204018B}" type="presOf" srcId="{E41370A2-11BC-43A5-918C-186FD1F8F8F3}" destId="{8A888BBF-078B-46CE-9268-F0E549127C81}" srcOrd="0" destOrd="0" presId="urn:microsoft.com/office/officeart/2018/2/layout/IconVerticalSolidList"/>
    <dgm:cxn modelId="{76177A8A-37AE-4C5C-BF15-5A6F029EDBC3}" srcId="{F2BFA5FC-4E09-446F-8FB0-A9C6CF0257E1}" destId="{F391DE96-7BA6-4C4A-BF8B-8F49CBB6B863}" srcOrd="3" destOrd="0" parTransId="{5294149B-B161-417B-BE40-54E3C87EC905}" sibTransId="{D0CFDE01-4E87-4B9A-B661-6E6548328301}"/>
    <dgm:cxn modelId="{49CB14C3-E9EC-2345-8251-DD587B8EEAE1}" type="presOf" srcId="{F2BFA5FC-4E09-446F-8FB0-A9C6CF0257E1}" destId="{4644F82A-44ED-4057-8CB2-18E48811EBB7}" srcOrd="0" destOrd="0" presId="urn:microsoft.com/office/officeart/2018/2/layout/IconVerticalSolidList"/>
    <dgm:cxn modelId="{C3550ACB-94B8-414B-A8F3-9978B8B296B0}" srcId="{F2BFA5FC-4E09-446F-8FB0-A9C6CF0257E1}" destId="{9630AD47-23E1-4838-AD0E-F058EDEBF0CD}" srcOrd="2" destOrd="0" parTransId="{42629885-4B9B-411B-B683-C699CAA9D948}" sibTransId="{532A9DC9-BCAE-4F0F-9257-807C929A67F1}"/>
    <dgm:cxn modelId="{5E7E856E-A555-C147-8541-A9FF509DB8C6}" type="presParOf" srcId="{4644F82A-44ED-4057-8CB2-18E48811EBB7}" destId="{96BD6B03-F4D3-4254-8F29-9D1FA670F43B}" srcOrd="0" destOrd="0" presId="urn:microsoft.com/office/officeart/2018/2/layout/IconVerticalSolidList"/>
    <dgm:cxn modelId="{9BBF7591-6E75-E145-B8A0-2CBFA09798C4}" type="presParOf" srcId="{96BD6B03-F4D3-4254-8F29-9D1FA670F43B}" destId="{D364EF34-A7FF-4FD0-A062-C0165040E862}" srcOrd="0" destOrd="0" presId="urn:microsoft.com/office/officeart/2018/2/layout/IconVerticalSolidList"/>
    <dgm:cxn modelId="{B2CAD9A0-1206-FC47-A8D1-E386159EB268}" type="presParOf" srcId="{96BD6B03-F4D3-4254-8F29-9D1FA670F43B}" destId="{DD003AA1-E4B1-4976-A985-DEA59F874974}" srcOrd="1" destOrd="0" presId="urn:microsoft.com/office/officeart/2018/2/layout/IconVerticalSolidList"/>
    <dgm:cxn modelId="{2575FE44-32A9-E64F-8A0D-C17A8FEBE0C0}" type="presParOf" srcId="{96BD6B03-F4D3-4254-8F29-9D1FA670F43B}" destId="{3541AD8A-604D-4A16-A981-7C556821851F}" srcOrd="2" destOrd="0" presId="urn:microsoft.com/office/officeart/2018/2/layout/IconVerticalSolidList"/>
    <dgm:cxn modelId="{A84106FA-0273-9F4A-8DE8-C6BF9CB1BE50}" type="presParOf" srcId="{96BD6B03-F4D3-4254-8F29-9D1FA670F43B}" destId="{8A888BBF-078B-46CE-9268-F0E549127C81}" srcOrd="3" destOrd="0" presId="urn:microsoft.com/office/officeart/2018/2/layout/IconVerticalSolidList"/>
    <dgm:cxn modelId="{1A1F0D88-FC3F-E645-BA2B-8F15BC3AA8D8}" type="presParOf" srcId="{4644F82A-44ED-4057-8CB2-18E48811EBB7}" destId="{4F35A346-F869-4796-AD3A-D4328BA01D09}" srcOrd="1" destOrd="0" presId="urn:microsoft.com/office/officeart/2018/2/layout/IconVerticalSolidList"/>
    <dgm:cxn modelId="{F02AC327-844A-D743-B98B-874C29773AEA}" type="presParOf" srcId="{4644F82A-44ED-4057-8CB2-18E48811EBB7}" destId="{F82F45A6-E929-4F93-A6FB-4BD9F50377F4}" srcOrd="2" destOrd="0" presId="urn:microsoft.com/office/officeart/2018/2/layout/IconVerticalSolidList"/>
    <dgm:cxn modelId="{F59B0547-1272-5644-AC9C-EBBABE331720}" type="presParOf" srcId="{F82F45A6-E929-4F93-A6FB-4BD9F50377F4}" destId="{E880A138-43D5-4F53-80CA-4EB4DD6ADBDB}" srcOrd="0" destOrd="0" presId="urn:microsoft.com/office/officeart/2018/2/layout/IconVerticalSolidList"/>
    <dgm:cxn modelId="{0872D134-1BA5-8847-820D-030D63AA8729}" type="presParOf" srcId="{F82F45A6-E929-4F93-A6FB-4BD9F50377F4}" destId="{6D8741F5-105C-416F-A064-9F1EFF016903}" srcOrd="1" destOrd="0" presId="urn:microsoft.com/office/officeart/2018/2/layout/IconVerticalSolidList"/>
    <dgm:cxn modelId="{6C5FDD1B-AB2D-E84B-89B5-0168D738D189}" type="presParOf" srcId="{F82F45A6-E929-4F93-A6FB-4BD9F50377F4}" destId="{30AE883A-E24E-40C7-87FC-3E8FF28D476C}" srcOrd="2" destOrd="0" presId="urn:microsoft.com/office/officeart/2018/2/layout/IconVerticalSolidList"/>
    <dgm:cxn modelId="{F0274CE5-455A-B345-B644-551B0B26705F}" type="presParOf" srcId="{F82F45A6-E929-4F93-A6FB-4BD9F50377F4}" destId="{2F9E4AFE-9C92-4E31-B413-A81ECDC07317}" srcOrd="3" destOrd="0" presId="urn:microsoft.com/office/officeart/2018/2/layout/IconVerticalSolidList"/>
    <dgm:cxn modelId="{9ABE2E75-CB15-0C4A-ACFA-712C39236B26}" type="presParOf" srcId="{4644F82A-44ED-4057-8CB2-18E48811EBB7}" destId="{EB82859D-EFF7-47A6-99F1-ABCBCDC242AA}" srcOrd="3" destOrd="0" presId="urn:microsoft.com/office/officeart/2018/2/layout/IconVerticalSolidList"/>
    <dgm:cxn modelId="{247B3173-58B4-7C49-A759-E7ABE16E3ED0}" type="presParOf" srcId="{4644F82A-44ED-4057-8CB2-18E48811EBB7}" destId="{B0B76C4A-553D-4419-AA93-DB56422ED5F0}" srcOrd="4" destOrd="0" presId="urn:microsoft.com/office/officeart/2018/2/layout/IconVerticalSolidList"/>
    <dgm:cxn modelId="{6245924B-9B8D-CA4F-8EC5-13C36322671F}" type="presParOf" srcId="{B0B76C4A-553D-4419-AA93-DB56422ED5F0}" destId="{403FA60C-7796-4304-9340-B30249208715}" srcOrd="0" destOrd="0" presId="urn:microsoft.com/office/officeart/2018/2/layout/IconVerticalSolidList"/>
    <dgm:cxn modelId="{03D5797B-B85A-4B45-88BF-63F3BE5E99CC}" type="presParOf" srcId="{B0B76C4A-553D-4419-AA93-DB56422ED5F0}" destId="{FE2BE63D-9847-4DE7-8855-309CD91AE2BD}" srcOrd="1" destOrd="0" presId="urn:microsoft.com/office/officeart/2018/2/layout/IconVerticalSolidList"/>
    <dgm:cxn modelId="{F75FF14D-FB1E-A942-A347-604812903E5F}" type="presParOf" srcId="{B0B76C4A-553D-4419-AA93-DB56422ED5F0}" destId="{A019DBE1-F0C3-47BA-8FDE-491BC28F03EC}" srcOrd="2" destOrd="0" presId="urn:microsoft.com/office/officeart/2018/2/layout/IconVerticalSolidList"/>
    <dgm:cxn modelId="{8A336241-8683-D045-983D-293EFE46EAC3}" type="presParOf" srcId="{B0B76C4A-553D-4419-AA93-DB56422ED5F0}" destId="{7BA9D1F8-3837-451A-BB7B-65A774859A58}" srcOrd="3" destOrd="0" presId="urn:microsoft.com/office/officeart/2018/2/layout/IconVerticalSolidList"/>
    <dgm:cxn modelId="{DFA1CF20-F2C2-4346-8E12-124D8F0410CB}" type="presParOf" srcId="{4644F82A-44ED-4057-8CB2-18E48811EBB7}" destId="{089B349E-C0E8-46CE-8821-43C107590B1D}" srcOrd="5" destOrd="0" presId="urn:microsoft.com/office/officeart/2018/2/layout/IconVerticalSolidList"/>
    <dgm:cxn modelId="{744A4F07-5E97-0540-8604-8FECC12C86C0}" type="presParOf" srcId="{4644F82A-44ED-4057-8CB2-18E48811EBB7}" destId="{EFB00D96-A2D9-4733-9B11-1515405079CB}" srcOrd="6" destOrd="0" presId="urn:microsoft.com/office/officeart/2018/2/layout/IconVerticalSolidList"/>
    <dgm:cxn modelId="{04AE3E92-8E2B-3049-8ED5-BECADC47256B}" type="presParOf" srcId="{EFB00D96-A2D9-4733-9B11-1515405079CB}" destId="{D0324E17-123C-46F8-9BA0-78892A09C35B}" srcOrd="0" destOrd="0" presId="urn:microsoft.com/office/officeart/2018/2/layout/IconVerticalSolidList"/>
    <dgm:cxn modelId="{04A794DF-625F-F246-B351-4F07B6D3CC43}" type="presParOf" srcId="{EFB00D96-A2D9-4733-9B11-1515405079CB}" destId="{07F28AE2-68EA-4ADF-83CF-77A7501F9F9F}" srcOrd="1" destOrd="0" presId="urn:microsoft.com/office/officeart/2018/2/layout/IconVerticalSolidList"/>
    <dgm:cxn modelId="{0AFFFC7A-918D-0749-8CED-D7286A880449}" type="presParOf" srcId="{EFB00D96-A2D9-4733-9B11-1515405079CB}" destId="{C2420112-9163-4AAD-9FE8-ECCA90BDF749}" srcOrd="2" destOrd="0" presId="urn:microsoft.com/office/officeart/2018/2/layout/IconVerticalSolidList"/>
    <dgm:cxn modelId="{28E410BD-971D-F04A-B1F5-33C184A93EE2}" type="presParOf" srcId="{EFB00D96-A2D9-4733-9B11-1515405079CB}" destId="{5119BC4E-DC38-48B8-880A-CDF5C6C222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741C16-30CF-40A8-AC07-582F4B49D0A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775BE4A-B884-4EEC-B8DA-705253EC6E28}">
      <dgm:prSet/>
      <dgm:spPr/>
      <dgm:t>
        <a:bodyPr/>
        <a:lstStyle/>
        <a:p>
          <a:pPr>
            <a:defRPr cap="all"/>
          </a:pPr>
          <a:r>
            <a:rPr lang="en-GB" b="0" i="0" baseline="0" dirty="0"/>
            <a:t>"discussed the concepts the day before, reviewing the key points to ensure I fully understood them. Ma’am also made sure to clarify any doubts I had, which helped me feel more confident moving forward."</a:t>
          </a:r>
          <a:endParaRPr lang="en-US" b="0" i="0" baseline="0" dirty="0"/>
        </a:p>
      </dgm:t>
    </dgm:pt>
    <dgm:pt modelId="{4EEBB133-AA64-4052-BE1D-DA8E1D5CBA6A}" type="parTrans" cxnId="{24C56609-4054-4B02-9F74-6F690DB982EF}">
      <dgm:prSet/>
      <dgm:spPr/>
      <dgm:t>
        <a:bodyPr/>
        <a:lstStyle/>
        <a:p>
          <a:endParaRPr lang="en-US"/>
        </a:p>
      </dgm:t>
    </dgm:pt>
    <dgm:pt modelId="{718C9DA6-9F8C-4649-A88E-2BD571E2E9CF}" type="sibTrans" cxnId="{24C56609-4054-4B02-9F74-6F690DB982EF}">
      <dgm:prSet/>
      <dgm:spPr/>
      <dgm:t>
        <a:bodyPr/>
        <a:lstStyle/>
        <a:p>
          <a:endParaRPr lang="en-US"/>
        </a:p>
      </dgm:t>
    </dgm:pt>
    <dgm:pt modelId="{805073FA-BAFE-4960-BED7-2254558987AD}">
      <dgm:prSet/>
      <dgm:spPr/>
      <dgm:t>
        <a:bodyPr/>
        <a:lstStyle/>
        <a:p>
          <a:pPr>
            <a:defRPr cap="all"/>
          </a:pPr>
          <a:r>
            <a:rPr lang="en-GB" b="0" i="0" baseline="0" dirty="0"/>
            <a:t>”Ma’am started with SQL queries, and the explanations were so clear and easy to understand. The practical aspects were equally straightforward, making it simple for me to grasp and apply the concepts effectively."</a:t>
          </a:r>
          <a:endParaRPr lang="en-US" dirty="0"/>
        </a:p>
      </dgm:t>
    </dgm:pt>
    <dgm:pt modelId="{4810A21F-61B7-4676-B11B-88A6CE9C2396}" type="parTrans" cxnId="{7BF43E5F-A5C7-4535-AB00-A83D25171746}">
      <dgm:prSet/>
      <dgm:spPr/>
      <dgm:t>
        <a:bodyPr/>
        <a:lstStyle/>
        <a:p>
          <a:endParaRPr lang="en-US"/>
        </a:p>
      </dgm:t>
    </dgm:pt>
    <dgm:pt modelId="{1F6030BE-672D-459F-BACD-8DCF16A893B2}" type="sibTrans" cxnId="{7BF43E5F-A5C7-4535-AB00-A83D25171746}">
      <dgm:prSet/>
      <dgm:spPr/>
      <dgm:t>
        <a:bodyPr/>
        <a:lstStyle/>
        <a:p>
          <a:endParaRPr lang="en-US"/>
        </a:p>
      </dgm:t>
    </dgm:pt>
    <dgm:pt modelId="{E194A99E-E924-4382-B599-00D5391F8A94}">
      <dgm:prSet/>
      <dgm:spPr/>
      <dgm:t>
        <a:bodyPr/>
        <a:lstStyle/>
        <a:p>
          <a:pPr>
            <a:defRPr cap="all"/>
          </a:pPr>
          <a:r>
            <a:rPr lang="en-GB" dirty="0"/>
            <a:t>"I was also able to successfully solve the 50 SQL query assignment, which further reinforced my understanding and boosted my confidence in applying SQL concepts."</a:t>
          </a:r>
          <a:endParaRPr lang="en-US" dirty="0"/>
        </a:p>
      </dgm:t>
    </dgm:pt>
    <dgm:pt modelId="{1A4AD6F6-4E67-4C20-B86E-27C573C55D96}" type="parTrans" cxnId="{89A02A51-ADCE-4E6C-8C6A-B224774D6DEF}">
      <dgm:prSet/>
      <dgm:spPr/>
      <dgm:t>
        <a:bodyPr/>
        <a:lstStyle/>
        <a:p>
          <a:endParaRPr lang="en-US"/>
        </a:p>
      </dgm:t>
    </dgm:pt>
    <dgm:pt modelId="{20235244-5FFF-467D-9172-DA3CD3DC79D1}" type="sibTrans" cxnId="{89A02A51-ADCE-4E6C-8C6A-B224774D6DEF}">
      <dgm:prSet/>
      <dgm:spPr/>
      <dgm:t>
        <a:bodyPr/>
        <a:lstStyle/>
        <a:p>
          <a:endParaRPr lang="en-US"/>
        </a:p>
      </dgm:t>
    </dgm:pt>
    <dgm:pt modelId="{65BBC7B2-C8A9-1848-ACA4-B0B94BCEA78E}" type="pres">
      <dgm:prSet presAssocID="{E8741C16-30CF-40A8-AC07-582F4B49D0A6}" presName="linear" presStyleCnt="0">
        <dgm:presLayoutVars>
          <dgm:animLvl val="lvl"/>
          <dgm:resizeHandles val="exact"/>
        </dgm:presLayoutVars>
      </dgm:prSet>
      <dgm:spPr/>
    </dgm:pt>
    <dgm:pt modelId="{808820E7-606D-4240-8627-CA00C331B8E9}" type="pres">
      <dgm:prSet presAssocID="{9775BE4A-B884-4EEC-B8DA-705253EC6E28}" presName="parentText" presStyleLbl="node1" presStyleIdx="0" presStyleCnt="3">
        <dgm:presLayoutVars>
          <dgm:chMax val="0"/>
          <dgm:bulletEnabled val="1"/>
        </dgm:presLayoutVars>
      </dgm:prSet>
      <dgm:spPr/>
    </dgm:pt>
    <dgm:pt modelId="{5A4CEAAB-493E-3941-9117-5E5E76AF8968}" type="pres">
      <dgm:prSet presAssocID="{718C9DA6-9F8C-4649-A88E-2BD571E2E9CF}" presName="spacer" presStyleCnt="0"/>
      <dgm:spPr/>
    </dgm:pt>
    <dgm:pt modelId="{8847CEBF-54A9-B640-BDB8-468ED2E32414}" type="pres">
      <dgm:prSet presAssocID="{805073FA-BAFE-4960-BED7-2254558987AD}" presName="parentText" presStyleLbl="node1" presStyleIdx="1" presStyleCnt="3">
        <dgm:presLayoutVars>
          <dgm:chMax val="0"/>
          <dgm:bulletEnabled val="1"/>
        </dgm:presLayoutVars>
      </dgm:prSet>
      <dgm:spPr/>
    </dgm:pt>
    <dgm:pt modelId="{F45D9BBF-04FD-6945-BCEA-F682E19FC7FA}" type="pres">
      <dgm:prSet presAssocID="{1F6030BE-672D-459F-BACD-8DCF16A893B2}" presName="spacer" presStyleCnt="0"/>
      <dgm:spPr/>
    </dgm:pt>
    <dgm:pt modelId="{4B5B5471-D95A-9247-9B9B-948CA79C6C4B}" type="pres">
      <dgm:prSet presAssocID="{E194A99E-E924-4382-B599-00D5391F8A94}" presName="parentText" presStyleLbl="node1" presStyleIdx="2" presStyleCnt="3">
        <dgm:presLayoutVars>
          <dgm:chMax val="0"/>
          <dgm:bulletEnabled val="1"/>
        </dgm:presLayoutVars>
      </dgm:prSet>
      <dgm:spPr/>
    </dgm:pt>
  </dgm:ptLst>
  <dgm:cxnLst>
    <dgm:cxn modelId="{0ACB0503-6976-4549-9289-7F79E41379D0}" type="presOf" srcId="{E194A99E-E924-4382-B599-00D5391F8A94}" destId="{4B5B5471-D95A-9247-9B9B-948CA79C6C4B}" srcOrd="0" destOrd="0" presId="urn:microsoft.com/office/officeart/2005/8/layout/vList2"/>
    <dgm:cxn modelId="{5256A406-D2F2-C64D-93FE-625236531DCE}" type="presOf" srcId="{E8741C16-30CF-40A8-AC07-582F4B49D0A6}" destId="{65BBC7B2-C8A9-1848-ACA4-B0B94BCEA78E}" srcOrd="0" destOrd="0" presId="urn:microsoft.com/office/officeart/2005/8/layout/vList2"/>
    <dgm:cxn modelId="{24C56609-4054-4B02-9F74-6F690DB982EF}" srcId="{E8741C16-30CF-40A8-AC07-582F4B49D0A6}" destId="{9775BE4A-B884-4EEC-B8DA-705253EC6E28}" srcOrd="0" destOrd="0" parTransId="{4EEBB133-AA64-4052-BE1D-DA8E1D5CBA6A}" sibTransId="{718C9DA6-9F8C-4649-A88E-2BD571E2E9CF}"/>
    <dgm:cxn modelId="{89A02A51-ADCE-4E6C-8C6A-B224774D6DEF}" srcId="{E8741C16-30CF-40A8-AC07-582F4B49D0A6}" destId="{E194A99E-E924-4382-B599-00D5391F8A94}" srcOrd="2" destOrd="0" parTransId="{1A4AD6F6-4E67-4C20-B86E-27C573C55D96}" sibTransId="{20235244-5FFF-467D-9172-DA3CD3DC79D1}"/>
    <dgm:cxn modelId="{7BF43E5F-A5C7-4535-AB00-A83D25171746}" srcId="{E8741C16-30CF-40A8-AC07-582F4B49D0A6}" destId="{805073FA-BAFE-4960-BED7-2254558987AD}" srcOrd="1" destOrd="0" parTransId="{4810A21F-61B7-4676-B11B-88A6CE9C2396}" sibTransId="{1F6030BE-672D-459F-BACD-8DCF16A893B2}"/>
    <dgm:cxn modelId="{445F0775-9926-F54E-B46D-99A10C7159A3}" type="presOf" srcId="{805073FA-BAFE-4960-BED7-2254558987AD}" destId="{8847CEBF-54A9-B640-BDB8-468ED2E32414}" srcOrd="0" destOrd="0" presId="urn:microsoft.com/office/officeart/2005/8/layout/vList2"/>
    <dgm:cxn modelId="{767734BE-7D3F-A541-B948-6C3D6EF1BD2C}" type="presOf" srcId="{9775BE4A-B884-4EEC-B8DA-705253EC6E28}" destId="{808820E7-606D-4240-8627-CA00C331B8E9}" srcOrd="0" destOrd="0" presId="urn:microsoft.com/office/officeart/2005/8/layout/vList2"/>
    <dgm:cxn modelId="{1F4385C3-47DF-9C46-BCE3-1202360B05E4}" type="presParOf" srcId="{65BBC7B2-C8A9-1848-ACA4-B0B94BCEA78E}" destId="{808820E7-606D-4240-8627-CA00C331B8E9}" srcOrd="0" destOrd="0" presId="urn:microsoft.com/office/officeart/2005/8/layout/vList2"/>
    <dgm:cxn modelId="{E0B6564A-5944-DE40-8899-2A467074764A}" type="presParOf" srcId="{65BBC7B2-C8A9-1848-ACA4-B0B94BCEA78E}" destId="{5A4CEAAB-493E-3941-9117-5E5E76AF8968}" srcOrd="1" destOrd="0" presId="urn:microsoft.com/office/officeart/2005/8/layout/vList2"/>
    <dgm:cxn modelId="{C75E4E54-4A6E-354C-8088-7D44AC765348}" type="presParOf" srcId="{65BBC7B2-C8A9-1848-ACA4-B0B94BCEA78E}" destId="{8847CEBF-54A9-B640-BDB8-468ED2E32414}" srcOrd="2" destOrd="0" presId="urn:microsoft.com/office/officeart/2005/8/layout/vList2"/>
    <dgm:cxn modelId="{AF7855BD-898C-824C-A061-CE071211885C}" type="presParOf" srcId="{65BBC7B2-C8A9-1848-ACA4-B0B94BCEA78E}" destId="{F45D9BBF-04FD-6945-BCEA-F682E19FC7FA}" srcOrd="3" destOrd="0" presId="urn:microsoft.com/office/officeart/2005/8/layout/vList2"/>
    <dgm:cxn modelId="{F5BD27D6-1A60-0E42-BBE3-2B50030469BB}" type="presParOf" srcId="{65BBC7B2-C8A9-1848-ACA4-B0B94BCEA78E}" destId="{4B5B5471-D95A-9247-9B9B-948CA79C6C4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FA8BA-28C8-45AE-A342-269D1EB9197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E8E70E9-5EC6-4A71-8501-093368727C4A}">
      <dgm:prSet/>
      <dgm:spPr/>
      <dgm:t>
        <a:bodyPr/>
        <a:lstStyle/>
        <a:p>
          <a:r>
            <a:rPr lang="en-GB" b="0" i="0" baseline="0" dirty="0"/>
            <a:t>"Day 3 was incredibly busy, as it was divided into two sections. The first part covered EDA, Pandas, and </a:t>
          </a:r>
          <a:r>
            <a:rPr lang="en-GB" b="0" i="0" baseline="0" dirty="0" err="1"/>
            <a:t>Numpy</a:t>
          </a:r>
          <a:r>
            <a:rPr lang="en-GB" b="0" i="0" baseline="0" dirty="0"/>
            <a:t>, while the second part focused on the use of machine learning. Despite the packed schedule, it was an engaging and insightful day that expanded my skills."</a:t>
          </a:r>
          <a:endParaRPr lang="en-US" dirty="0"/>
        </a:p>
      </dgm:t>
    </dgm:pt>
    <dgm:pt modelId="{8A64FF63-2D68-4953-9624-18C8D170091F}" type="parTrans" cxnId="{E2A8F14A-30E1-465F-89E8-DE4F4D55C442}">
      <dgm:prSet/>
      <dgm:spPr/>
      <dgm:t>
        <a:bodyPr/>
        <a:lstStyle/>
        <a:p>
          <a:endParaRPr lang="en-US"/>
        </a:p>
      </dgm:t>
    </dgm:pt>
    <dgm:pt modelId="{BAFC49D0-18E0-4E71-A7CD-A2EDF3B3AFE4}" type="sibTrans" cxnId="{E2A8F14A-30E1-465F-89E8-DE4F4D55C442}">
      <dgm:prSet/>
      <dgm:spPr/>
      <dgm:t>
        <a:bodyPr/>
        <a:lstStyle/>
        <a:p>
          <a:endParaRPr lang="en-US"/>
        </a:p>
      </dgm:t>
    </dgm:pt>
    <dgm:pt modelId="{026B54EA-4054-4D72-8F57-2A271EB45107}">
      <dgm:prSet/>
      <dgm:spPr/>
      <dgm:t>
        <a:bodyPr/>
        <a:lstStyle/>
        <a:p>
          <a:r>
            <a:rPr lang="en-GB" b="0" i="0" baseline="0" dirty="0"/>
            <a:t>"All the concepts related to Pandas and </a:t>
          </a:r>
          <a:r>
            <a:rPr lang="en-GB" b="0" i="0" baseline="0" dirty="0" err="1"/>
            <a:t>Numpy</a:t>
          </a:r>
          <a:r>
            <a:rPr lang="en-GB" b="0" i="0" baseline="0" dirty="0"/>
            <a:t> were easy to grasp, thanks to the clear explanations and practical examples provided, which made it much simpler to apply them in real-world scenarios."</a:t>
          </a:r>
          <a:endParaRPr lang="en-US" dirty="0"/>
        </a:p>
      </dgm:t>
    </dgm:pt>
    <dgm:pt modelId="{AA583CAE-7341-4E86-8C1A-F6927423733E}" type="parTrans" cxnId="{88F3B067-6191-4F71-8A1F-DD7166F3A525}">
      <dgm:prSet/>
      <dgm:spPr/>
      <dgm:t>
        <a:bodyPr/>
        <a:lstStyle/>
        <a:p>
          <a:endParaRPr lang="en-US"/>
        </a:p>
      </dgm:t>
    </dgm:pt>
    <dgm:pt modelId="{6C1E564E-9D1D-4DE4-A2B7-7280C736153A}" type="sibTrans" cxnId="{88F3B067-6191-4F71-8A1F-DD7166F3A525}">
      <dgm:prSet/>
      <dgm:spPr/>
      <dgm:t>
        <a:bodyPr/>
        <a:lstStyle/>
        <a:p>
          <a:endParaRPr lang="en-US"/>
        </a:p>
      </dgm:t>
    </dgm:pt>
    <dgm:pt modelId="{7BE9D29F-A23A-4ABF-9F13-A7EFDF3FFD80}">
      <dgm:prSet/>
      <dgm:spPr/>
      <dgm:t>
        <a:bodyPr/>
        <a:lstStyle/>
        <a:p>
          <a:r>
            <a:rPr lang="en-GB" b="0" i="0" baseline="0" dirty="0"/>
            <a:t>"I completed the assignment on EDA and posted all of my findings in the GitHub repository, ensuring everything was organized and easy to access for further review and collaboration."</a:t>
          </a:r>
          <a:endParaRPr lang="en-US" dirty="0"/>
        </a:p>
      </dgm:t>
    </dgm:pt>
    <dgm:pt modelId="{39549161-3F04-4D0F-AFEF-8E839442DA2E}" type="parTrans" cxnId="{505C85EE-2D34-4A23-A48E-FFBA265B3ED1}">
      <dgm:prSet/>
      <dgm:spPr/>
      <dgm:t>
        <a:bodyPr/>
        <a:lstStyle/>
        <a:p>
          <a:endParaRPr lang="en-US"/>
        </a:p>
      </dgm:t>
    </dgm:pt>
    <dgm:pt modelId="{E3035862-3480-42B9-97F0-16592C555D1B}" type="sibTrans" cxnId="{505C85EE-2D34-4A23-A48E-FFBA265B3ED1}">
      <dgm:prSet/>
      <dgm:spPr/>
      <dgm:t>
        <a:bodyPr/>
        <a:lstStyle/>
        <a:p>
          <a:endParaRPr lang="en-US"/>
        </a:p>
      </dgm:t>
    </dgm:pt>
    <dgm:pt modelId="{E253A8BF-4897-49B7-B774-3E2DF9F98965}" type="pres">
      <dgm:prSet presAssocID="{935FA8BA-28C8-45AE-A342-269D1EB91971}" presName="linear" presStyleCnt="0">
        <dgm:presLayoutVars>
          <dgm:animLvl val="lvl"/>
          <dgm:resizeHandles val="exact"/>
        </dgm:presLayoutVars>
      </dgm:prSet>
      <dgm:spPr/>
    </dgm:pt>
    <dgm:pt modelId="{514E88C4-8C85-4C9C-B304-90594138F65F}" type="pres">
      <dgm:prSet presAssocID="{1E8E70E9-5EC6-4A71-8501-093368727C4A}" presName="parentText" presStyleLbl="node1" presStyleIdx="0" presStyleCnt="3">
        <dgm:presLayoutVars>
          <dgm:chMax val="0"/>
          <dgm:bulletEnabled val="1"/>
        </dgm:presLayoutVars>
      </dgm:prSet>
      <dgm:spPr/>
    </dgm:pt>
    <dgm:pt modelId="{969B8257-7B9F-401B-B08A-68382B614ADD}" type="pres">
      <dgm:prSet presAssocID="{BAFC49D0-18E0-4E71-A7CD-A2EDF3B3AFE4}" presName="spacer" presStyleCnt="0"/>
      <dgm:spPr/>
    </dgm:pt>
    <dgm:pt modelId="{67666CC0-5055-4F2C-8979-2B9586C8FD06}" type="pres">
      <dgm:prSet presAssocID="{026B54EA-4054-4D72-8F57-2A271EB45107}" presName="parentText" presStyleLbl="node1" presStyleIdx="1" presStyleCnt="3">
        <dgm:presLayoutVars>
          <dgm:chMax val="0"/>
          <dgm:bulletEnabled val="1"/>
        </dgm:presLayoutVars>
      </dgm:prSet>
      <dgm:spPr/>
    </dgm:pt>
    <dgm:pt modelId="{ADD09E0F-A77F-4488-A3F5-9F0C400B3E44}" type="pres">
      <dgm:prSet presAssocID="{6C1E564E-9D1D-4DE4-A2B7-7280C736153A}" presName="spacer" presStyleCnt="0"/>
      <dgm:spPr/>
    </dgm:pt>
    <dgm:pt modelId="{091E614C-709A-4B7D-A2FF-720F96A1ED38}" type="pres">
      <dgm:prSet presAssocID="{7BE9D29F-A23A-4ABF-9F13-A7EFDF3FFD80}" presName="parentText" presStyleLbl="node1" presStyleIdx="2" presStyleCnt="3">
        <dgm:presLayoutVars>
          <dgm:chMax val="0"/>
          <dgm:bulletEnabled val="1"/>
        </dgm:presLayoutVars>
      </dgm:prSet>
      <dgm:spPr/>
    </dgm:pt>
  </dgm:ptLst>
  <dgm:cxnLst>
    <dgm:cxn modelId="{23D3FD24-E0A7-483B-81FC-6A73C73184CB}" type="presOf" srcId="{1E8E70E9-5EC6-4A71-8501-093368727C4A}" destId="{514E88C4-8C85-4C9C-B304-90594138F65F}" srcOrd="0" destOrd="0" presId="urn:microsoft.com/office/officeart/2005/8/layout/vList2"/>
    <dgm:cxn modelId="{64EB2028-3D6C-4AD3-A115-A708BF9C7719}" type="presOf" srcId="{7BE9D29F-A23A-4ABF-9F13-A7EFDF3FFD80}" destId="{091E614C-709A-4B7D-A2FF-720F96A1ED38}" srcOrd="0" destOrd="0" presId="urn:microsoft.com/office/officeart/2005/8/layout/vList2"/>
    <dgm:cxn modelId="{E2A8F14A-30E1-465F-89E8-DE4F4D55C442}" srcId="{935FA8BA-28C8-45AE-A342-269D1EB91971}" destId="{1E8E70E9-5EC6-4A71-8501-093368727C4A}" srcOrd="0" destOrd="0" parTransId="{8A64FF63-2D68-4953-9624-18C8D170091F}" sibTransId="{BAFC49D0-18E0-4E71-A7CD-A2EDF3B3AFE4}"/>
    <dgm:cxn modelId="{88F3B067-6191-4F71-8A1F-DD7166F3A525}" srcId="{935FA8BA-28C8-45AE-A342-269D1EB91971}" destId="{026B54EA-4054-4D72-8F57-2A271EB45107}" srcOrd="1" destOrd="0" parTransId="{AA583CAE-7341-4E86-8C1A-F6927423733E}" sibTransId="{6C1E564E-9D1D-4DE4-A2B7-7280C736153A}"/>
    <dgm:cxn modelId="{4094CBA4-EC19-44DA-BBC3-3B424899000A}" type="presOf" srcId="{026B54EA-4054-4D72-8F57-2A271EB45107}" destId="{67666CC0-5055-4F2C-8979-2B9586C8FD06}" srcOrd="0" destOrd="0" presId="urn:microsoft.com/office/officeart/2005/8/layout/vList2"/>
    <dgm:cxn modelId="{AA9DD3C0-DE7E-43EF-AF5A-F130D0B3242C}" type="presOf" srcId="{935FA8BA-28C8-45AE-A342-269D1EB91971}" destId="{E253A8BF-4897-49B7-B774-3E2DF9F98965}" srcOrd="0" destOrd="0" presId="urn:microsoft.com/office/officeart/2005/8/layout/vList2"/>
    <dgm:cxn modelId="{505C85EE-2D34-4A23-A48E-FFBA265B3ED1}" srcId="{935FA8BA-28C8-45AE-A342-269D1EB91971}" destId="{7BE9D29F-A23A-4ABF-9F13-A7EFDF3FFD80}" srcOrd="2" destOrd="0" parTransId="{39549161-3F04-4D0F-AFEF-8E839442DA2E}" sibTransId="{E3035862-3480-42B9-97F0-16592C555D1B}"/>
    <dgm:cxn modelId="{4C96B65C-C649-44C6-B8AA-351FD41765FA}" type="presParOf" srcId="{E253A8BF-4897-49B7-B774-3E2DF9F98965}" destId="{514E88C4-8C85-4C9C-B304-90594138F65F}" srcOrd="0" destOrd="0" presId="urn:microsoft.com/office/officeart/2005/8/layout/vList2"/>
    <dgm:cxn modelId="{EE83C2F6-E5B3-4F6A-95D5-043C3D2674A6}" type="presParOf" srcId="{E253A8BF-4897-49B7-B774-3E2DF9F98965}" destId="{969B8257-7B9F-401B-B08A-68382B614ADD}" srcOrd="1" destOrd="0" presId="urn:microsoft.com/office/officeart/2005/8/layout/vList2"/>
    <dgm:cxn modelId="{5D2F0F7A-AA63-473D-B5B8-BEA4D585E73B}" type="presParOf" srcId="{E253A8BF-4897-49B7-B774-3E2DF9F98965}" destId="{67666CC0-5055-4F2C-8979-2B9586C8FD06}" srcOrd="2" destOrd="0" presId="urn:microsoft.com/office/officeart/2005/8/layout/vList2"/>
    <dgm:cxn modelId="{1A93D361-1D67-425F-9CAF-6C1748981606}" type="presParOf" srcId="{E253A8BF-4897-49B7-B774-3E2DF9F98965}" destId="{ADD09E0F-A77F-4488-A3F5-9F0C400B3E44}" srcOrd="3" destOrd="0" presId="urn:microsoft.com/office/officeart/2005/8/layout/vList2"/>
    <dgm:cxn modelId="{A7E1DB01-6793-4EDC-9881-23993EDF92C1}" type="presParOf" srcId="{E253A8BF-4897-49B7-B774-3E2DF9F98965}" destId="{091E614C-709A-4B7D-A2FF-720F96A1ED3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8630F-F611-48DF-9317-704E82ECB5FD}">
      <dsp:nvSpPr>
        <dsp:cNvPr id="0" name=""/>
        <dsp:cNvSpPr/>
      </dsp:nvSpPr>
      <dsp:spPr>
        <a:xfrm>
          <a:off x="0" y="597"/>
          <a:ext cx="5734050" cy="139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F9B9A-BC91-467C-A83C-E2C68ED50C54}">
      <dsp:nvSpPr>
        <dsp:cNvPr id="0" name=""/>
        <dsp:cNvSpPr/>
      </dsp:nvSpPr>
      <dsp:spPr>
        <a:xfrm>
          <a:off x="423175" y="315356"/>
          <a:ext cx="769409" cy="7694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9BC7A8-4B7B-4318-8028-35CA2FA704D9}">
      <dsp:nvSpPr>
        <dsp:cNvPr id="0" name=""/>
        <dsp:cNvSpPr/>
      </dsp:nvSpPr>
      <dsp:spPr>
        <a:xfrm>
          <a:off x="1615759" y="597"/>
          <a:ext cx="4118290" cy="139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53" tIns="148053" rIns="148053" bIns="148053" numCol="1" spcCol="1270" anchor="ctr" anchorCtr="0">
          <a:noAutofit/>
        </a:bodyPr>
        <a:lstStyle/>
        <a:p>
          <a:pPr marL="0" lvl="0" indent="0" algn="l" defTabSz="1111250">
            <a:lnSpc>
              <a:spcPct val="100000"/>
            </a:lnSpc>
            <a:spcBef>
              <a:spcPct val="0"/>
            </a:spcBef>
            <a:spcAft>
              <a:spcPct val="35000"/>
            </a:spcAft>
            <a:buNone/>
          </a:pPr>
          <a:r>
            <a:rPr lang="en-US" sz="2500" kern="1200"/>
            <a:t>DAY 1 ( Intro and outro)</a:t>
          </a:r>
        </a:p>
      </dsp:txBody>
      <dsp:txXfrm>
        <a:off x="1615759" y="597"/>
        <a:ext cx="4118290" cy="1398926"/>
      </dsp:txXfrm>
    </dsp:sp>
    <dsp:sp modelId="{55350DE9-1214-4B31-9AF1-5C115E3E4C56}">
      <dsp:nvSpPr>
        <dsp:cNvPr id="0" name=""/>
        <dsp:cNvSpPr/>
      </dsp:nvSpPr>
      <dsp:spPr>
        <a:xfrm>
          <a:off x="0" y="1749255"/>
          <a:ext cx="5734050" cy="139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313D2-C250-4044-80DF-FC2D3AE7B639}">
      <dsp:nvSpPr>
        <dsp:cNvPr id="0" name=""/>
        <dsp:cNvSpPr/>
      </dsp:nvSpPr>
      <dsp:spPr>
        <a:xfrm>
          <a:off x="423175" y="2064013"/>
          <a:ext cx="769409" cy="7694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9EF40B-C4D9-4811-86C5-3A5B62A6DF30}">
      <dsp:nvSpPr>
        <dsp:cNvPr id="0" name=""/>
        <dsp:cNvSpPr/>
      </dsp:nvSpPr>
      <dsp:spPr>
        <a:xfrm>
          <a:off x="1615759" y="1749255"/>
          <a:ext cx="4118290" cy="139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53" tIns="148053" rIns="148053" bIns="148053" numCol="1" spcCol="1270" anchor="ctr" anchorCtr="0">
          <a:noAutofit/>
        </a:bodyPr>
        <a:lstStyle/>
        <a:p>
          <a:pPr marL="0" lvl="0" indent="0" algn="l" defTabSz="1111250">
            <a:lnSpc>
              <a:spcPct val="100000"/>
            </a:lnSpc>
            <a:spcBef>
              <a:spcPct val="0"/>
            </a:spcBef>
            <a:spcAft>
              <a:spcPct val="35000"/>
            </a:spcAft>
            <a:buNone/>
          </a:pPr>
          <a:r>
            <a:rPr lang="en-US" sz="2500" kern="1200"/>
            <a:t>DAY 2 (Technical related)		</a:t>
          </a:r>
        </a:p>
      </dsp:txBody>
      <dsp:txXfrm>
        <a:off x="1615759" y="1749255"/>
        <a:ext cx="4118290" cy="1398926"/>
      </dsp:txXfrm>
    </dsp:sp>
    <dsp:sp modelId="{5821BDD4-967D-4B78-ACBC-F262471AE54D}">
      <dsp:nvSpPr>
        <dsp:cNvPr id="0" name=""/>
        <dsp:cNvSpPr/>
      </dsp:nvSpPr>
      <dsp:spPr>
        <a:xfrm>
          <a:off x="0" y="3497913"/>
          <a:ext cx="5734050" cy="139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35F40B-D8A7-4259-86ED-A83B8C947F4A}">
      <dsp:nvSpPr>
        <dsp:cNvPr id="0" name=""/>
        <dsp:cNvSpPr/>
      </dsp:nvSpPr>
      <dsp:spPr>
        <a:xfrm>
          <a:off x="423175" y="3812671"/>
          <a:ext cx="769409" cy="7694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0C2D68-EA94-42CD-8F70-D2136411FFE3}">
      <dsp:nvSpPr>
        <dsp:cNvPr id="0" name=""/>
        <dsp:cNvSpPr/>
      </dsp:nvSpPr>
      <dsp:spPr>
        <a:xfrm>
          <a:off x="1615759" y="3497913"/>
          <a:ext cx="4118290" cy="139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53" tIns="148053" rIns="148053" bIns="148053" numCol="1" spcCol="1270" anchor="ctr" anchorCtr="0">
          <a:noAutofit/>
        </a:bodyPr>
        <a:lstStyle/>
        <a:p>
          <a:pPr marL="0" lvl="0" indent="0" algn="l" defTabSz="1111250">
            <a:lnSpc>
              <a:spcPct val="100000"/>
            </a:lnSpc>
            <a:spcBef>
              <a:spcPct val="0"/>
            </a:spcBef>
            <a:spcAft>
              <a:spcPct val="35000"/>
            </a:spcAft>
            <a:buNone/>
          </a:pPr>
          <a:r>
            <a:rPr lang="en-US" sz="2500" kern="1200"/>
            <a:t>DAY 3 (Project Oriented)</a:t>
          </a:r>
        </a:p>
      </dsp:txBody>
      <dsp:txXfrm>
        <a:off x="1615759" y="3497913"/>
        <a:ext cx="4118290" cy="1398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4EF34-A7FF-4FD0-A062-C0165040E862}">
      <dsp:nvSpPr>
        <dsp:cNvPr id="0" name=""/>
        <dsp:cNvSpPr/>
      </dsp:nvSpPr>
      <dsp:spPr>
        <a:xfrm>
          <a:off x="0" y="2462"/>
          <a:ext cx="5641974" cy="56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03AA1-E4B1-4976-A985-DEA59F874974}">
      <dsp:nvSpPr>
        <dsp:cNvPr id="0" name=""/>
        <dsp:cNvSpPr/>
      </dsp:nvSpPr>
      <dsp:spPr>
        <a:xfrm>
          <a:off x="17082" y="15169"/>
          <a:ext cx="31089" cy="31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888BBF-078B-46CE-9268-F0E549127C81}">
      <dsp:nvSpPr>
        <dsp:cNvPr id="0" name=""/>
        <dsp:cNvSpPr/>
      </dsp:nvSpPr>
      <dsp:spPr>
        <a:xfrm>
          <a:off x="65254" y="2462"/>
          <a:ext cx="5137611" cy="1129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31" tIns="119531" rIns="119531" bIns="119531" numCol="1" spcCol="1270" anchor="ctr" anchorCtr="0">
          <a:noAutofit/>
        </a:bodyPr>
        <a:lstStyle/>
        <a:p>
          <a:pPr marL="0" lvl="0" indent="0" algn="l" defTabSz="622300">
            <a:lnSpc>
              <a:spcPct val="100000"/>
            </a:lnSpc>
            <a:spcBef>
              <a:spcPct val="0"/>
            </a:spcBef>
            <a:spcAft>
              <a:spcPct val="35000"/>
            </a:spcAft>
            <a:buNone/>
          </a:pPr>
          <a:r>
            <a:rPr lang="en-GB" sz="1400" kern="1200" dirty="0"/>
            <a:t>
"From the moment I walked in,  warm handshake and genuine welcome made me feel like a valued part of the team. It took the time to introduce me to the company’s vision, culture, and my role, setting a tone of mutual respect and collaboration. It felt more like joining a family than just starting a job."  
</a:t>
          </a:r>
          <a:endParaRPr lang="en-US" sz="1400" kern="1200" dirty="0"/>
        </a:p>
      </dsp:txBody>
      <dsp:txXfrm>
        <a:off x="65254" y="2462"/>
        <a:ext cx="5137611" cy="1129425"/>
      </dsp:txXfrm>
    </dsp:sp>
    <dsp:sp modelId="{E880A138-43D5-4F53-80CA-4EB4DD6ADBDB}">
      <dsp:nvSpPr>
        <dsp:cNvPr id="0" name=""/>
        <dsp:cNvSpPr/>
      </dsp:nvSpPr>
      <dsp:spPr>
        <a:xfrm>
          <a:off x="0" y="1264762"/>
          <a:ext cx="5641974" cy="56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741F5-105C-416F-A064-9F1EFF016903}">
      <dsp:nvSpPr>
        <dsp:cNvPr id="0" name=""/>
        <dsp:cNvSpPr/>
      </dsp:nvSpPr>
      <dsp:spPr>
        <a:xfrm>
          <a:off x="17082" y="1277468"/>
          <a:ext cx="31089" cy="31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9E4AFE-9C92-4E31-B413-A81ECDC07317}">
      <dsp:nvSpPr>
        <dsp:cNvPr id="0" name=""/>
        <dsp:cNvSpPr/>
      </dsp:nvSpPr>
      <dsp:spPr>
        <a:xfrm>
          <a:off x="65254" y="1264762"/>
          <a:ext cx="5137611" cy="1129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31" tIns="119531" rIns="119531" bIns="119531" numCol="1" spcCol="1270" anchor="ctr" anchorCtr="0">
          <a:noAutofit/>
        </a:bodyPr>
        <a:lstStyle/>
        <a:p>
          <a:pPr marL="0" lvl="0" indent="0" algn="l" defTabSz="622300">
            <a:lnSpc>
              <a:spcPct val="100000"/>
            </a:lnSpc>
            <a:spcBef>
              <a:spcPct val="0"/>
            </a:spcBef>
            <a:spcAft>
              <a:spcPct val="35000"/>
            </a:spcAft>
            <a:buNone/>
          </a:pPr>
          <a:r>
            <a:rPr lang="en-GB" sz="1400" kern="1200" dirty="0"/>
            <a:t>"I was truly amazed by how the entire Python programming module was explained so thoroughly and in one go. The clarity and depth made it so much easier for me to grasp, leaving me feeling both empowered and eager to apply what I learned."</a:t>
          </a:r>
          <a:endParaRPr lang="en-US" sz="1400" kern="1200" dirty="0"/>
        </a:p>
      </dsp:txBody>
      <dsp:txXfrm>
        <a:off x="65254" y="1264762"/>
        <a:ext cx="5137611" cy="1129425"/>
      </dsp:txXfrm>
    </dsp:sp>
    <dsp:sp modelId="{403FA60C-7796-4304-9340-B30249208715}">
      <dsp:nvSpPr>
        <dsp:cNvPr id="0" name=""/>
        <dsp:cNvSpPr/>
      </dsp:nvSpPr>
      <dsp:spPr>
        <a:xfrm>
          <a:off x="0" y="2527061"/>
          <a:ext cx="5641974" cy="56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BE63D-9847-4DE7-8855-309CD91AE2BD}">
      <dsp:nvSpPr>
        <dsp:cNvPr id="0" name=""/>
        <dsp:cNvSpPr/>
      </dsp:nvSpPr>
      <dsp:spPr>
        <a:xfrm>
          <a:off x="17082" y="2539767"/>
          <a:ext cx="31089" cy="310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A9D1F8-3837-451A-BB7B-65A774859A58}">
      <dsp:nvSpPr>
        <dsp:cNvPr id="0" name=""/>
        <dsp:cNvSpPr/>
      </dsp:nvSpPr>
      <dsp:spPr>
        <a:xfrm>
          <a:off x="65254" y="2527061"/>
          <a:ext cx="5137611" cy="1129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31" tIns="119531" rIns="119531" bIns="119531" numCol="1" spcCol="1270" anchor="ctr" anchorCtr="0">
          <a:noAutofit/>
        </a:bodyPr>
        <a:lstStyle/>
        <a:p>
          <a:pPr marL="0" lvl="0" indent="0" algn="l" defTabSz="622300">
            <a:lnSpc>
              <a:spcPct val="100000"/>
            </a:lnSpc>
            <a:spcBef>
              <a:spcPct val="0"/>
            </a:spcBef>
            <a:spcAft>
              <a:spcPct val="35000"/>
            </a:spcAft>
            <a:buNone/>
          </a:pPr>
          <a:r>
            <a:rPr lang="en-GB" sz="1400" kern="1200" dirty="0"/>
            <a:t>"Grasping Python programming concepts became so much easier for me, thanks to the comprehensive notes and well-structured practice questions provided. They gave me the confidence to learn and apply the concepts effectively in my work."</a:t>
          </a:r>
          <a:endParaRPr lang="en-US" sz="1400" kern="1200" dirty="0"/>
        </a:p>
      </dsp:txBody>
      <dsp:txXfrm>
        <a:off x="65254" y="2527061"/>
        <a:ext cx="5137611" cy="1129425"/>
      </dsp:txXfrm>
    </dsp:sp>
    <dsp:sp modelId="{D0324E17-123C-46F8-9BA0-78892A09C35B}">
      <dsp:nvSpPr>
        <dsp:cNvPr id="0" name=""/>
        <dsp:cNvSpPr/>
      </dsp:nvSpPr>
      <dsp:spPr>
        <a:xfrm>
          <a:off x="0" y="3789361"/>
          <a:ext cx="5641974" cy="56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F28AE2-68EA-4ADF-83CF-77A7501F9F9F}">
      <dsp:nvSpPr>
        <dsp:cNvPr id="0" name=""/>
        <dsp:cNvSpPr/>
      </dsp:nvSpPr>
      <dsp:spPr>
        <a:xfrm>
          <a:off x="17082" y="3802067"/>
          <a:ext cx="31089" cy="310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19BC4E-DC38-48B8-880A-CDF5C6C2228B}">
      <dsp:nvSpPr>
        <dsp:cNvPr id="0" name=""/>
        <dsp:cNvSpPr/>
      </dsp:nvSpPr>
      <dsp:spPr>
        <a:xfrm>
          <a:off x="65254" y="3789361"/>
          <a:ext cx="5137611" cy="1129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31" tIns="119531" rIns="119531" bIns="119531" numCol="1" spcCol="1270" anchor="ctr" anchorCtr="0">
          <a:noAutofit/>
        </a:bodyPr>
        <a:lstStyle/>
        <a:p>
          <a:pPr marL="0" lvl="0" indent="0" algn="l" defTabSz="622300">
            <a:lnSpc>
              <a:spcPct val="100000"/>
            </a:lnSpc>
            <a:spcBef>
              <a:spcPct val="0"/>
            </a:spcBef>
            <a:spcAft>
              <a:spcPct val="35000"/>
            </a:spcAft>
            <a:buNone/>
          </a:pPr>
          <a:r>
            <a:rPr lang="en-GB" sz="1400" b="0" i="0" kern="1200" baseline="0" dirty="0"/>
            <a:t>"Even though I managed to complete all 13 assignments by the deadline, I felt a sense of accomplishment and pride in staying on track and delivering quality work within the given time frame."</a:t>
          </a:r>
          <a:endParaRPr lang="en-US" sz="1400" kern="1200" dirty="0"/>
        </a:p>
      </dsp:txBody>
      <dsp:txXfrm>
        <a:off x="65254" y="3789361"/>
        <a:ext cx="5137611" cy="1129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820E7-606D-4240-8627-CA00C331B8E9}">
      <dsp:nvSpPr>
        <dsp:cNvPr id="0" name=""/>
        <dsp:cNvSpPr/>
      </dsp:nvSpPr>
      <dsp:spPr>
        <a:xfrm>
          <a:off x="0" y="248758"/>
          <a:ext cx="5734050" cy="14320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GB" sz="1800" b="0" i="0" kern="1200" baseline="0" dirty="0"/>
            <a:t>"discussed the concepts the day before, reviewing the key points to ensure I fully understood them. Ma’am also made sure to clarify any doubts I had, which helped me feel more confident moving forward."</a:t>
          </a:r>
          <a:endParaRPr lang="en-US" sz="1800" b="0" i="0" kern="1200" baseline="0" dirty="0"/>
        </a:p>
      </dsp:txBody>
      <dsp:txXfrm>
        <a:off x="69908" y="318666"/>
        <a:ext cx="5594234" cy="1292264"/>
      </dsp:txXfrm>
    </dsp:sp>
    <dsp:sp modelId="{8847CEBF-54A9-B640-BDB8-468ED2E32414}">
      <dsp:nvSpPr>
        <dsp:cNvPr id="0" name=""/>
        <dsp:cNvSpPr/>
      </dsp:nvSpPr>
      <dsp:spPr>
        <a:xfrm>
          <a:off x="0" y="1732678"/>
          <a:ext cx="5734050" cy="1432080"/>
        </a:xfrm>
        <a:prstGeom prst="roundRect">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GB" sz="1800" b="0" i="0" kern="1200" baseline="0" dirty="0"/>
            <a:t>”Ma’am started with SQL queries, and the explanations were so clear and easy to understand. The practical aspects were equally straightforward, making it simple for me to grasp and apply the concepts effectively."</a:t>
          </a:r>
          <a:endParaRPr lang="en-US" sz="1800" kern="1200" dirty="0"/>
        </a:p>
      </dsp:txBody>
      <dsp:txXfrm>
        <a:off x="69908" y="1802586"/>
        <a:ext cx="5594234" cy="1292264"/>
      </dsp:txXfrm>
    </dsp:sp>
    <dsp:sp modelId="{4B5B5471-D95A-9247-9B9B-948CA79C6C4B}">
      <dsp:nvSpPr>
        <dsp:cNvPr id="0" name=""/>
        <dsp:cNvSpPr/>
      </dsp:nvSpPr>
      <dsp:spPr>
        <a:xfrm>
          <a:off x="0" y="3216598"/>
          <a:ext cx="5734050" cy="1432080"/>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GB" sz="1800" kern="1200" dirty="0"/>
            <a:t>"I was also able to successfully solve the 50 SQL query assignment, which further reinforced my understanding and boosted my confidence in applying SQL concepts."</a:t>
          </a:r>
          <a:endParaRPr lang="en-US" sz="1800" kern="1200" dirty="0"/>
        </a:p>
      </dsp:txBody>
      <dsp:txXfrm>
        <a:off x="69908" y="3286506"/>
        <a:ext cx="5594234" cy="12922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E88C4-8C85-4C9C-B304-90594138F65F}">
      <dsp:nvSpPr>
        <dsp:cNvPr id="0" name=""/>
        <dsp:cNvSpPr/>
      </dsp:nvSpPr>
      <dsp:spPr>
        <a:xfrm>
          <a:off x="0" y="260664"/>
          <a:ext cx="5641974" cy="14320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baseline="0" dirty="0"/>
            <a:t>"Day 3 was incredibly busy, as it was divided into two sections. The first part covered EDA, Pandas, and </a:t>
          </a:r>
          <a:r>
            <a:rPr lang="en-GB" sz="1800" b="0" i="0" kern="1200" baseline="0" dirty="0" err="1"/>
            <a:t>Numpy</a:t>
          </a:r>
          <a:r>
            <a:rPr lang="en-GB" sz="1800" b="0" i="0" kern="1200" baseline="0" dirty="0"/>
            <a:t>, while the second part focused on the use of machine learning. Despite the packed schedule, it was an engaging and insightful day that expanded my skills."</a:t>
          </a:r>
          <a:endParaRPr lang="en-US" sz="1800" kern="1200" dirty="0"/>
        </a:p>
      </dsp:txBody>
      <dsp:txXfrm>
        <a:off x="69908" y="330572"/>
        <a:ext cx="5502158" cy="1292264"/>
      </dsp:txXfrm>
    </dsp:sp>
    <dsp:sp modelId="{67666CC0-5055-4F2C-8979-2B9586C8FD06}">
      <dsp:nvSpPr>
        <dsp:cNvPr id="0" name=""/>
        <dsp:cNvSpPr/>
      </dsp:nvSpPr>
      <dsp:spPr>
        <a:xfrm>
          <a:off x="0" y="1744585"/>
          <a:ext cx="5641974" cy="1432080"/>
        </a:xfrm>
        <a:prstGeom prst="round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baseline="0" dirty="0"/>
            <a:t>"All the concepts related to Pandas and </a:t>
          </a:r>
          <a:r>
            <a:rPr lang="en-GB" sz="1800" b="0" i="0" kern="1200" baseline="0" dirty="0" err="1"/>
            <a:t>Numpy</a:t>
          </a:r>
          <a:r>
            <a:rPr lang="en-GB" sz="1800" b="0" i="0" kern="1200" baseline="0" dirty="0"/>
            <a:t> were easy to grasp, thanks to the clear explanations and practical examples provided, which made it much simpler to apply them in real-world scenarios."</a:t>
          </a:r>
          <a:endParaRPr lang="en-US" sz="1800" kern="1200" dirty="0"/>
        </a:p>
      </dsp:txBody>
      <dsp:txXfrm>
        <a:off x="69908" y="1814493"/>
        <a:ext cx="5502158" cy="1292264"/>
      </dsp:txXfrm>
    </dsp:sp>
    <dsp:sp modelId="{091E614C-709A-4B7D-A2FF-720F96A1ED38}">
      <dsp:nvSpPr>
        <dsp:cNvPr id="0" name=""/>
        <dsp:cNvSpPr/>
      </dsp:nvSpPr>
      <dsp:spPr>
        <a:xfrm>
          <a:off x="0" y="3228505"/>
          <a:ext cx="5641974" cy="143208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baseline="0" dirty="0"/>
            <a:t>"I completed the assignment on EDA and posted all of my findings in the GitHub repository, ensuring everything was organized and easy to access for further review and collaboration."</a:t>
          </a:r>
          <a:endParaRPr lang="en-US" sz="1800" kern="1200" dirty="0"/>
        </a:p>
      </dsp:txBody>
      <dsp:txXfrm>
        <a:off x="69908" y="3298413"/>
        <a:ext cx="5502158" cy="12922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F35C61D-CD32-46D9-B618-2B13FE4432F4}"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4BCE5-AF57-406C-804C-B4A9604DCA1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03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5C61D-CD32-46D9-B618-2B13FE4432F4}"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4BCE5-AF57-406C-804C-B4A9604DCA15}" type="slidenum">
              <a:rPr lang="en-US" smtClean="0"/>
              <a:t>‹#›</a:t>
            </a:fld>
            <a:endParaRPr lang="en-US"/>
          </a:p>
        </p:txBody>
      </p:sp>
    </p:spTree>
    <p:extLst>
      <p:ext uri="{BB962C8B-B14F-4D97-AF65-F5344CB8AC3E}">
        <p14:creationId xmlns:p14="http://schemas.microsoft.com/office/powerpoint/2010/main" val="20115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5C61D-CD32-46D9-B618-2B13FE4432F4}"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4BCE5-AF57-406C-804C-B4A9604DCA1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43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5C61D-CD32-46D9-B618-2B13FE4432F4}"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4BCE5-AF57-406C-804C-B4A9604DCA15}" type="slidenum">
              <a:rPr lang="en-US" smtClean="0"/>
              <a:t>‹#›</a:t>
            </a:fld>
            <a:endParaRPr lang="en-US"/>
          </a:p>
        </p:txBody>
      </p:sp>
    </p:spTree>
    <p:extLst>
      <p:ext uri="{BB962C8B-B14F-4D97-AF65-F5344CB8AC3E}">
        <p14:creationId xmlns:p14="http://schemas.microsoft.com/office/powerpoint/2010/main" val="331464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5C61D-CD32-46D9-B618-2B13FE4432F4}"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4BCE5-AF57-406C-804C-B4A9604DCA1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22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5C61D-CD32-46D9-B618-2B13FE4432F4}"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4BCE5-AF57-406C-804C-B4A9604DCA15}" type="slidenum">
              <a:rPr lang="en-US" smtClean="0"/>
              <a:t>‹#›</a:t>
            </a:fld>
            <a:endParaRPr lang="en-US"/>
          </a:p>
        </p:txBody>
      </p:sp>
    </p:spTree>
    <p:extLst>
      <p:ext uri="{BB962C8B-B14F-4D97-AF65-F5344CB8AC3E}">
        <p14:creationId xmlns:p14="http://schemas.microsoft.com/office/powerpoint/2010/main" val="297050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5C61D-CD32-46D9-B618-2B13FE4432F4}" type="datetimeFigureOut">
              <a:rPr lang="en-US" smtClean="0"/>
              <a:t>12/10/24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4BCE5-AF57-406C-804C-B4A9604DCA15}" type="slidenum">
              <a:rPr lang="en-US" smtClean="0"/>
              <a:t>‹#›</a:t>
            </a:fld>
            <a:endParaRPr lang="en-US"/>
          </a:p>
        </p:txBody>
      </p:sp>
    </p:spTree>
    <p:extLst>
      <p:ext uri="{BB962C8B-B14F-4D97-AF65-F5344CB8AC3E}">
        <p14:creationId xmlns:p14="http://schemas.microsoft.com/office/powerpoint/2010/main" val="55805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5C61D-CD32-46D9-B618-2B13FE4432F4}" type="datetimeFigureOut">
              <a:rPr lang="en-US" smtClean="0"/>
              <a:t>12/10/24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A4BCE5-AF57-406C-804C-B4A9604DCA15}" type="slidenum">
              <a:rPr lang="en-US" smtClean="0"/>
              <a:t>‹#›</a:t>
            </a:fld>
            <a:endParaRPr lang="en-US"/>
          </a:p>
        </p:txBody>
      </p:sp>
    </p:spTree>
    <p:extLst>
      <p:ext uri="{BB962C8B-B14F-4D97-AF65-F5344CB8AC3E}">
        <p14:creationId xmlns:p14="http://schemas.microsoft.com/office/powerpoint/2010/main" val="85104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5C61D-CD32-46D9-B618-2B13FE4432F4}" type="datetimeFigureOut">
              <a:rPr lang="en-US" smtClean="0"/>
              <a:t>12/10/24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A4BCE5-AF57-406C-804C-B4A9604DCA15}" type="slidenum">
              <a:rPr lang="en-US" smtClean="0"/>
              <a:t>‹#›</a:t>
            </a:fld>
            <a:endParaRPr lang="en-US"/>
          </a:p>
        </p:txBody>
      </p:sp>
    </p:spTree>
    <p:extLst>
      <p:ext uri="{BB962C8B-B14F-4D97-AF65-F5344CB8AC3E}">
        <p14:creationId xmlns:p14="http://schemas.microsoft.com/office/powerpoint/2010/main" val="213214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5C61D-CD32-46D9-B618-2B13FE4432F4}"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4BCE5-AF57-406C-804C-B4A9604DCA15}" type="slidenum">
              <a:rPr lang="en-US" smtClean="0"/>
              <a:t>‹#›</a:t>
            </a:fld>
            <a:endParaRPr lang="en-US"/>
          </a:p>
        </p:txBody>
      </p:sp>
    </p:spTree>
    <p:extLst>
      <p:ext uri="{BB962C8B-B14F-4D97-AF65-F5344CB8AC3E}">
        <p14:creationId xmlns:p14="http://schemas.microsoft.com/office/powerpoint/2010/main" val="20814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5C61D-CD32-46D9-B618-2B13FE4432F4}"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4BCE5-AF57-406C-804C-B4A9604DCA1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62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35C61D-CD32-46D9-B618-2B13FE4432F4}" type="datetimeFigureOut">
              <a:rPr lang="en-US" smtClean="0"/>
              <a:t>12/10/24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A4BCE5-AF57-406C-804C-B4A9604DCA1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46691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E4810-0A85-8AC0-5C26-594CF3CF6246}"/>
              </a:ext>
            </a:extLst>
          </p:cNvPr>
          <p:cNvSpPr>
            <a:spLocks noGrp="1"/>
          </p:cNvSpPr>
          <p:nvPr>
            <p:ph type="ctrTitle"/>
          </p:nvPr>
        </p:nvSpPr>
        <p:spPr>
          <a:xfrm>
            <a:off x="5258134" y="640080"/>
            <a:ext cx="6293689" cy="3652405"/>
          </a:xfrm>
        </p:spPr>
        <p:txBody>
          <a:bodyPr anchor="b">
            <a:normAutofit/>
          </a:bodyPr>
          <a:lstStyle/>
          <a:p>
            <a:pPr algn="l"/>
            <a:r>
              <a:rPr lang="en-US" sz="4400" dirty="0">
                <a:solidFill>
                  <a:schemeClr val="tx1">
                    <a:lumMod val="85000"/>
                    <a:lumOff val="15000"/>
                  </a:schemeClr>
                </a:solidFill>
              </a:rPr>
              <a:t>Cerebra Tech</a:t>
            </a:r>
            <a:br>
              <a:rPr lang="en-US" sz="4400" dirty="0">
                <a:solidFill>
                  <a:schemeClr val="tx1">
                    <a:lumMod val="85000"/>
                    <a:lumOff val="15000"/>
                  </a:schemeClr>
                </a:solidFill>
              </a:rPr>
            </a:br>
            <a:r>
              <a:rPr lang="en-US" sz="4400" dirty="0" err="1">
                <a:solidFill>
                  <a:schemeClr val="tx1">
                    <a:lumMod val="85000"/>
                    <a:lumOff val="15000"/>
                  </a:schemeClr>
                </a:solidFill>
              </a:rPr>
              <a:t>Woxsen</a:t>
            </a:r>
            <a:r>
              <a:rPr lang="en-US" sz="4400" dirty="0">
                <a:solidFill>
                  <a:schemeClr val="tx1">
                    <a:lumMod val="85000"/>
                    <a:lumOff val="15000"/>
                  </a:schemeClr>
                </a:solidFill>
              </a:rPr>
              <a:t> 4x4 Training</a:t>
            </a:r>
          </a:p>
        </p:txBody>
      </p:sp>
      <p:sp>
        <p:nvSpPr>
          <p:cNvPr id="3" name="Subtitle 2">
            <a:extLst>
              <a:ext uri="{FF2B5EF4-FFF2-40B4-BE49-F238E27FC236}">
                <a16:creationId xmlns:a16="http://schemas.microsoft.com/office/drawing/2014/main" id="{02C0C4E8-F822-C57F-D92A-BFB7B6B30F3E}"/>
              </a:ext>
            </a:extLst>
          </p:cNvPr>
          <p:cNvSpPr>
            <a:spLocks noGrp="1"/>
          </p:cNvSpPr>
          <p:nvPr>
            <p:ph type="subTitle" idx="1"/>
          </p:nvPr>
        </p:nvSpPr>
        <p:spPr>
          <a:xfrm>
            <a:off x="5271524" y="4460708"/>
            <a:ext cx="6280299" cy="1753175"/>
          </a:xfrm>
        </p:spPr>
        <p:txBody>
          <a:bodyPr anchor="t">
            <a:normAutofit/>
          </a:bodyPr>
          <a:lstStyle/>
          <a:p>
            <a:pPr marL="342900" indent="-342900">
              <a:buFontTx/>
              <a:buChar char="-"/>
            </a:pPr>
            <a:r>
              <a:rPr lang="en-US" sz="1600" dirty="0" err="1">
                <a:solidFill>
                  <a:schemeClr val="tx1">
                    <a:lumMod val="85000"/>
                    <a:lumOff val="15000"/>
                  </a:schemeClr>
                </a:solidFill>
              </a:rPr>
              <a:t>Bakka</a:t>
            </a:r>
            <a:r>
              <a:rPr lang="en-US" sz="1600" dirty="0">
                <a:solidFill>
                  <a:schemeClr val="tx1">
                    <a:lumMod val="85000"/>
                    <a:lumOff val="15000"/>
                  </a:schemeClr>
                </a:solidFill>
              </a:rPr>
              <a:t> Shravya Reddy  (21WU0102020)</a:t>
            </a:r>
          </a:p>
          <a:p>
            <a:endParaRPr lang="en-US" sz="1600" dirty="0">
              <a:solidFill>
                <a:schemeClr val="tx1">
                  <a:lumMod val="85000"/>
                  <a:lumOff val="15000"/>
                </a:schemeClr>
              </a:solidFill>
            </a:endParaRPr>
          </a:p>
        </p:txBody>
      </p:sp>
      <p:pic>
        <p:nvPicPr>
          <p:cNvPr id="7" name="Graphic 6" descr="Head with Gears">
            <a:extLst>
              <a:ext uri="{FF2B5EF4-FFF2-40B4-BE49-F238E27FC236}">
                <a16:creationId xmlns:a16="http://schemas.microsoft.com/office/drawing/2014/main" id="{2674C22B-A6AD-CD4D-533E-CE847B1744EE}"/>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15" name="Straight Connector 14">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02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BE753E-4156-4486-B269-C34C2220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9BFE9F-67FE-4BBC-BFED-6AA4C51D0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4B95E-96BB-28DC-11DB-856C2425D3EC}"/>
              </a:ext>
            </a:extLst>
          </p:cNvPr>
          <p:cNvSpPr>
            <a:spLocks noGrp="1"/>
          </p:cNvSpPr>
          <p:nvPr>
            <p:ph type="title"/>
          </p:nvPr>
        </p:nvSpPr>
        <p:spPr>
          <a:xfrm>
            <a:off x="8187269" y="643467"/>
            <a:ext cx="3415612" cy="5571066"/>
          </a:xfrm>
        </p:spPr>
        <p:txBody>
          <a:bodyPr>
            <a:normAutofit/>
          </a:bodyPr>
          <a:lstStyle/>
          <a:p>
            <a:r>
              <a:rPr lang="en-US" dirty="0">
                <a:solidFill>
                  <a:srgbClr val="FFFFFF"/>
                </a:solidFill>
              </a:rPr>
              <a:t>Cerebra Tech Experience </a:t>
            </a:r>
          </a:p>
        </p:txBody>
      </p:sp>
      <p:graphicFrame>
        <p:nvGraphicFramePr>
          <p:cNvPr id="5" name="Content Placeholder 2">
            <a:extLst>
              <a:ext uri="{FF2B5EF4-FFF2-40B4-BE49-F238E27FC236}">
                <a16:creationId xmlns:a16="http://schemas.microsoft.com/office/drawing/2014/main" id="{B3D978ED-94EE-610C-F1DC-0475A95A8A4E}"/>
              </a:ext>
            </a:extLst>
          </p:cNvPr>
          <p:cNvGraphicFramePr>
            <a:graphicFrameLocks noGrp="1"/>
          </p:cNvGraphicFramePr>
          <p:nvPr>
            <p:ph idx="1"/>
            <p:extLst>
              <p:ext uri="{D42A27DB-BD31-4B8C-83A1-F6EECF244321}">
                <p14:modId xmlns:p14="http://schemas.microsoft.com/office/powerpoint/2010/main" val="2383581478"/>
              </p:ext>
            </p:extLst>
          </p:nvPr>
        </p:nvGraphicFramePr>
        <p:xfrm>
          <a:off x="904875" y="976313"/>
          <a:ext cx="5734050" cy="4897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790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B5238-8442-CF2A-2770-D88163D3A5AD}"/>
              </a:ext>
            </a:extLst>
          </p:cNvPr>
          <p:cNvSpPr>
            <a:spLocks noGrp="1"/>
          </p:cNvSpPr>
          <p:nvPr>
            <p:ph type="title"/>
          </p:nvPr>
        </p:nvSpPr>
        <p:spPr>
          <a:xfrm>
            <a:off x="643468" y="643467"/>
            <a:ext cx="3415612" cy="5571066"/>
          </a:xfrm>
        </p:spPr>
        <p:txBody>
          <a:bodyPr>
            <a:normAutofit/>
          </a:bodyPr>
          <a:lstStyle/>
          <a:p>
            <a:r>
              <a:rPr lang="en-US">
                <a:solidFill>
                  <a:srgbClr val="FFFFFF"/>
                </a:solidFill>
              </a:rPr>
              <a:t>Cerebra Tech ( DAY 1)</a:t>
            </a:r>
          </a:p>
        </p:txBody>
      </p:sp>
      <p:sp>
        <p:nvSpPr>
          <p:cNvPr id="15" name="Rectangle 11">
            <a:extLst>
              <a:ext uri="{FF2B5EF4-FFF2-40B4-BE49-F238E27FC236}">
                <a16:creationId xmlns:a16="http://schemas.microsoft.com/office/drawing/2014/main" id="{154E4F49-5779-A45C-C346-FE84939F6934}"/>
              </a:ext>
            </a:extLst>
          </p:cNvPr>
          <p:cNvSpPr>
            <a:spLocks noChangeArrowheads="1"/>
          </p:cNvSpPr>
          <p:nvPr/>
        </p:nvSpPr>
        <p:spPr bwMode="auto">
          <a:xfrm>
            <a:off x="957869" y="383070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44" name="Rectangle 3">
            <a:extLst>
              <a:ext uri="{FF2B5EF4-FFF2-40B4-BE49-F238E27FC236}">
                <a16:creationId xmlns:a16="http://schemas.microsoft.com/office/drawing/2014/main" id="{214F4B60-D99D-54C5-14F9-3E93C2FF681C}"/>
              </a:ext>
            </a:extLst>
          </p:cNvPr>
          <p:cNvGraphicFramePr>
            <a:graphicFrameLocks noGrp="1"/>
          </p:cNvGraphicFramePr>
          <p:nvPr>
            <p:ph idx="1"/>
            <p:extLst>
              <p:ext uri="{D42A27DB-BD31-4B8C-83A1-F6EECF244321}">
                <p14:modId xmlns:p14="http://schemas.microsoft.com/office/powerpoint/2010/main" val="41735011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26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ABE753E-4156-4486-B269-C34C2220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9BFE9F-67FE-4BBC-BFED-6AA4C51D0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9A7F4-C39D-29D5-EC37-479EEB657D5D}"/>
              </a:ext>
            </a:extLst>
          </p:cNvPr>
          <p:cNvSpPr>
            <a:spLocks noGrp="1"/>
          </p:cNvSpPr>
          <p:nvPr>
            <p:ph type="title"/>
          </p:nvPr>
        </p:nvSpPr>
        <p:spPr>
          <a:xfrm>
            <a:off x="8187269" y="643467"/>
            <a:ext cx="3415612" cy="5571066"/>
          </a:xfrm>
        </p:spPr>
        <p:txBody>
          <a:bodyPr>
            <a:normAutofit/>
          </a:bodyPr>
          <a:lstStyle/>
          <a:p>
            <a:r>
              <a:rPr lang="en-US">
                <a:solidFill>
                  <a:srgbClr val="FFFFFF"/>
                </a:solidFill>
              </a:rPr>
              <a:t>Cerebra Tec (DAY 2) </a:t>
            </a:r>
          </a:p>
        </p:txBody>
      </p:sp>
      <p:graphicFrame>
        <p:nvGraphicFramePr>
          <p:cNvPr id="6" name="Rectangle 1">
            <a:extLst>
              <a:ext uri="{FF2B5EF4-FFF2-40B4-BE49-F238E27FC236}">
                <a16:creationId xmlns:a16="http://schemas.microsoft.com/office/drawing/2014/main" id="{75C7DCA2-88EF-B325-7B95-FB0A98CB0AC0}"/>
              </a:ext>
            </a:extLst>
          </p:cNvPr>
          <p:cNvGraphicFramePr>
            <a:graphicFrameLocks noGrp="1"/>
          </p:cNvGraphicFramePr>
          <p:nvPr>
            <p:ph idx="1"/>
            <p:extLst>
              <p:ext uri="{D42A27DB-BD31-4B8C-83A1-F6EECF244321}">
                <p14:modId xmlns:p14="http://schemas.microsoft.com/office/powerpoint/2010/main" val="363363682"/>
              </p:ext>
            </p:extLst>
          </p:nvPr>
        </p:nvGraphicFramePr>
        <p:xfrm>
          <a:off x="904875" y="976313"/>
          <a:ext cx="5734050" cy="4897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14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5F97F-77B6-12F9-12CD-748050CE0E00}"/>
              </a:ext>
            </a:extLst>
          </p:cNvPr>
          <p:cNvSpPr>
            <a:spLocks noGrp="1"/>
          </p:cNvSpPr>
          <p:nvPr>
            <p:ph type="title"/>
          </p:nvPr>
        </p:nvSpPr>
        <p:spPr>
          <a:xfrm>
            <a:off x="643468" y="643467"/>
            <a:ext cx="3415612" cy="5571066"/>
          </a:xfrm>
        </p:spPr>
        <p:txBody>
          <a:bodyPr>
            <a:normAutofit/>
          </a:bodyPr>
          <a:lstStyle/>
          <a:p>
            <a:r>
              <a:rPr lang="en-US">
                <a:solidFill>
                  <a:srgbClr val="FFFFFF"/>
                </a:solidFill>
              </a:rPr>
              <a:t>Cerebra Tech (Day 3)</a:t>
            </a:r>
          </a:p>
        </p:txBody>
      </p:sp>
      <p:graphicFrame>
        <p:nvGraphicFramePr>
          <p:cNvPr id="9" name="Rectangle 1">
            <a:extLst>
              <a:ext uri="{FF2B5EF4-FFF2-40B4-BE49-F238E27FC236}">
                <a16:creationId xmlns:a16="http://schemas.microsoft.com/office/drawing/2014/main" id="{A9B7A78F-6AD5-247F-0C9C-C3C9E575C94A}"/>
              </a:ext>
            </a:extLst>
          </p:cNvPr>
          <p:cNvGraphicFramePr>
            <a:graphicFrameLocks noGrp="1"/>
          </p:cNvGraphicFramePr>
          <p:nvPr>
            <p:ph idx="1"/>
            <p:extLst>
              <p:ext uri="{D42A27DB-BD31-4B8C-83A1-F6EECF244321}">
                <p14:modId xmlns:p14="http://schemas.microsoft.com/office/powerpoint/2010/main" val="370689564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64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CD531-8C71-A10E-2871-6BDA5EEB6221}"/>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dirty="0"/>
              <a:t>Thank you</a:t>
            </a:r>
          </a:p>
        </p:txBody>
      </p:sp>
      <p:sp>
        <p:nvSpPr>
          <p:cNvPr id="3" name="Content Placeholder 2">
            <a:extLst>
              <a:ext uri="{FF2B5EF4-FFF2-40B4-BE49-F238E27FC236}">
                <a16:creationId xmlns:a16="http://schemas.microsoft.com/office/drawing/2014/main" id="{0E18E479-03C8-BD08-F8E7-3F9E0301B014}"/>
              </a:ext>
            </a:extLst>
          </p:cNvPr>
          <p:cNvSpPr>
            <a:spLocks noGrp="1"/>
          </p:cNvSpPr>
          <p:nvPr>
            <p:ph idx="1"/>
          </p:nvPr>
        </p:nvSpPr>
        <p:spPr>
          <a:xfrm>
            <a:off x="788661" y="806365"/>
            <a:ext cx="2949542" cy="5229630"/>
          </a:xfrm>
        </p:spPr>
        <p:txBody>
          <a:bodyPr vert="horz" lIns="91440" tIns="45720" rIns="91440" bIns="45720" rtlCol="0" anchor="ctr">
            <a:normAutofit/>
          </a:bodyPr>
          <a:lstStyle/>
          <a:p>
            <a:pPr marL="0" indent="0" algn="r">
              <a:lnSpc>
                <a:spcPct val="100000"/>
              </a:lnSpc>
              <a:spcBef>
                <a:spcPts val="0"/>
              </a:spcBef>
              <a:buNone/>
            </a:pPr>
            <a:endParaRPr lang="en-US" sz="2400" dirty="0">
              <a:solidFill>
                <a:schemeClr val="tx1">
                  <a:lumMod val="75000"/>
                  <a:lumOff val="25000"/>
                </a:schemeClr>
              </a:solidFill>
            </a:endParaRPr>
          </a:p>
        </p:txBody>
      </p:sp>
      <p:cxnSp>
        <p:nvCxnSpPr>
          <p:cNvPr id="25" name="Straight Connector 24">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Gallery</Template>
  <TotalTime>66</TotalTime>
  <Words>476</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Cerebra Tech Woxsen 4x4 Training</vt:lpstr>
      <vt:lpstr>Cerebra Tech Experience </vt:lpstr>
      <vt:lpstr>Cerebra Tech ( DAY 1)</vt:lpstr>
      <vt:lpstr>Cerebra Tec (DAY 2) </vt:lpstr>
      <vt:lpstr>Cerebra Tech (Day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Kalasagond</dc:creator>
  <cp:lastModifiedBy>Shravya Reddy (B.Tech_2025)</cp:lastModifiedBy>
  <cp:revision>2</cp:revision>
  <dcterms:created xsi:type="dcterms:W3CDTF">2024-12-09T17:24:38Z</dcterms:created>
  <dcterms:modified xsi:type="dcterms:W3CDTF">2024-12-10T18:00:04Z</dcterms:modified>
</cp:coreProperties>
</file>