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50C7B-9C96-4891-8E9F-96D0CEBF1985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75DF8-42EC-4C8A-A2D5-20F3014E8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636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75DF8-42EC-4C8A-A2D5-20F3014E87B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052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16F6-6999-44EB-964D-73956277B879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BEE86-D3CB-417C-9661-E99A6FC6C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25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16F6-6999-44EB-964D-73956277B879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BEE86-D3CB-417C-9661-E99A6FC6C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16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16F6-6999-44EB-964D-73956277B879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BEE86-D3CB-417C-9661-E99A6FC6C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67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16F6-6999-44EB-964D-73956277B879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BEE86-D3CB-417C-9661-E99A6FC6C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082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16F6-6999-44EB-964D-73956277B879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BEE86-D3CB-417C-9661-E99A6FC6C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99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16F6-6999-44EB-964D-73956277B879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BEE86-D3CB-417C-9661-E99A6FC6C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78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16F6-6999-44EB-964D-73956277B879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BEE86-D3CB-417C-9661-E99A6FC6C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62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16F6-6999-44EB-964D-73956277B879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BEE86-D3CB-417C-9661-E99A6FC6C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17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16F6-6999-44EB-964D-73956277B879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BEE86-D3CB-417C-9661-E99A6FC6C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33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16F6-6999-44EB-964D-73956277B879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BEE86-D3CB-417C-9661-E99A6FC6C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03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16F6-6999-44EB-964D-73956277B879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BEE86-D3CB-417C-9661-E99A6FC6C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35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116F6-6999-44EB-964D-73956277B879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BEE86-D3CB-417C-9661-E99A6FC6C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93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2162904"/>
            <a:ext cx="3212523" cy="14816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49" y="4597019"/>
            <a:ext cx="3212523" cy="16751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840505" y="6356912"/>
            <a:ext cx="2974109" cy="407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Human COX-1 Enzyme</a:t>
            </a:r>
            <a:endParaRPr lang="en-IN" sz="2000" b="1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3387" y="3647313"/>
            <a:ext cx="3054978" cy="407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Algerian" panose="04020705040A02060702" pitchFamily="82" charset="0"/>
              </a:rPr>
              <a:t>         Input Molecule</a:t>
            </a:r>
            <a:endParaRPr lang="en-IN" sz="2000" b="1" dirty="0">
              <a:latin typeface="Algerian" panose="04020705040A02060702" pitchFamily="8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926" y="3529280"/>
            <a:ext cx="3491347" cy="160589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Straight Arrow Connector 12"/>
          <p:cNvCxnSpPr/>
          <p:nvPr/>
        </p:nvCxnSpPr>
        <p:spPr>
          <a:xfrm>
            <a:off x="3948250" y="4236590"/>
            <a:ext cx="720000" cy="0"/>
          </a:xfrm>
          <a:prstGeom prst="straightConnector1">
            <a:avLst/>
          </a:prstGeom>
          <a:ln w="76200">
            <a:tailEnd type="triangle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38928" y="5226099"/>
            <a:ext cx="3287949" cy="407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Algerian" panose="04020705040A02060702" pitchFamily="82" charset="0"/>
              </a:rPr>
              <a:t>        Machine Learning</a:t>
            </a:r>
            <a:endParaRPr lang="en-IN" sz="2000" b="1" dirty="0">
              <a:latin typeface="Algerian" panose="04020705040A02060702" pitchFamily="82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644496" y="4302786"/>
            <a:ext cx="720000" cy="0"/>
          </a:xfrm>
          <a:prstGeom prst="straightConnector1">
            <a:avLst/>
          </a:prstGeom>
          <a:ln w="76200">
            <a:tailEnd type="triangle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514666" y="3667626"/>
            <a:ext cx="2149813" cy="127031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endParaRPr lang="en-IN" sz="2500" b="1" dirty="0" smtClean="0">
              <a:latin typeface="Modern No. 20" panose="02070704070505020303" pitchFamily="18" charset="0"/>
            </a:endParaRPr>
          </a:p>
          <a:p>
            <a:r>
              <a:rPr lang="en-IN" sz="2500" b="1" dirty="0" smtClean="0">
                <a:latin typeface="Modern No. 20" panose="02070704070505020303" pitchFamily="18" charset="0"/>
              </a:rPr>
              <a:t>Output=pIC50</a:t>
            </a:r>
          </a:p>
          <a:p>
            <a:endParaRPr lang="en-IN" sz="2500" b="1" dirty="0">
              <a:latin typeface="Modern No. 20" panose="02070704070505020303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48779" y="5187187"/>
            <a:ext cx="3386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Algerian" panose="04020705040A02060702" pitchFamily="82" charset="0"/>
              </a:rPr>
              <a:t>  Predicted bioactivity</a:t>
            </a:r>
            <a:endParaRPr lang="en-IN" sz="2000" b="1" dirty="0">
              <a:latin typeface="Algerian" panose="04020705040A02060702" pitchFamily="8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79272" y="661481"/>
            <a:ext cx="5780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Rockwell Extra Bold" panose="02060903040505020403" pitchFamily="18" charset="0"/>
              </a:rPr>
              <a:t> </a:t>
            </a:r>
            <a:r>
              <a:rPr lang="en-IN" sz="2000" b="1" dirty="0" smtClean="0">
                <a:latin typeface="Rockwell Extra Bold" panose="02060903040505020403" pitchFamily="18" charset="0"/>
              </a:rPr>
              <a:t>       HUMAN CYCLOOXYGENASE-1         	ACTIVITY PREDICTION</a:t>
            </a:r>
            <a:endParaRPr lang="en-IN" sz="2000" b="1" dirty="0">
              <a:latin typeface="Rockwell Extra Bold" panose="02060903040505020403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194587" y="6177064"/>
            <a:ext cx="1780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Ink Free" panose="03080402000500000000" pitchFamily="66" charset="0"/>
              </a:rPr>
              <a:t>NAHID AKHTAR</a:t>
            </a:r>
            <a:endParaRPr lang="en-IN" sz="1600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530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22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Algerian</vt:lpstr>
      <vt:lpstr>Arial</vt:lpstr>
      <vt:lpstr>Calibri</vt:lpstr>
      <vt:lpstr>Calibri Light</vt:lpstr>
      <vt:lpstr>Ink Free</vt:lpstr>
      <vt:lpstr>Modern No. 20</vt:lpstr>
      <vt:lpstr>Rockwell Extra Bold</vt:lpstr>
      <vt:lpstr>Times New Roman</vt:lpstr>
      <vt:lpstr>Office Theme</vt:lpstr>
      <vt:lpstr>PowerPoint Presentation</vt:lpstr>
    </vt:vector>
  </TitlesOfParts>
  <Company>Gerdoo.net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Akhtar</dc:creator>
  <cp:lastModifiedBy>Nahid Akhtar</cp:lastModifiedBy>
  <cp:revision>6</cp:revision>
  <dcterms:created xsi:type="dcterms:W3CDTF">2022-06-23T05:49:48Z</dcterms:created>
  <dcterms:modified xsi:type="dcterms:W3CDTF">2022-06-23T06:28:46Z</dcterms:modified>
</cp:coreProperties>
</file>