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5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06406-2F58-4664-8687-5FACAF935F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C188FF0-8F2E-4652-9AA4-4ED236B2E600}">
      <dgm:prSet/>
      <dgm:spPr/>
      <dgm:t>
        <a:bodyPr/>
        <a:lstStyle/>
        <a:p>
          <a:r>
            <a:rPr lang="en-US" b="1"/>
            <a:t>Monthly View</a:t>
          </a:r>
          <a:r>
            <a:rPr lang="en-US"/>
            <a:t> – Month-over-month trends and demographic insights</a:t>
          </a:r>
        </a:p>
      </dgm:t>
    </dgm:pt>
    <dgm:pt modelId="{045FCE8D-24B4-4D07-9924-FCAFDE2222FB}" type="parTrans" cxnId="{E517474F-8651-4C71-8716-1871E38BF404}">
      <dgm:prSet/>
      <dgm:spPr/>
      <dgm:t>
        <a:bodyPr/>
        <a:lstStyle/>
        <a:p>
          <a:endParaRPr lang="en-US"/>
        </a:p>
      </dgm:t>
    </dgm:pt>
    <dgm:pt modelId="{9880BCF3-5005-406D-A49E-8D0FEBAB2FA3}" type="sibTrans" cxnId="{E517474F-8651-4C71-8716-1871E38BF404}">
      <dgm:prSet/>
      <dgm:spPr/>
      <dgm:t>
        <a:bodyPr/>
        <a:lstStyle/>
        <a:p>
          <a:endParaRPr lang="en-US"/>
        </a:p>
      </dgm:t>
    </dgm:pt>
    <dgm:pt modelId="{A0ABA590-A22B-49A6-A6E5-CFCA2D6CD7CA}">
      <dgm:prSet/>
      <dgm:spPr/>
      <dgm:t>
        <a:bodyPr/>
        <a:lstStyle/>
        <a:p>
          <a:r>
            <a:rPr lang="en-US" b="1"/>
            <a:t>Consolidated View</a:t>
          </a:r>
          <a:r>
            <a:rPr lang="en-US"/>
            <a:t> – Aggregated metrics across custom periods</a:t>
          </a:r>
        </a:p>
      </dgm:t>
    </dgm:pt>
    <dgm:pt modelId="{77A92D75-1F4F-45C1-A52A-CFC8D5D19A8B}" type="parTrans" cxnId="{59AB9FEC-41F9-4D76-8188-6C6F229AE23C}">
      <dgm:prSet/>
      <dgm:spPr/>
      <dgm:t>
        <a:bodyPr/>
        <a:lstStyle/>
        <a:p>
          <a:endParaRPr lang="en-US"/>
        </a:p>
      </dgm:t>
    </dgm:pt>
    <dgm:pt modelId="{ECA1EB70-549A-48AE-9C3C-6C695B237D89}" type="sibTrans" cxnId="{59AB9FEC-41F9-4D76-8188-6C6F229AE23C}">
      <dgm:prSet/>
      <dgm:spPr/>
      <dgm:t>
        <a:bodyPr/>
        <a:lstStyle/>
        <a:p>
          <a:endParaRPr lang="en-US"/>
        </a:p>
      </dgm:t>
    </dgm:pt>
    <dgm:pt modelId="{DD271F5A-ECF9-4830-ABDC-5C3650F54063}">
      <dgm:prSet/>
      <dgm:spPr/>
      <dgm:t>
        <a:bodyPr/>
        <a:lstStyle/>
        <a:p>
          <a:r>
            <a:rPr lang="en-US" b="1"/>
            <a:t>Patient Details</a:t>
          </a:r>
          <a:r>
            <a:rPr lang="en-US"/>
            <a:t> – Row-level view of individual patient data</a:t>
          </a:r>
        </a:p>
      </dgm:t>
    </dgm:pt>
    <dgm:pt modelId="{2F70B2D9-57C7-4234-8052-857479A6BAB8}" type="parTrans" cxnId="{080368DD-7B5F-41E3-B974-2677C87C83DB}">
      <dgm:prSet/>
      <dgm:spPr/>
      <dgm:t>
        <a:bodyPr/>
        <a:lstStyle/>
        <a:p>
          <a:endParaRPr lang="en-US"/>
        </a:p>
      </dgm:t>
    </dgm:pt>
    <dgm:pt modelId="{6E46B1E1-8649-4D14-B444-6E2CF673929C}" type="sibTrans" cxnId="{080368DD-7B5F-41E3-B974-2677C87C83DB}">
      <dgm:prSet/>
      <dgm:spPr/>
      <dgm:t>
        <a:bodyPr/>
        <a:lstStyle/>
        <a:p>
          <a:endParaRPr lang="en-US"/>
        </a:p>
      </dgm:t>
    </dgm:pt>
    <dgm:pt modelId="{6FF88EC7-18D0-4CAE-B9B6-F3BB2739BE81}">
      <dgm:prSet/>
      <dgm:spPr/>
      <dgm:t>
        <a:bodyPr/>
        <a:lstStyle/>
        <a:p>
          <a:r>
            <a:rPr lang="en-US" b="1"/>
            <a:t>Summary View</a:t>
          </a:r>
          <a:r>
            <a:rPr lang="en-US"/>
            <a:t> – Key insights and actionable recommendations</a:t>
          </a:r>
        </a:p>
      </dgm:t>
    </dgm:pt>
    <dgm:pt modelId="{F224AFAD-223B-462E-9849-33E311B5B7C5}" type="parTrans" cxnId="{429B60E7-4C3C-4371-B638-0DA1E7FE5C12}">
      <dgm:prSet/>
      <dgm:spPr/>
      <dgm:t>
        <a:bodyPr/>
        <a:lstStyle/>
        <a:p>
          <a:endParaRPr lang="en-US"/>
        </a:p>
      </dgm:t>
    </dgm:pt>
    <dgm:pt modelId="{276006F0-4AFC-4F20-84CF-A9CDC59A1A25}" type="sibTrans" cxnId="{429B60E7-4C3C-4371-B638-0DA1E7FE5C12}">
      <dgm:prSet/>
      <dgm:spPr/>
      <dgm:t>
        <a:bodyPr/>
        <a:lstStyle/>
        <a:p>
          <a:endParaRPr lang="en-US"/>
        </a:p>
      </dgm:t>
    </dgm:pt>
    <dgm:pt modelId="{3ADA8B5D-B265-4D6E-AC45-885931867F44}" type="pres">
      <dgm:prSet presAssocID="{7FE06406-2F58-4664-8687-5FACAF935FC9}" presName="root" presStyleCnt="0">
        <dgm:presLayoutVars>
          <dgm:dir/>
          <dgm:resizeHandles val="exact"/>
        </dgm:presLayoutVars>
      </dgm:prSet>
      <dgm:spPr/>
    </dgm:pt>
    <dgm:pt modelId="{D119B83F-CE7E-4E9A-BCDD-CFB189F44C0E}" type="pres">
      <dgm:prSet presAssocID="{0C188FF0-8F2E-4652-9AA4-4ED236B2E600}" presName="compNode" presStyleCnt="0"/>
      <dgm:spPr/>
    </dgm:pt>
    <dgm:pt modelId="{74793C8B-45B9-4EDC-90B0-A32DCD227BAD}" type="pres">
      <dgm:prSet presAssocID="{0C188FF0-8F2E-4652-9AA4-4ED236B2E6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A7AFBB54-9A6A-4FD7-9B42-A92440EB58BA}" type="pres">
      <dgm:prSet presAssocID="{0C188FF0-8F2E-4652-9AA4-4ED236B2E600}" presName="spaceRect" presStyleCnt="0"/>
      <dgm:spPr/>
    </dgm:pt>
    <dgm:pt modelId="{D92C9DBE-0D1B-46AD-AC43-EC07E7033607}" type="pres">
      <dgm:prSet presAssocID="{0C188FF0-8F2E-4652-9AA4-4ED236B2E600}" presName="textRect" presStyleLbl="revTx" presStyleIdx="0" presStyleCnt="4">
        <dgm:presLayoutVars>
          <dgm:chMax val="1"/>
          <dgm:chPref val="1"/>
        </dgm:presLayoutVars>
      </dgm:prSet>
      <dgm:spPr/>
    </dgm:pt>
    <dgm:pt modelId="{A6AD5A0C-526F-469A-895A-9C52D62834C4}" type="pres">
      <dgm:prSet presAssocID="{9880BCF3-5005-406D-A49E-8D0FEBAB2FA3}" presName="sibTrans" presStyleCnt="0"/>
      <dgm:spPr/>
    </dgm:pt>
    <dgm:pt modelId="{4984D633-95B2-4D51-9562-C6AD786D3B17}" type="pres">
      <dgm:prSet presAssocID="{A0ABA590-A22B-49A6-A6E5-CFCA2D6CD7CA}" presName="compNode" presStyleCnt="0"/>
      <dgm:spPr/>
    </dgm:pt>
    <dgm:pt modelId="{F1F7FC42-1660-4D97-A5E1-09532591E8F0}" type="pres">
      <dgm:prSet presAssocID="{A0ABA590-A22B-49A6-A6E5-CFCA2D6CD7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CEC9B62-585A-41A9-85D6-7B9BB071FB31}" type="pres">
      <dgm:prSet presAssocID="{A0ABA590-A22B-49A6-A6E5-CFCA2D6CD7CA}" presName="spaceRect" presStyleCnt="0"/>
      <dgm:spPr/>
    </dgm:pt>
    <dgm:pt modelId="{F169027D-908E-44A2-8B65-E7E1B8781827}" type="pres">
      <dgm:prSet presAssocID="{A0ABA590-A22B-49A6-A6E5-CFCA2D6CD7CA}" presName="textRect" presStyleLbl="revTx" presStyleIdx="1" presStyleCnt="4">
        <dgm:presLayoutVars>
          <dgm:chMax val="1"/>
          <dgm:chPref val="1"/>
        </dgm:presLayoutVars>
      </dgm:prSet>
      <dgm:spPr/>
    </dgm:pt>
    <dgm:pt modelId="{331E6914-C726-4527-AE57-FDD59DC5BCD8}" type="pres">
      <dgm:prSet presAssocID="{ECA1EB70-549A-48AE-9C3C-6C695B237D89}" presName="sibTrans" presStyleCnt="0"/>
      <dgm:spPr/>
    </dgm:pt>
    <dgm:pt modelId="{B574E954-1318-422C-AA6A-B1A289585546}" type="pres">
      <dgm:prSet presAssocID="{DD271F5A-ECF9-4830-ABDC-5C3650F54063}" presName="compNode" presStyleCnt="0"/>
      <dgm:spPr/>
    </dgm:pt>
    <dgm:pt modelId="{EEA34AA1-8C7D-407E-805C-D0A332076A56}" type="pres">
      <dgm:prSet presAssocID="{DD271F5A-ECF9-4830-ABDC-5C3650F540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245CB66-CAA1-4133-BA25-878C72086E7E}" type="pres">
      <dgm:prSet presAssocID="{DD271F5A-ECF9-4830-ABDC-5C3650F54063}" presName="spaceRect" presStyleCnt="0"/>
      <dgm:spPr/>
    </dgm:pt>
    <dgm:pt modelId="{6B955922-FE46-4807-A457-033186174668}" type="pres">
      <dgm:prSet presAssocID="{DD271F5A-ECF9-4830-ABDC-5C3650F54063}" presName="textRect" presStyleLbl="revTx" presStyleIdx="2" presStyleCnt="4">
        <dgm:presLayoutVars>
          <dgm:chMax val="1"/>
          <dgm:chPref val="1"/>
        </dgm:presLayoutVars>
      </dgm:prSet>
      <dgm:spPr/>
    </dgm:pt>
    <dgm:pt modelId="{5D455C02-CBC0-4DE2-8564-17DDC481482A}" type="pres">
      <dgm:prSet presAssocID="{6E46B1E1-8649-4D14-B444-6E2CF673929C}" presName="sibTrans" presStyleCnt="0"/>
      <dgm:spPr/>
    </dgm:pt>
    <dgm:pt modelId="{5C7A636F-9C46-4815-996D-BC89B54EB9D9}" type="pres">
      <dgm:prSet presAssocID="{6FF88EC7-18D0-4CAE-B9B6-F3BB2739BE81}" presName="compNode" presStyleCnt="0"/>
      <dgm:spPr/>
    </dgm:pt>
    <dgm:pt modelId="{0B0990E8-CE8C-43E6-BD01-D1E560122868}" type="pres">
      <dgm:prSet presAssocID="{6FF88EC7-18D0-4CAE-B9B6-F3BB2739BE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C35AAF0B-CDC4-41EF-AA83-B20997170A0F}" type="pres">
      <dgm:prSet presAssocID="{6FF88EC7-18D0-4CAE-B9B6-F3BB2739BE81}" presName="spaceRect" presStyleCnt="0"/>
      <dgm:spPr/>
    </dgm:pt>
    <dgm:pt modelId="{8325A1CE-2DB1-40C2-AEAB-0684E5CDBF10}" type="pres">
      <dgm:prSet presAssocID="{6FF88EC7-18D0-4CAE-B9B6-F3BB2739BE8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1C11C00-BC9A-4A88-92FD-BB1775C09918}" type="presOf" srcId="{A0ABA590-A22B-49A6-A6E5-CFCA2D6CD7CA}" destId="{F169027D-908E-44A2-8B65-E7E1B8781827}" srcOrd="0" destOrd="0" presId="urn:microsoft.com/office/officeart/2018/2/layout/IconLabelList"/>
    <dgm:cxn modelId="{82569E06-0938-4724-8167-8326F0E17798}" type="presOf" srcId="{7FE06406-2F58-4664-8687-5FACAF935FC9}" destId="{3ADA8B5D-B265-4D6E-AC45-885931867F44}" srcOrd="0" destOrd="0" presId="urn:microsoft.com/office/officeart/2018/2/layout/IconLabelList"/>
    <dgm:cxn modelId="{E517474F-8651-4C71-8716-1871E38BF404}" srcId="{7FE06406-2F58-4664-8687-5FACAF935FC9}" destId="{0C188FF0-8F2E-4652-9AA4-4ED236B2E600}" srcOrd="0" destOrd="0" parTransId="{045FCE8D-24B4-4D07-9924-FCAFDE2222FB}" sibTransId="{9880BCF3-5005-406D-A49E-8D0FEBAB2FA3}"/>
    <dgm:cxn modelId="{CF16D691-95B3-47D3-97B9-6A558748E7A5}" type="presOf" srcId="{DD271F5A-ECF9-4830-ABDC-5C3650F54063}" destId="{6B955922-FE46-4807-A457-033186174668}" srcOrd="0" destOrd="0" presId="urn:microsoft.com/office/officeart/2018/2/layout/IconLabelList"/>
    <dgm:cxn modelId="{32479E9A-E625-4239-85A6-35C10A958467}" type="presOf" srcId="{0C188FF0-8F2E-4652-9AA4-4ED236B2E600}" destId="{D92C9DBE-0D1B-46AD-AC43-EC07E7033607}" srcOrd="0" destOrd="0" presId="urn:microsoft.com/office/officeart/2018/2/layout/IconLabelList"/>
    <dgm:cxn modelId="{8CFE14B0-4515-4B25-B9D0-E73055E10F49}" type="presOf" srcId="{6FF88EC7-18D0-4CAE-B9B6-F3BB2739BE81}" destId="{8325A1CE-2DB1-40C2-AEAB-0684E5CDBF10}" srcOrd="0" destOrd="0" presId="urn:microsoft.com/office/officeart/2018/2/layout/IconLabelList"/>
    <dgm:cxn modelId="{080368DD-7B5F-41E3-B974-2677C87C83DB}" srcId="{7FE06406-2F58-4664-8687-5FACAF935FC9}" destId="{DD271F5A-ECF9-4830-ABDC-5C3650F54063}" srcOrd="2" destOrd="0" parTransId="{2F70B2D9-57C7-4234-8052-857479A6BAB8}" sibTransId="{6E46B1E1-8649-4D14-B444-6E2CF673929C}"/>
    <dgm:cxn modelId="{429B60E7-4C3C-4371-B638-0DA1E7FE5C12}" srcId="{7FE06406-2F58-4664-8687-5FACAF935FC9}" destId="{6FF88EC7-18D0-4CAE-B9B6-F3BB2739BE81}" srcOrd="3" destOrd="0" parTransId="{F224AFAD-223B-462E-9849-33E311B5B7C5}" sibTransId="{276006F0-4AFC-4F20-84CF-A9CDC59A1A25}"/>
    <dgm:cxn modelId="{59AB9FEC-41F9-4D76-8188-6C6F229AE23C}" srcId="{7FE06406-2F58-4664-8687-5FACAF935FC9}" destId="{A0ABA590-A22B-49A6-A6E5-CFCA2D6CD7CA}" srcOrd="1" destOrd="0" parTransId="{77A92D75-1F4F-45C1-A52A-CFC8D5D19A8B}" sibTransId="{ECA1EB70-549A-48AE-9C3C-6C695B237D89}"/>
    <dgm:cxn modelId="{DF33B1B0-3378-475B-BBD9-DC2D3B84789C}" type="presParOf" srcId="{3ADA8B5D-B265-4D6E-AC45-885931867F44}" destId="{D119B83F-CE7E-4E9A-BCDD-CFB189F44C0E}" srcOrd="0" destOrd="0" presId="urn:microsoft.com/office/officeart/2018/2/layout/IconLabelList"/>
    <dgm:cxn modelId="{D3E91330-F5C5-49E7-96EB-7E5494452424}" type="presParOf" srcId="{D119B83F-CE7E-4E9A-BCDD-CFB189F44C0E}" destId="{74793C8B-45B9-4EDC-90B0-A32DCD227BAD}" srcOrd="0" destOrd="0" presId="urn:microsoft.com/office/officeart/2018/2/layout/IconLabelList"/>
    <dgm:cxn modelId="{C442EF94-15A8-40DA-BEE2-7072EA121108}" type="presParOf" srcId="{D119B83F-CE7E-4E9A-BCDD-CFB189F44C0E}" destId="{A7AFBB54-9A6A-4FD7-9B42-A92440EB58BA}" srcOrd="1" destOrd="0" presId="urn:microsoft.com/office/officeart/2018/2/layout/IconLabelList"/>
    <dgm:cxn modelId="{C8DA84D7-0DE0-4F80-8D7C-71E973EA3EC9}" type="presParOf" srcId="{D119B83F-CE7E-4E9A-BCDD-CFB189F44C0E}" destId="{D92C9DBE-0D1B-46AD-AC43-EC07E7033607}" srcOrd="2" destOrd="0" presId="urn:microsoft.com/office/officeart/2018/2/layout/IconLabelList"/>
    <dgm:cxn modelId="{7365F062-96F1-478A-8A03-48D5DF014AB6}" type="presParOf" srcId="{3ADA8B5D-B265-4D6E-AC45-885931867F44}" destId="{A6AD5A0C-526F-469A-895A-9C52D62834C4}" srcOrd="1" destOrd="0" presId="urn:microsoft.com/office/officeart/2018/2/layout/IconLabelList"/>
    <dgm:cxn modelId="{31D80B01-6CD6-447F-9201-B18E9B0227D9}" type="presParOf" srcId="{3ADA8B5D-B265-4D6E-AC45-885931867F44}" destId="{4984D633-95B2-4D51-9562-C6AD786D3B17}" srcOrd="2" destOrd="0" presId="urn:microsoft.com/office/officeart/2018/2/layout/IconLabelList"/>
    <dgm:cxn modelId="{A5E4722D-45BD-4B75-A899-E978D5F24FDC}" type="presParOf" srcId="{4984D633-95B2-4D51-9562-C6AD786D3B17}" destId="{F1F7FC42-1660-4D97-A5E1-09532591E8F0}" srcOrd="0" destOrd="0" presId="urn:microsoft.com/office/officeart/2018/2/layout/IconLabelList"/>
    <dgm:cxn modelId="{50679C8F-6642-4CDD-974E-7EA13042F331}" type="presParOf" srcId="{4984D633-95B2-4D51-9562-C6AD786D3B17}" destId="{DCEC9B62-585A-41A9-85D6-7B9BB071FB31}" srcOrd="1" destOrd="0" presId="urn:microsoft.com/office/officeart/2018/2/layout/IconLabelList"/>
    <dgm:cxn modelId="{7733C852-000C-44E4-A0A0-6E36BE192C01}" type="presParOf" srcId="{4984D633-95B2-4D51-9562-C6AD786D3B17}" destId="{F169027D-908E-44A2-8B65-E7E1B8781827}" srcOrd="2" destOrd="0" presId="urn:microsoft.com/office/officeart/2018/2/layout/IconLabelList"/>
    <dgm:cxn modelId="{3AC5AD5D-33E6-46CE-ACB8-FC0E71A36CDB}" type="presParOf" srcId="{3ADA8B5D-B265-4D6E-AC45-885931867F44}" destId="{331E6914-C726-4527-AE57-FDD59DC5BCD8}" srcOrd="3" destOrd="0" presId="urn:microsoft.com/office/officeart/2018/2/layout/IconLabelList"/>
    <dgm:cxn modelId="{A7FB834B-594B-4C2D-BA97-56D7901E5966}" type="presParOf" srcId="{3ADA8B5D-B265-4D6E-AC45-885931867F44}" destId="{B574E954-1318-422C-AA6A-B1A289585546}" srcOrd="4" destOrd="0" presId="urn:microsoft.com/office/officeart/2018/2/layout/IconLabelList"/>
    <dgm:cxn modelId="{CFF265AA-3610-4A97-81D6-750AC2E08BC2}" type="presParOf" srcId="{B574E954-1318-422C-AA6A-B1A289585546}" destId="{EEA34AA1-8C7D-407E-805C-D0A332076A56}" srcOrd="0" destOrd="0" presId="urn:microsoft.com/office/officeart/2018/2/layout/IconLabelList"/>
    <dgm:cxn modelId="{635F35D3-346A-43E1-962B-F4F453871910}" type="presParOf" srcId="{B574E954-1318-422C-AA6A-B1A289585546}" destId="{A245CB66-CAA1-4133-BA25-878C72086E7E}" srcOrd="1" destOrd="0" presId="urn:microsoft.com/office/officeart/2018/2/layout/IconLabelList"/>
    <dgm:cxn modelId="{23CEC002-44DA-4367-99E4-111EA4A913AC}" type="presParOf" srcId="{B574E954-1318-422C-AA6A-B1A289585546}" destId="{6B955922-FE46-4807-A457-033186174668}" srcOrd="2" destOrd="0" presId="urn:microsoft.com/office/officeart/2018/2/layout/IconLabelList"/>
    <dgm:cxn modelId="{4C9291A6-2E74-4A26-BD63-7A779D3EA106}" type="presParOf" srcId="{3ADA8B5D-B265-4D6E-AC45-885931867F44}" destId="{5D455C02-CBC0-4DE2-8564-17DDC481482A}" srcOrd="5" destOrd="0" presId="urn:microsoft.com/office/officeart/2018/2/layout/IconLabelList"/>
    <dgm:cxn modelId="{1C9E9495-293D-4063-A7A2-3E07CB2C1509}" type="presParOf" srcId="{3ADA8B5D-B265-4D6E-AC45-885931867F44}" destId="{5C7A636F-9C46-4815-996D-BC89B54EB9D9}" srcOrd="6" destOrd="0" presId="urn:microsoft.com/office/officeart/2018/2/layout/IconLabelList"/>
    <dgm:cxn modelId="{34531B94-ECAD-4008-938D-E682CD2A78EC}" type="presParOf" srcId="{5C7A636F-9C46-4815-996D-BC89B54EB9D9}" destId="{0B0990E8-CE8C-43E6-BD01-D1E560122868}" srcOrd="0" destOrd="0" presId="urn:microsoft.com/office/officeart/2018/2/layout/IconLabelList"/>
    <dgm:cxn modelId="{092A1020-4797-4794-84B7-17D830964F5A}" type="presParOf" srcId="{5C7A636F-9C46-4815-996D-BC89B54EB9D9}" destId="{C35AAF0B-CDC4-41EF-AA83-B20997170A0F}" srcOrd="1" destOrd="0" presId="urn:microsoft.com/office/officeart/2018/2/layout/IconLabelList"/>
    <dgm:cxn modelId="{128C78B4-0C6C-4260-9471-2C8303339CA8}" type="presParOf" srcId="{5C7A636F-9C46-4815-996D-BC89B54EB9D9}" destId="{8325A1CE-2DB1-40C2-AEAB-0684E5CDBF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9EBD36-752A-45EE-87FD-2DF71404F8CC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F1E9490-CE21-43AD-91E2-54433C7820FF}">
      <dgm:prSet/>
      <dgm:spPr/>
      <dgm:t>
        <a:bodyPr/>
        <a:lstStyle/>
        <a:p>
          <a:r>
            <a:rPr lang="en-US"/>
            <a:t>Power BI</a:t>
          </a:r>
        </a:p>
      </dgm:t>
    </dgm:pt>
    <dgm:pt modelId="{265772A7-C284-4D1A-B295-3389E9E6617A}" type="parTrans" cxnId="{89F8C1C7-E74A-4F0A-9165-51910070245C}">
      <dgm:prSet/>
      <dgm:spPr/>
      <dgm:t>
        <a:bodyPr/>
        <a:lstStyle/>
        <a:p>
          <a:endParaRPr lang="en-US"/>
        </a:p>
      </dgm:t>
    </dgm:pt>
    <dgm:pt modelId="{C152818E-03A9-4657-9A2E-0AFEB4FB6561}" type="sibTrans" cxnId="{89F8C1C7-E74A-4F0A-9165-51910070245C}">
      <dgm:prSet/>
      <dgm:spPr/>
      <dgm:t>
        <a:bodyPr/>
        <a:lstStyle/>
        <a:p>
          <a:endParaRPr lang="en-US"/>
        </a:p>
      </dgm:t>
    </dgm:pt>
    <dgm:pt modelId="{1451C96A-2DF0-40C7-AFC3-DAF7F0BDAB5E}">
      <dgm:prSet/>
      <dgm:spPr/>
      <dgm:t>
        <a:bodyPr/>
        <a:lstStyle/>
        <a:p>
          <a:r>
            <a:rPr lang="en-US"/>
            <a:t>DAX</a:t>
          </a:r>
        </a:p>
      </dgm:t>
    </dgm:pt>
    <dgm:pt modelId="{5999AD29-F5EB-4B01-8082-B63AF89273F4}" type="parTrans" cxnId="{73188FF6-524C-4615-81E7-7960DD408A58}">
      <dgm:prSet/>
      <dgm:spPr/>
      <dgm:t>
        <a:bodyPr/>
        <a:lstStyle/>
        <a:p>
          <a:endParaRPr lang="en-US"/>
        </a:p>
      </dgm:t>
    </dgm:pt>
    <dgm:pt modelId="{5F0C40CF-13A4-48CD-88F4-27D02E06CA2E}" type="sibTrans" cxnId="{73188FF6-524C-4615-81E7-7960DD408A58}">
      <dgm:prSet/>
      <dgm:spPr/>
      <dgm:t>
        <a:bodyPr/>
        <a:lstStyle/>
        <a:p>
          <a:endParaRPr lang="en-US"/>
        </a:p>
      </dgm:t>
    </dgm:pt>
    <dgm:pt modelId="{4AE79F08-2534-4763-AACE-5BC7931796E1}">
      <dgm:prSet/>
      <dgm:spPr/>
      <dgm:t>
        <a:bodyPr/>
        <a:lstStyle/>
        <a:p>
          <a:r>
            <a:rPr lang="en-US"/>
            <a:t>Power Query</a:t>
          </a:r>
        </a:p>
      </dgm:t>
    </dgm:pt>
    <dgm:pt modelId="{4E621A41-07D3-4253-9FB7-62F25CAE1BB7}" type="parTrans" cxnId="{7E82A9E4-77BC-43A9-9460-C4AC71F6D613}">
      <dgm:prSet/>
      <dgm:spPr/>
      <dgm:t>
        <a:bodyPr/>
        <a:lstStyle/>
        <a:p>
          <a:endParaRPr lang="en-US"/>
        </a:p>
      </dgm:t>
    </dgm:pt>
    <dgm:pt modelId="{1170C476-6122-47B3-B77A-B26D769D697A}" type="sibTrans" cxnId="{7E82A9E4-77BC-43A9-9460-C4AC71F6D613}">
      <dgm:prSet/>
      <dgm:spPr/>
      <dgm:t>
        <a:bodyPr/>
        <a:lstStyle/>
        <a:p>
          <a:endParaRPr lang="en-US"/>
        </a:p>
      </dgm:t>
    </dgm:pt>
    <dgm:pt modelId="{AA2EEBEF-8F02-4D0C-819F-B3E6CDCF43A1}">
      <dgm:prSet/>
      <dgm:spPr/>
      <dgm:t>
        <a:bodyPr/>
        <a:lstStyle/>
        <a:p>
          <a:r>
            <a:rPr lang="en-US"/>
            <a:t>Excel</a:t>
          </a:r>
        </a:p>
      </dgm:t>
    </dgm:pt>
    <dgm:pt modelId="{9A9549CE-8714-4D8C-BDC5-155A3E340937}" type="parTrans" cxnId="{4F1CF386-F459-4443-804F-DFCFED87B04D}">
      <dgm:prSet/>
      <dgm:spPr/>
      <dgm:t>
        <a:bodyPr/>
        <a:lstStyle/>
        <a:p>
          <a:endParaRPr lang="en-US"/>
        </a:p>
      </dgm:t>
    </dgm:pt>
    <dgm:pt modelId="{E77DF31B-AAA4-48CC-9629-63E60DE7A616}" type="sibTrans" cxnId="{4F1CF386-F459-4443-804F-DFCFED87B04D}">
      <dgm:prSet/>
      <dgm:spPr/>
      <dgm:t>
        <a:bodyPr/>
        <a:lstStyle/>
        <a:p>
          <a:endParaRPr lang="en-US"/>
        </a:p>
      </dgm:t>
    </dgm:pt>
    <dgm:pt modelId="{A467DFA3-03D2-4FBB-9CA2-C64041703CA6}" type="pres">
      <dgm:prSet presAssocID="{C29EBD36-752A-45EE-87FD-2DF71404F8CC}" presName="matrix" presStyleCnt="0">
        <dgm:presLayoutVars>
          <dgm:chMax val="1"/>
          <dgm:dir/>
          <dgm:resizeHandles val="exact"/>
        </dgm:presLayoutVars>
      </dgm:prSet>
      <dgm:spPr/>
    </dgm:pt>
    <dgm:pt modelId="{715FE44B-A171-40D0-974B-7E2B6BF9589C}" type="pres">
      <dgm:prSet presAssocID="{C29EBD36-752A-45EE-87FD-2DF71404F8CC}" presName="diamond" presStyleLbl="bgShp" presStyleIdx="0" presStyleCnt="1"/>
      <dgm:spPr/>
    </dgm:pt>
    <dgm:pt modelId="{A6F4A385-F3CB-462E-96A4-34C1361E4619}" type="pres">
      <dgm:prSet presAssocID="{C29EBD36-752A-45EE-87FD-2DF71404F8C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6D2211B-A299-4D33-88CA-327208752390}" type="pres">
      <dgm:prSet presAssocID="{C29EBD36-752A-45EE-87FD-2DF71404F8C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64AB6B1-6EC3-465C-B38A-78AB73D63D6E}" type="pres">
      <dgm:prSet presAssocID="{C29EBD36-752A-45EE-87FD-2DF71404F8C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CEBEEFE-5DBC-4D6C-AEB5-CDCC00F75B1C}" type="pres">
      <dgm:prSet presAssocID="{C29EBD36-752A-45EE-87FD-2DF71404F8C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A714C40-7888-43A0-B0B5-136FA49A6D2B}" type="presOf" srcId="{6F1E9490-CE21-43AD-91E2-54433C7820FF}" destId="{A6F4A385-F3CB-462E-96A4-34C1361E4619}" srcOrd="0" destOrd="0" presId="urn:microsoft.com/office/officeart/2005/8/layout/matrix3"/>
    <dgm:cxn modelId="{E8414073-E723-4CF2-8F82-655CC3D20D74}" type="presOf" srcId="{AA2EEBEF-8F02-4D0C-819F-B3E6CDCF43A1}" destId="{CCEBEEFE-5DBC-4D6C-AEB5-CDCC00F75B1C}" srcOrd="0" destOrd="0" presId="urn:microsoft.com/office/officeart/2005/8/layout/matrix3"/>
    <dgm:cxn modelId="{4F1CF386-F459-4443-804F-DFCFED87B04D}" srcId="{C29EBD36-752A-45EE-87FD-2DF71404F8CC}" destId="{AA2EEBEF-8F02-4D0C-819F-B3E6CDCF43A1}" srcOrd="3" destOrd="0" parTransId="{9A9549CE-8714-4D8C-BDC5-155A3E340937}" sibTransId="{E77DF31B-AAA4-48CC-9629-63E60DE7A616}"/>
    <dgm:cxn modelId="{B2F4BC8C-5C59-4394-B1EB-7A170D11818D}" type="presOf" srcId="{1451C96A-2DF0-40C7-AFC3-DAF7F0BDAB5E}" destId="{E6D2211B-A299-4D33-88CA-327208752390}" srcOrd="0" destOrd="0" presId="urn:microsoft.com/office/officeart/2005/8/layout/matrix3"/>
    <dgm:cxn modelId="{89F8C1C7-E74A-4F0A-9165-51910070245C}" srcId="{C29EBD36-752A-45EE-87FD-2DF71404F8CC}" destId="{6F1E9490-CE21-43AD-91E2-54433C7820FF}" srcOrd="0" destOrd="0" parTransId="{265772A7-C284-4D1A-B295-3389E9E6617A}" sibTransId="{C152818E-03A9-4657-9A2E-0AFEB4FB6561}"/>
    <dgm:cxn modelId="{7E82A9E4-77BC-43A9-9460-C4AC71F6D613}" srcId="{C29EBD36-752A-45EE-87FD-2DF71404F8CC}" destId="{4AE79F08-2534-4763-AACE-5BC7931796E1}" srcOrd="2" destOrd="0" parTransId="{4E621A41-07D3-4253-9FB7-62F25CAE1BB7}" sibTransId="{1170C476-6122-47B3-B77A-B26D769D697A}"/>
    <dgm:cxn modelId="{33E257F5-4961-4EB6-9112-3C93B7738082}" type="presOf" srcId="{4AE79F08-2534-4763-AACE-5BC7931796E1}" destId="{164AB6B1-6EC3-465C-B38A-78AB73D63D6E}" srcOrd="0" destOrd="0" presId="urn:microsoft.com/office/officeart/2005/8/layout/matrix3"/>
    <dgm:cxn modelId="{73188FF6-524C-4615-81E7-7960DD408A58}" srcId="{C29EBD36-752A-45EE-87FD-2DF71404F8CC}" destId="{1451C96A-2DF0-40C7-AFC3-DAF7F0BDAB5E}" srcOrd="1" destOrd="0" parTransId="{5999AD29-F5EB-4B01-8082-B63AF89273F4}" sibTransId="{5F0C40CF-13A4-48CD-88F4-27D02E06CA2E}"/>
    <dgm:cxn modelId="{FA5F8FFC-5456-4FA3-B9AB-A7C9A6DB8294}" type="presOf" srcId="{C29EBD36-752A-45EE-87FD-2DF71404F8CC}" destId="{A467DFA3-03D2-4FBB-9CA2-C64041703CA6}" srcOrd="0" destOrd="0" presId="urn:microsoft.com/office/officeart/2005/8/layout/matrix3"/>
    <dgm:cxn modelId="{0170E1CF-A6C6-44B4-A301-9789EFD7AEB0}" type="presParOf" srcId="{A467DFA3-03D2-4FBB-9CA2-C64041703CA6}" destId="{715FE44B-A171-40D0-974B-7E2B6BF9589C}" srcOrd="0" destOrd="0" presId="urn:microsoft.com/office/officeart/2005/8/layout/matrix3"/>
    <dgm:cxn modelId="{37075EF9-9750-4613-B4C6-C0750181FBF9}" type="presParOf" srcId="{A467DFA3-03D2-4FBB-9CA2-C64041703CA6}" destId="{A6F4A385-F3CB-462E-96A4-34C1361E4619}" srcOrd="1" destOrd="0" presId="urn:microsoft.com/office/officeart/2005/8/layout/matrix3"/>
    <dgm:cxn modelId="{CDFB0BB8-8C39-4BF8-8867-53D8BC6CF398}" type="presParOf" srcId="{A467DFA3-03D2-4FBB-9CA2-C64041703CA6}" destId="{E6D2211B-A299-4D33-88CA-327208752390}" srcOrd="2" destOrd="0" presId="urn:microsoft.com/office/officeart/2005/8/layout/matrix3"/>
    <dgm:cxn modelId="{4715C8B9-8819-4670-9293-53821C500AD9}" type="presParOf" srcId="{A467DFA3-03D2-4FBB-9CA2-C64041703CA6}" destId="{164AB6B1-6EC3-465C-B38A-78AB73D63D6E}" srcOrd="3" destOrd="0" presId="urn:microsoft.com/office/officeart/2005/8/layout/matrix3"/>
    <dgm:cxn modelId="{F221075B-2EF3-47A7-83E8-C9D104612723}" type="presParOf" srcId="{A467DFA3-03D2-4FBB-9CA2-C64041703CA6}" destId="{CCEBEEFE-5DBC-4D6C-AEB5-CDCC00F75B1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005BAF-A0EE-4D28-AE7B-ED5E85FB93E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E7548D-39BC-4499-9E2B-460AFF8669FA}">
      <dgm:prSet/>
      <dgm:spPr/>
      <dgm:t>
        <a:bodyPr/>
        <a:lstStyle/>
        <a:p>
          <a:r>
            <a:rPr lang="en-US" b="1"/>
            <a:t>Insights:</a:t>
          </a:r>
          <a:endParaRPr lang="en-US"/>
        </a:p>
      </dgm:t>
    </dgm:pt>
    <dgm:pt modelId="{7095EC9D-FBE4-435E-B3D1-83292F81599F}" type="parTrans" cxnId="{7959C282-EA2D-467A-BDA2-5BCB8C6DDCEC}">
      <dgm:prSet/>
      <dgm:spPr/>
      <dgm:t>
        <a:bodyPr/>
        <a:lstStyle/>
        <a:p>
          <a:endParaRPr lang="en-US"/>
        </a:p>
      </dgm:t>
    </dgm:pt>
    <dgm:pt modelId="{D4CAB390-CDDA-443D-A577-14993FDC47DD}" type="sibTrans" cxnId="{7959C282-EA2D-467A-BDA2-5BCB8C6DDCEC}">
      <dgm:prSet/>
      <dgm:spPr/>
      <dgm:t>
        <a:bodyPr/>
        <a:lstStyle/>
        <a:p>
          <a:endParaRPr lang="en-US"/>
        </a:p>
      </dgm:t>
    </dgm:pt>
    <dgm:pt modelId="{AF9803E9-92E9-49FA-A889-07994944FEF4}">
      <dgm:prSet/>
      <dgm:spPr/>
      <dgm:t>
        <a:bodyPr/>
        <a:lstStyle/>
        <a:p>
          <a:r>
            <a:rPr lang="en-US"/>
            <a:t>Identified </a:t>
          </a:r>
          <a:r>
            <a:rPr lang="en-US" b="1"/>
            <a:t>peak patient hours</a:t>
          </a:r>
          <a:r>
            <a:rPr lang="en-US"/>
            <a:t> for better staffing.</a:t>
          </a:r>
        </a:p>
      </dgm:t>
    </dgm:pt>
    <dgm:pt modelId="{8F632AC5-AB2D-4A9D-ADCE-38C244B90AA2}" type="parTrans" cxnId="{9BDB3695-46B5-4C75-BA24-3F248EF03052}">
      <dgm:prSet/>
      <dgm:spPr/>
      <dgm:t>
        <a:bodyPr/>
        <a:lstStyle/>
        <a:p>
          <a:endParaRPr lang="en-US"/>
        </a:p>
      </dgm:t>
    </dgm:pt>
    <dgm:pt modelId="{EF717761-2124-4742-8DC5-E066E367200B}" type="sibTrans" cxnId="{9BDB3695-46B5-4C75-BA24-3F248EF03052}">
      <dgm:prSet/>
      <dgm:spPr/>
      <dgm:t>
        <a:bodyPr/>
        <a:lstStyle/>
        <a:p>
          <a:endParaRPr lang="en-US"/>
        </a:p>
      </dgm:t>
    </dgm:pt>
    <dgm:pt modelId="{8802BED8-E280-4AEF-A759-3704B42C3BBE}">
      <dgm:prSet/>
      <dgm:spPr/>
      <dgm:t>
        <a:bodyPr/>
        <a:lstStyle/>
        <a:p>
          <a:r>
            <a:rPr lang="en-US"/>
            <a:t>Highlighted </a:t>
          </a:r>
          <a:r>
            <a:rPr lang="en-US" b="1"/>
            <a:t>long wait times</a:t>
          </a:r>
          <a:r>
            <a:rPr lang="en-US"/>
            <a:t> for operational improvement.</a:t>
          </a:r>
        </a:p>
      </dgm:t>
    </dgm:pt>
    <dgm:pt modelId="{3C78F707-FEED-46C0-924F-F8A1415C6794}" type="parTrans" cxnId="{9B197D39-CA15-42C8-A637-52DEF7E47D14}">
      <dgm:prSet/>
      <dgm:spPr/>
      <dgm:t>
        <a:bodyPr/>
        <a:lstStyle/>
        <a:p>
          <a:endParaRPr lang="en-US"/>
        </a:p>
      </dgm:t>
    </dgm:pt>
    <dgm:pt modelId="{77CD6A21-FD45-4F74-8167-1EE405DE08BD}" type="sibTrans" cxnId="{9B197D39-CA15-42C8-A637-52DEF7E47D14}">
      <dgm:prSet/>
      <dgm:spPr/>
      <dgm:t>
        <a:bodyPr/>
        <a:lstStyle/>
        <a:p>
          <a:endParaRPr lang="en-US"/>
        </a:p>
      </dgm:t>
    </dgm:pt>
    <dgm:pt modelId="{40D280D9-8E3E-4DE3-88A5-84C7AAD73838}">
      <dgm:prSet/>
      <dgm:spPr/>
      <dgm:t>
        <a:bodyPr/>
        <a:lstStyle/>
        <a:p>
          <a:r>
            <a:rPr lang="en-US"/>
            <a:t>Improved </a:t>
          </a:r>
          <a:r>
            <a:rPr lang="en-US" b="1"/>
            <a:t>patient satisfaction tracking</a:t>
          </a:r>
          <a:r>
            <a:rPr lang="en-US"/>
            <a:t> via KPI dashboards.</a:t>
          </a:r>
        </a:p>
      </dgm:t>
    </dgm:pt>
    <dgm:pt modelId="{84B1DA4D-9453-459F-AFC0-B900EAC4D12A}" type="parTrans" cxnId="{33642D27-2C46-4E35-8DC1-FBB6EF96946B}">
      <dgm:prSet/>
      <dgm:spPr/>
      <dgm:t>
        <a:bodyPr/>
        <a:lstStyle/>
        <a:p>
          <a:endParaRPr lang="en-US"/>
        </a:p>
      </dgm:t>
    </dgm:pt>
    <dgm:pt modelId="{4AB013A1-B1D5-4416-9758-7D94EDEAC0BB}" type="sibTrans" cxnId="{33642D27-2C46-4E35-8DC1-FBB6EF96946B}">
      <dgm:prSet/>
      <dgm:spPr/>
      <dgm:t>
        <a:bodyPr/>
        <a:lstStyle/>
        <a:p>
          <a:endParaRPr lang="en-US"/>
        </a:p>
      </dgm:t>
    </dgm:pt>
    <dgm:pt modelId="{A934B25D-1A2B-4345-94AE-385ECF9A04B4}">
      <dgm:prSet/>
      <dgm:spPr/>
      <dgm:t>
        <a:bodyPr/>
        <a:lstStyle/>
        <a:p>
          <a:r>
            <a:rPr lang="en-US"/>
            <a:t>Enhanced </a:t>
          </a:r>
          <a:r>
            <a:rPr lang="en-US" b="1"/>
            <a:t>departmental resource allocation</a:t>
          </a:r>
          <a:r>
            <a:rPr lang="en-US"/>
            <a:t>.</a:t>
          </a:r>
        </a:p>
      </dgm:t>
    </dgm:pt>
    <dgm:pt modelId="{803443B3-8E97-4CC7-BBBC-E6D3AFB991C8}" type="parTrans" cxnId="{AAB62897-54A2-4DB0-B434-F6367BB304AA}">
      <dgm:prSet/>
      <dgm:spPr/>
      <dgm:t>
        <a:bodyPr/>
        <a:lstStyle/>
        <a:p>
          <a:endParaRPr lang="en-US"/>
        </a:p>
      </dgm:t>
    </dgm:pt>
    <dgm:pt modelId="{11C25CDC-CC97-4D3E-9EE5-75C9B84AB013}" type="sibTrans" cxnId="{AAB62897-54A2-4DB0-B434-F6367BB304AA}">
      <dgm:prSet/>
      <dgm:spPr/>
      <dgm:t>
        <a:bodyPr/>
        <a:lstStyle/>
        <a:p>
          <a:endParaRPr lang="en-US"/>
        </a:p>
      </dgm:t>
    </dgm:pt>
    <dgm:pt modelId="{67F22A5A-0001-437E-90D6-6C7820886417}">
      <dgm:prSet/>
      <dgm:spPr/>
      <dgm:t>
        <a:bodyPr/>
        <a:lstStyle/>
        <a:p>
          <a:r>
            <a:rPr lang="en-US" b="1"/>
            <a:t>Value Added:</a:t>
          </a:r>
          <a:endParaRPr lang="en-US"/>
        </a:p>
      </dgm:t>
    </dgm:pt>
    <dgm:pt modelId="{32369707-F638-493B-A2F0-EE350E621834}" type="parTrans" cxnId="{786420C5-20CE-448D-86CC-B13D44B9CD70}">
      <dgm:prSet/>
      <dgm:spPr/>
      <dgm:t>
        <a:bodyPr/>
        <a:lstStyle/>
        <a:p>
          <a:endParaRPr lang="en-US"/>
        </a:p>
      </dgm:t>
    </dgm:pt>
    <dgm:pt modelId="{6D298C93-F5EB-48FF-91D8-62AA144C79F5}" type="sibTrans" cxnId="{786420C5-20CE-448D-86CC-B13D44B9CD70}">
      <dgm:prSet/>
      <dgm:spPr/>
      <dgm:t>
        <a:bodyPr/>
        <a:lstStyle/>
        <a:p>
          <a:endParaRPr lang="en-US"/>
        </a:p>
      </dgm:t>
    </dgm:pt>
    <dgm:pt modelId="{7CA05A4C-4072-4DE0-89E8-5DE112587C23}">
      <dgm:prSet/>
      <dgm:spPr/>
      <dgm:t>
        <a:bodyPr/>
        <a:lstStyle/>
        <a:p>
          <a:r>
            <a:rPr lang="en-US"/>
            <a:t>Improved operational efficiency</a:t>
          </a:r>
        </a:p>
      </dgm:t>
    </dgm:pt>
    <dgm:pt modelId="{30E5DF0F-A08B-4743-A4E6-2A3ACA6E4459}" type="parTrans" cxnId="{A8104DB8-BBA9-41F6-B7F0-8B6170256B47}">
      <dgm:prSet/>
      <dgm:spPr/>
      <dgm:t>
        <a:bodyPr/>
        <a:lstStyle/>
        <a:p>
          <a:endParaRPr lang="en-US"/>
        </a:p>
      </dgm:t>
    </dgm:pt>
    <dgm:pt modelId="{1AAD4E53-17D8-4B79-9AA6-86E7665630A7}" type="sibTrans" cxnId="{A8104DB8-BBA9-41F6-B7F0-8B6170256B47}">
      <dgm:prSet/>
      <dgm:spPr/>
      <dgm:t>
        <a:bodyPr/>
        <a:lstStyle/>
        <a:p>
          <a:endParaRPr lang="en-US"/>
        </a:p>
      </dgm:t>
    </dgm:pt>
    <dgm:pt modelId="{C4BF7524-A6B8-4FF0-81E3-552C5C5F398E}">
      <dgm:prSet/>
      <dgm:spPr/>
      <dgm:t>
        <a:bodyPr/>
        <a:lstStyle/>
        <a:p>
          <a:r>
            <a:rPr lang="en-US"/>
            <a:t>Reduced patient waiting times</a:t>
          </a:r>
        </a:p>
      </dgm:t>
    </dgm:pt>
    <dgm:pt modelId="{526AEDAE-CA7F-432D-9130-F59D4C6F64B5}" type="parTrans" cxnId="{BDC48EC8-854D-4A46-8A54-923E2CE4C7C5}">
      <dgm:prSet/>
      <dgm:spPr/>
      <dgm:t>
        <a:bodyPr/>
        <a:lstStyle/>
        <a:p>
          <a:endParaRPr lang="en-US"/>
        </a:p>
      </dgm:t>
    </dgm:pt>
    <dgm:pt modelId="{512B8DED-42C4-4640-A470-1FB66A2FC5A9}" type="sibTrans" cxnId="{BDC48EC8-854D-4A46-8A54-923E2CE4C7C5}">
      <dgm:prSet/>
      <dgm:spPr/>
      <dgm:t>
        <a:bodyPr/>
        <a:lstStyle/>
        <a:p>
          <a:endParaRPr lang="en-US"/>
        </a:p>
      </dgm:t>
    </dgm:pt>
    <dgm:pt modelId="{434A941C-ECC6-42A4-A83B-DF5FF8E840D8}">
      <dgm:prSet/>
      <dgm:spPr/>
      <dgm:t>
        <a:bodyPr/>
        <a:lstStyle/>
        <a:p>
          <a:r>
            <a:rPr lang="en-US"/>
            <a:t>Enhanced service quality</a:t>
          </a:r>
        </a:p>
      </dgm:t>
    </dgm:pt>
    <dgm:pt modelId="{8767F09D-27DB-4EAD-81AC-7145293A1396}" type="parTrans" cxnId="{BA536E39-99DD-449B-AD21-4CC4511F940A}">
      <dgm:prSet/>
      <dgm:spPr/>
      <dgm:t>
        <a:bodyPr/>
        <a:lstStyle/>
        <a:p>
          <a:endParaRPr lang="en-US"/>
        </a:p>
      </dgm:t>
    </dgm:pt>
    <dgm:pt modelId="{F96FC222-1B66-4766-8C9A-EE750B5AEC78}" type="sibTrans" cxnId="{BA536E39-99DD-449B-AD21-4CC4511F940A}">
      <dgm:prSet/>
      <dgm:spPr/>
      <dgm:t>
        <a:bodyPr/>
        <a:lstStyle/>
        <a:p>
          <a:endParaRPr lang="en-US"/>
        </a:p>
      </dgm:t>
    </dgm:pt>
    <dgm:pt modelId="{79964D40-05D1-42AE-8CB1-2CB201FC540E}">
      <dgm:prSet/>
      <dgm:spPr/>
      <dgm:t>
        <a:bodyPr/>
        <a:lstStyle/>
        <a:p>
          <a:r>
            <a:rPr lang="en-US"/>
            <a:t>Data-driven decision-making for hospital management</a:t>
          </a:r>
        </a:p>
      </dgm:t>
    </dgm:pt>
    <dgm:pt modelId="{4FF2450E-E731-498E-8A9B-353D4845A2AD}" type="parTrans" cxnId="{C89DB004-8564-431E-B34B-03CDA2FB5547}">
      <dgm:prSet/>
      <dgm:spPr/>
      <dgm:t>
        <a:bodyPr/>
        <a:lstStyle/>
        <a:p>
          <a:endParaRPr lang="en-US"/>
        </a:p>
      </dgm:t>
    </dgm:pt>
    <dgm:pt modelId="{DBF4D56A-9A55-493D-9725-977BC1643D4B}" type="sibTrans" cxnId="{C89DB004-8564-431E-B34B-03CDA2FB5547}">
      <dgm:prSet/>
      <dgm:spPr/>
      <dgm:t>
        <a:bodyPr/>
        <a:lstStyle/>
        <a:p>
          <a:endParaRPr lang="en-US"/>
        </a:p>
      </dgm:t>
    </dgm:pt>
    <dgm:pt modelId="{AD17F254-614C-4088-A971-0C79F009CA4F}" type="pres">
      <dgm:prSet presAssocID="{9E005BAF-A0EE-4D28-AE7B-ED5E85FB93EE}" presName="vert0" presStyleCnt="0">
        <dgm:presLayoutVars>
          <dgm:dir/>
          <dgm:animOne val="branch"/>
          <dgm:animLvl val="lvl"/>
        </dgm:presLayoutVars>
      </dgm:prSet>
      <dgm:spPr/>
    </dgm:pt>
    <dgm:pt modelId="{48FA225A-70AC-4B1E-AE27-D2DD38A87361}" type="pres">
      <dgm:prSet presAssocID="{5BE7548D-39BC-4499-9E2B-460AFF8669FA}" presName="thickLine" presStyleLbl="alignNode1" presStyleIdx="0" presStyleCnt="10"/>
      <dgm:spPr/>
    </dgm:pt>
    <dgm:pt modelId="{96FDEAF5-EA3D-4E75-97A0-D0EEBF258BFB}" type="pres">
      <dgm:prSet presAssocID="{5BE7548D-39BC-4499-9E2B-460AFF8669FA}" presName="horz1" presStyleCnt="0"/>
      <dgm:spPr/>
    </dgm:pt>
    <dgm:pt modelId="{B156EC1E-8EB5-40BE-8B90-2EDAE8774EC6}" type="pres">
      <dgm:prSet presAssocID="{5BE7548D-39BC-4499-9E2B-460AFF8669FA}" presName="tx1" presStyleLbl="revTx" presStyleIdx="0" presStyleCnt="10"/>
      <dgm:spPr/>
    </dgm:pt>
    <dgm:pt modelId="{EC7DA622-65E0-4EFE-BDC5-CE7E7FC6CA2C}" type="pres">
      <dgm:prSet presAssocID="{5BE7548D-39BC-4499-9E2B-460AFF8669FA}" presName="vert1" presStyleCnt="0"/>
      <dgm:spPr/>
    </dgm:pt>
    <dgm:pt modelId="{CF5BB74F-BD4F-4DBB-ADA5-99BB7EEE45EC}" type="pres">
      <dgm:prSet presAssocID="{AF9803E9-92E9-49FA-A889-07994944FEF4}" presName="thickLine" presStyleLbl="alignNode1" presStyleIdx="1" presStyleCnt="10"/>
      <dgm:spPr/>
    </dgm:pt>
    <dgm:pt modelId="{8EC9D884-A826-4EBD-A658-FF7CB354EA27}" type="pres">
      <dgm:prSet presAssocID="{AF9803E9-92E9-49FA-A889-07994944FEF4}" presName="horz1" presStyleCnt="0"/>
      <dgm:spPr/>
    </dgm:pt>
    <dgm:pt modelId="{3C8CA1DB-CCA1-450B-B8F6-FB4777DB163E}" type="pres">
      <dgm:prSet presAssocID="{AF9803E9-92E9-49FA-A889-07994944FEF4}" presName="tx1" presStyleLbl="revTx" presStyleIdx="1" presStyleCnt="10"/>
      <dgm:spPr/>
    </dgm:pt>
    <dgm:pt modelId="{8C64553C-1E0A-45FD-8552-09D0D0425B39}" type="pres">
      <dgm:prSet presAssocID="{AF9803E9-92E9-49FA-A889-07994944FEF4}" presName="vert1" presStyleCnt="0"/>
      <dgm:spPr/>
    </dgm:pt>
    <dgm:pt modelId="{F5794ED6-2841-4422-A678-950A9EE7B6C0}" type="pres">
      <dgm:prSet presAssocID="{8802BED8-E280-4AEF-A759-3704B42C3BBE}" presName="thickLine" presStyleLbl="alignNode1" presStyleIdx="2" presStyleCnt="10"/>
      <dgm:spPr/>
    </dgm:pt>
    <dgm:pt modelId="{D9DB8817-D97E-4F82-8A9A-A118446AFB11}" type="pres">
      <dgm:prSet presAssocID="{8802BED8-E280-4AEF-A759-3704B42C3BBE}" presName="horz1" presStyleCnt="0"/>
      <dgm:spPr/>
    </dgm:pt>
    <dgm:pt modelId="{465C297A-8A69-4EC2-A09E-4AB6E6C5D6FA}" type="pres">
      <dgm:prSet presAssocID="{8802BED8-E280-4AEF-A759-3704B42C3BBE}" presName="tx1" presStyleLbl="revTx" presStyleIdx="2" presStyleCnt="10"/>
      <dgm:spPr/>
    </dgm:pt>
    <dgm:pt modelId="{5EA44B3D-467B-446A-A2DB-47A19409D6D4}" type="pres">
      <dgm:prSet presAssocID="{8802BED8-E280-4AEF-A759-3704B42C3BBE}" presName="vert1" presStyleCnt="0"/>
      <dgm:spPr/>
    </dgm:pt>
    <dgm:pt modelId="{F6FC133A-7541-4B08-AA40-0C9898B9CBAD}" type="pres">
      <dgm:prSet presAssocID="{40D280D9-8E3E-4DE3-88A5-84C7AAD73838}" presName="thickLine" presStyleLbl="alignNode1" presStyleIdx="3" presStyleCnt="10"/>
      <dgm:spPr/>
    </dgm:pt>
    <dgm:pt modelId="{F511F247-A49A-409B-BF1D-05516BCC82BB}" type="pres">
      <dgm:prSet presAssocID="{40D280D9-8E3E-4DE3-88A5-84C7AAD73838}" presName="horz1" presStyleCnt="0"/>
      <dgm:spPr/>
    </dgm:pt>
    <dgm:pt modelId="{952BF3DD-F1BB-4CB4-9896-AAADF06BAEB8}" type="pres">
      <dgm:prSet presAssocID="{40D280D9-8E3E-4DE3-88A5-84C7AAD73838}" presName="tx1" presStyleLbl="revTx" presStyleIdx="3" presStyleCnt="10"/>
      <dgm:spPr/>
    </dgm:pt>
    <dgm:pt modelId="{BE416F3A-8726-4AAB-B837-99347620A2C0}" type="pres">
      <dgm:prSet presAssocID="{40D280D9-8E3E-4DE3-88A5-84C7AAD73838}" presName="vert1" presStyleCnt="0"/>
      <dgm:spPr/>
    </dgm:pt>
    <dgm:pt modelId="{4379A154-F09C-4003-ACC8-64ED740FD2EC}" type="pres">
      <dgm:prSet presAssocID="{A934B25D-1A2B-4345-94AE-385ECF9A04B4}" presName="thickLine" presStyleLbl="alignNode1" presStyleIdx="4" presStyleCnt="10"/>
      <dgm:spPr/>
    </dgm:pt>
    <dgm:pt modelId="{D39FB446-A1DE-4F48-8DAB-5DD57B6A0791}" type="pres">
      <dgm:prSet presAssocID="{A934B25D-1A2B-4345-94AE-385ECF9A04B4}" presName="horz1" presStyleCnt="0"/>
      <dgm:spPr/>
    </dgm:pt>
    <dgm:pt modelId="{09043598-2B88-45ED-A9C2-3314AB91778D}" type="pres">
      <dgm:prSet presAssocID="{A934B25D-1A2B-4345-94AE-385ECF9A04B4}" presName="tx1" presStyleLbl="revTx" presStyleIdx="4" presStyleCnt="10"/>
      <dgm:spPr/>
    </dgm:pt>
    <dgm:pt modelId="{22D589D5-B032-4238-9652-0868DD61EF26}" type="pres">
      <dgm:prSet presAssocID="{A934B25D-1A2B-4345-94AE-385ECF9A04B4}" presName="vert1" presStyleCnt="0"/>
      <dgm:spPr/>
    </dgm:pt>
    <dgm:pt modelId="{F5B39CCD-FE2B-4112-A5A3-2C8CD96BD6D0}" type="pres">
      <dgm:prSet presAssocID="{67F22A5A-0001-437E-90D6-6C7820886417}" presName="thickLine" presStyleLbl="alignNode1" presStyleIdx="5" presStyleCnt="10"/>
      <dgm:spPr/>
    </dgm:pt>
    <dgm:pt modelId="{62B4E49C-5289-464E-90A4-F02EC291B4D0}" type="pres">
      <dgm:prSet presAssocID="{67F22A5A-0001-437E-90D6-6C7820886417}" presName="horz1" presStyleCnt="0"/>
      <dgm:spPr/>
    </dgm:pt>
    <dgm:pt modelId="{0A2EFFA1-3811-4D5D-BA03-AABD6A39DD9E}" type="pres">
      <dgm:prSet presAssocID="{67F22A5A-0001-437E-90D6-6C7820886417}" presName="tx1" presStyleLbl="revTx" presStyleIdx="5" presStyleCnt="10"/>
      <dgm:spPr/>
    </dgm:pt>
    <dgm:pt modelId="{84172703-AACA-44D5-9418-C11390D09A7D}" type="pres">
      <dgm:prSet presAssocID="{67F22A5A-0001-437E-90D6-6C7820886417}" presName="vert1" presStyleCnt="0"/>
      <dgm:spPr/>
    </dgm:pt>
    <dgm:pt modelId="{57C6CF18-8DBE-4C47-806A-5BA71FEDE582}" type="pres">
      <dgm:prSet presAssocID="{7CA05A4C-4072-4DE0-89E8-5DE112587C23}" presName="thickLine" presStyleLbl="alignNode1" presStyleIdx="6" presStyleCnt="10"/>
      <dgm:spPr/>
    </dgm:pt>
    <dgm:pt modelId="{470280E2-C0A0-4C35-9005-1769106BB341}" type="pres">
      <dgm:prSet presAssocID="{7CA05A4C-4072-4DE0-89E8-5DE112587C23}" presName="horz1" presStyleCnt="0"/>
      <dgm:spPr/>
    </dgm:pt>
    <dgm:pt modelId="{F7DD1D3B-B3BF-4EB9-BD53-A794A9D4FD6D}" type="pres">
      <dgm:prSet presAssocID="{7CA05A4C-4072-4DE0-89E8-5DE112587C23}" presName="tx1" presStyleLbl="revTx" presStyleIdx="6" presStyleCnt="10"/>
      <dgm:spPr/>
    </dgm:pt>
    <dgm:pt modelId="{296AFC2F-7AB1-47B8-825E-8A0E51A64B80}" type="pres">
      <dgm:prSet presAssocID="{7CA05A4C-4072-4DE0-89E8-5DE112587C23}" presName="vert1" presStyleCnt="0"/>
      <dgm:spPr/>
    </dgm:pt>
    <dgm:pt modelId="{65EE0526-2CF6-43E3-86F2-8E6B4A00016B}" type="pres">
      <dgm:prSet presAssocID="{C4BF7524-A6B8-4FF0-81E3-552C5C5F398E}" presName="thickLine" presStyleLbl="alignNode1" presStyleIdx="7" presStyleCnt="10"/>
      <dgm:spPr/>
    </dgm:pt>
    <dgm:pt modelId="{81511D52-06A2-4037-A967-4447FAF45188}" type="pres">
      <dgm:prSet presAssocID="{C4BF7524-A6B8-4FF0-81E3-552C5C5F398E}" presName="horz1" presStyleCnt="0"/>
      <dgm:spPr/>
    </dgm:pt>
    <dgm:pt modelId="{00765A1B-069F-4C66-8BE6-730758566194}" type="pres">
      <dgm:prSet presAssocID="{C4BF7524-A6B8-4FF0-81E3-552C5C5F398E}" presName="tx1" presStyleLbl="revTx" presStyleIdx="7" presStyleCnt="10"/>
      <dgm:spPr/>
    </dgm:pt>
    <dgm:pt modelId="{64293A57-0499-4191-A361-B141845C8C67}" type="pres">
      <dgm:prSet presAssocID="{C4BF7524-A6B8-4FF0-81E3-552C5C5F398E}" presName="vert1" presStyleCnt="0"/>
      <dgm:spPr/>
    </dgm:pt>
    <dgm:pt modelId="{32AD857E-EF29-4142-A099-4DB2A210A844}" type="pres">
      <dgm:prSet presAssocID="{434A941C-ECC6-42A4-A83B-DF5FF8E840D8}" presName="thickLine" presStyleLbl="alignNode1" presStyleIdx="8" presStyleCnt="10"/>
      <dgm:spPr/>
    </dgm:pt>
    <dgm:pt modelId="{003CC867-B696-40A5-BE6E-E8FFE4E36699}" type="pres">
      <dgm:prSet presAssocID="{434A941C-ECC6-42A4-A83B-DF5FF8E840D8}" presName="horz1" presStyleCnt="0"/>
      <dgm:spPr/>
    </dgm:pt>
    <dgm:pt modelId="{21FAE6D9-1B64-4640-AC9D-113011BDA0BF}" type="pres">
      <dgm:prSet presAssocID="{434A941C-ECC6-42A4-A83B-DF5FF8E840D8}" presName="tx1" presStyleLbl="revTx" presStyleIdx="8" presStyleCnt="10"/>
      <dgm:spPr/>
    </dgm:pt>
    <dgm:pt modelId="{07D3C5EB-4DA3-490B-AA97-380CA8821356}" type="pres">
      <dgm:prSet presAssocID="{434A941C-ECC6-42A4-A83B-DF5FF8E840D8}" presName="vert1" presStyleCnt="0"/>
      <dgm:spPr/>
    </dgm:pt>
    <dgm:pt modelId="{C9408F46-F2D7-46AE-9EAF-70C001616B9C}" type="pres">
      <dgm:prSet presAssocID="{79964D40-05D1-42AE-8CB1-2CB201FC540E}" presName="thickLine" presStyleLbl="alignNode1" presStyleIdx="9" presStyleCnt="10"/>
      <dgm:spPr/>
    </dgm:pt>
    <dgm:pt modelId="{4076FAB6-B7CB-4E0E-A312-049C3484EF81}" type="pres">
      <dgm:prSet presAssocID="{79964D40-05D1-42AE-8CB1-2CB201FC540E}" presName="horz1" presStyleCnt="0"/>
      <dgm:spPr/>
    </dgm:pt>
    <dgm:pt modelId="{D7EB64EA-1A38-4A25-98E6-39D39D482D0F}" type="pres">
      <dgm:prSet presAssocID="{79964D40-05D1-42AE-8CB1-2CB201FC540E}" presName="tx1" presStyleLbl="revTx" presStyleIdx="9" presStyleCnt="10"/>
      <dgm:spPr/>
    </dgm:pt>
    <dgm:pt modelId="{17F7FAB7-0BE8-41A8-9C7B-1E550389848C}" type="pres">
      <dgm:prSet presAssocID="{79964D40-05D1-42AE-8CB1-2CB201FC540E}" presName="vert1" presStyleCnt="0"/>
      <dgm:spPr/>
    </dgm:pt>
  </dgm:ptLst>
  <dgm:cxnLst>
    <dgm:cxn modelId="{0A55D601-9F1C-4C4C-813B-146F355ADE6E}" type="presOf" srcId="{C4BF7524-A6B8-4FF0-81E3-552C5C5F398E}" destId="{00765A1B-069F-4C66-8BE6-730758566194}" srcOrd="0" destOrd="0" presId="urn:microsoft.com/office/officeart/2008/layout/LinedList"/>
    <dgm:cxn modelId="{C89DB004-8564-431E-B34B-03CDA2FB5547}" srcId="{9E005BAF-A0EE-4D28-AE7B-ED5E85FB93EE}" destId="{79964D40-05D1-42AE-8CB1-2CB201FC540E}" srcOrd="9" destOrd="0" parTransId="{4FF2450E-E731-498E-8A9B-353D4845A2AD}" sibTransId="{DBF4D56A-9A55-493D-9725-977BC1643D4B}"/>
    <dgm:cxn modelId="{DB7F5116-CE74-4926-9241-CB7F77A62D37}" type="presOf" srcId="{A934B25D-1A2B-4345-94AE-385ECF9A04B4}" destId="{09043598-2B88-45ED-A9C2-3314AB91778D}" srcOrd="0" destOrd="0" presId="urn:microsoft.com/office/officeart/2008/layout/LinedList"/>
    <dgm:cxn modelId="{33642D27-2C46-4E35-8DC1-FBB6EF96946B}" srcId="{9E005BAF-A0EE-4D28-AE7B-ED5E85FB93EE}" destId="{40D280D9-8E3E-4DE3-88A5-84C7AAD73838}" srcOrd="3" destOrd="0" parTransId="{84B1DA4D-9453-459F-AFC0-B900EAC4D12A}" sibTransId="{4AB013A1-B1D5-4416-9758-7D94EDEAC0BB}"/>
    <dgm:cxn modelId="{A0ECD029-D15F-4713-8C7D-70C538AFDCBE}" type="presOf" srcId="{AF9803E9-92E9-49FA-A889-07994944FEF4}" destId="{3C8CA1DB-CCA1-450B-B8F6-FB4777DB163E}" srcOrd="0" destOrd="0" presId="urn:microsoft.com/office/officeart/2008/layout/LinedList"/>
    <dgm:cxn modelId="{BA536E39-99DD-449B-AD21-4CC4511F940A}" srcId="{9E005BAF-A0EE-4D28-AE7B-ED5E85FB93EE}" destId="{434A941C-ECC6-42A4-A83B-DF5FF8E840D8}" srcOrd="8" destOrd="0" parTransId="{8767F09D-27DB-4EAD-81AC-7145293A1396}" sibTransId="{F96FC222-1B66-4766-8C9A-EE750B5AEC78}"/>
    <dgm:cxn modelId="{9B197D39-CA15-42C8-A637-52DEF7E47D14}" srcId="{9E005BAF-A0EE-4D28-AE7B-ED5E85FB93EE}" destId="{8802BED8-E280-4AEF-A759-3704B42C3BBE}" srcOrd="2" destOrd="0" parTransId="{3C78F707-FEED-46C0-924F-F8A1415C6794}" sibTransId="{77CD6A21-FD45-4F74-8167-1EE405DE08BD}"/>
    <dgm:cxn modelId="{4CA6543A-5AED-4608-8062-227425072FBD}" type="presOf" srcId="{67F22A5A-0001-437E-90D6-6C7820886417}" destId="{0A2EFFA1-3811-4D5D-BA03-AABD6A39DD9E}" srcOrd="0" destOrd="0" presId="urn:microsoft.com/office/officeart/2008/layout/LinedList"/>
    <dgm:cxn modelId="{7959C282-EA2D-467A-BDA2-5BCB8C6DDCEC}" srcId="{9E005BAF-A0EE-4D28-AE7B-ED5E85FB93EE}" destId="{5BE7548D-39BC-4499-9E2B-460AFF8669FA}" srcOrd="0" destOrd="0" parTransId="{7095EC9D-FBE4-435E-B3D1-83292F81599F}" sibTransId="{D4CAB390-CDDA-443D-A577-14993FDC47DD}"/>
    <dgm:cxn modelId="{EB290594-DDE0-4EF1-A19E-B96FA5448A41}" type="presOf" srcId="{9E005BAF-A0EE-4D28-AE7B-ED5E85FB93EE}" destId="{AD17F254-614C-4088-A971-0C79F009CA4F}" srcOrd="0" destOrd="0" presId="urn:microsoft.com/office/officeart/2008/layout/LinedList"/>
    <dgm:cxn modelId="{9BDB3695-46B5-4C75-BA24-3F248EF03052}" srcId="{9E005BAF-A0EE-4D28-AE7B-ED5E85FB93EE}" destId="{AF9803E9-92E9-49FA-A889-07994944FEF4}" srcOrd="1" destOrd="0" parTransId="{8F632AC5-AB2D-4A9D-ADCE-38C244B90AA2}" sibTransId="{EF717761-2124-4742-8DC5-E066E367200B}"/>
    <dgm:cxn modelId="{AAB62897-54A2-4DB0-B434-F6367BB304AA}" srcId="{9E005BAF-A0EE-4D28-AE7B-ED5E85FB93EE}" destId="{A934B25D-1A2B-4345-94AE-385ECF9A04B4}" srcOrd="4" destOrd="0" parTransId="{803443B3-8E97-4CC7-BBBC-E6D3AFB991C8}" sibTransId="{11C25CDC-CC97-4D3E-9EE5-75C9B84AB013}"/>
    <dgm:cxn modelId="{A87F1799-4FD2-4A99-8506-97AC9D38C0AC}" type="presOf" srcId="{40D280D9-8E3E-4DE3-88A5-84C7AAD73838}" destId="{952BF3DD-F1BB-4CB4-9896-AAADF06BAEB8}" srcOrd="0" destOrd="0" presId="urn:microsoft.com/office/officeart/2008/layout/LinedList"/>
    <dgm:cxn modelId="{A8104DB8-BBA9-41F6-B7F0-8B6170256B47}" srcId="{9E005BAF-A0EE-4D28-AE7B-ED5E85FB93EE}" destId="{7CA05A4C-4072-4DE0-89E8-5DE112587C23}" srcOrd="6" destOrd="0" parTransId="{30E5DF0F-A08B-4743-A4E6-2A3ACA6E4459}" sibTransId="{1AAD4E53-17D8-4B79-9AA6-86E7665630A7}"/>
    <dgm:cxn modelId="{786420C5-20CE-448D-86CC-B13D44B9CD70}" srcId="{9E005BAF-A0EE-4D28-AE7B-ED5E85FB93EE}" destId="{67F22A5A-0001-437E-90D6-6C7820886417}" srcOrd="5" destOrd="0" parTransId="{32369707-F638-493B-A2F0-EE350E621834}" sibTransId="{6D298C93-F5EB-48FF-91D8-62AA144C79F5}"/>
    <dgm:cxn modelId="{BDC48EC8-854D-4A46-8A54-923E2CE4C7C5}" srcId="{9E005BAF-A0EE-4D28-AE7B-ED5E85FB93EE}" destId="{C4BF7524-A6B8-4FF0-81E3-552C5C5F398E}" srcOrd="7" destOrd="0" parTransId="{526AEDAE-CA7F-432D-9130-F59D4C6F64B5}" sibTransId="{512B8DED-42C4-4640-A470-1FB66A2FC5A9}"/>
    <dgm:cxn modelId="{7A8DAAD5-AC36-4122-B5D5-E12206F168C8}" type="presOf" srcId="{8802BED8-E280-4AEF-A759-3704B42C3BBE}" destId="{465C297A-8A69-4EC2-A09E-4AB6E6C5D6FA}" srcOrd="0" destOrd="0" presId="urn:microsoft.com/office/officeart/2008/layout/LinedList"/>
    <dgm:cxn modelId="{84430CE8-7FE8-4109-9558-3FD8993B50EC}" type="presOf" srcId="{7CA05A4C-4072-4DE0-89E8-5DE112587C23}" destId="{F7DD1D3B-B3BF-4EB9-BD53-A794A9D4FD6D}" srcOrd="0" destOrd="0" presId="urn:microsoft.com/office/officeart/2008/layout/LinedList"/>
    <dgm:cxn modelId="{63571EF4-4CB1-4F1F-8985-CE4B9D606EF0}" type="presOf" srcId="{79964D40-05D1-42AE-8CB1-2CB201FC540E}" destId="{D7EB64EA-1A38-4A25-98E6-39D39D482D0F}" srcOrd="0" destOrd="0" presId="urn:microsoft.com/office/officeart/2008/layout/LinedList"/>
    <dgm:cxn modelId="{5542E6F6-4038-47D4-9FC1-0685023E1C3A}" type="presOf" srcId="{5BE7548D-39BC-4499-9E2B-460AFF8669FA}" destId="{B156EC1E-8EB5-40BE-8B90-2EDAE8774EC6}" srcOrd="0" destOrd="0" presId="urn:microsoft.com/office/officeart/2008/layout/LinedList"/>
    <dgm:cxn modelId="{BC24BFFE-3F0E-4F3C-9359-5772D31EED5C}" type="presOf" srcId="{434A941C-ECC6-42A4-A83B-DF5FF8E840D8}" destId="{21FAE6D9-1B64-4640-AC9D-113011BDA0BF}" srcOrd="0" destOrd="0" presId="urn:microsoft.com/office/officeart/2008/layout/LinedList"/>
    <dgm:cxn modelId="{A6FE2ABE-6C64-458A-A9B6-22E69E5996B9}" type="presParOf" srcId="{AD17F254-614C-4088-A971-0C79F009CA4F}" destId="{48FA225A-70AC-4B1E-AE27-D2DD38A87361}" srcOrd="0" destOrd="0" presId="urn:microsoft.com/office/officeart/2008/layout/LinedList"/>
    <dgm:cxn modelId="{84D180E0-C2E7-43DF-91C0-566CB8D94CF2}" type="presParOf" srcId="{AD17F254-614C-4088-A971-0C79F009CA4F}" destId="{96FDEAF5-EA3D-4E75-97A0-D0EEBF258BFB}" srcOrd="1" destOrd="0" presId="urn:microsoft.com/office/officeart/2008/layout/LinedList"/>
    <dgm:cxn modelId="{2215D4B0-730E-4395-A448-919A3B840B33}" type="presParOf" srcId="{96FDEAF5-EA3D-4E75-97A0-D0EEBF258BFB}" destId="{B156EC1E-8EB5-40BE-8B90-2EDAE8774EC6}" srcOrd="0" destOrd="0" presId="urn:microsoft.com/office/officeart/2008/layout/LinedList"/>
    <dgm:cxn modelId="{6592A78A-74D6-4302-9D6C-9DF32D47E4C5}" type="presParOf" srcId="{96FDEAF5-EA3D-4E75-97A0-D0EEBF258BFB}" destId="{EC7DA622-65E0-4EFE-BDC5-CE7E7FC6CA2C}" srcOrd="1" destOrd="0" presId="urn:microsoft.com/office/officeart/2008/layout/LinedList"/>
    <dgm:cxn modelId="{3A3EED1E-1CCF-40D4-91B4-F481256BFFAB}" type="presParOf" srcId="{AD17F254-614C-4088-A971-0C79F009CA4F}" destId="{CF5BB74F-BD4F-4DBB-ADA5-99BB7EEE45EC}" srcOrd="2" destOrd="0" presId="urn:microsoft.com/office/officeart/2008/layout/LinedList"/>
    <dgm:cxn modelId="{B64145AD-83FC-481C-83D8-8EC3CB484E98}" type="presParOf" srcId="{AD17F254-614C-4088-A971-0C79F009CA4F}" destId="{8EC9D884-A826-4EBD-A658-FF7CB354EA27}" srcOrd="3" destOrd="0" presId="urn:microsoft.com/office/officeart/2008/layout/LinedList"/>
    <dgm:cxn modelId="{3DEC6A7B-C5EF-4D36-9C83-5BB873A93901}" type="presParOf" srcId="{8EC9D884-A826-4EBD-A658-FF7CB354EA27}" destId="{3C8CA1DB-CCA1-450B-B8F6-FB4777DB163E}" srcOrd="0" destOrd="0" presId="urn:microsoft.com/office/officeart/2008/layout/LinedList"/>
    <dgm:cxn modelId="{55E199DA-41B1-42E2-BFB6-1D02EEAC5C00}" type="presParOf" srcId="{8EC9D884-A826-4EBD-A658-FF7CB354EA27}" destId="{8C64553C-1E0A-45FD-8552-09D0D0425B39}" srcOrd="1" destOrd="0" presId="urn:microsoft.com/office/officeart/2008/layout/LinedList"/>
    <dgm:cxn modelId="{8CFEADD3-FDFC-41DF-8F7A-CDC800E9C3CA}" type="presParOf" srcId="{AD17F254-614C-4088-A971-0C79F009CA4F}" destId="{F5794ED6-2841-4422-A678-950A9EE7B6C0}" srcOrd="4" destOrd="0" presId="urn:microsoft.com/office/officeart/2008/layout/LinedList"/>
    <dgm:cxn modelId="{EE17B5D2-F856-4902-B50F-BAE72FD1BB99}" type="presParOf" srcId="{AD17F254-614C-4088-A971-0C79F009CA4F}" destId="{D9DB8817-D97E-4F82-8A9A-A118446AFB11}" srcOrd="5" destOrd="0" presId="urn:microsoft.com/office/officeart/2008/layout/LinedList"/>
    <dgm:cxn modelId="{183102FB-EB4F-4B93-A125-5F73894E2D94}" type="presParOf" srcId="{D9DB8817-D97E-4F82-8A9A-A118446AFB11}" destId="{465C297A-8A69-4EC2-A09E-4AB6E6C5D6FA}" srcOrd="0" destOrd="0" presId="urn:microsoft.com/office/officeart/2008/layout/LinedList"/>
    <dgm:cxn modelId="{82A5FEEF-F418-4B3E-848C-9DE00B8743EB}" type="presParOf" srcId="{D9DB8817-D97E-4F82-8A9A-A118446AFB11}" destId="{5EA44B3D-467B-446A-A2DB-47A19409D6D4}" srcOrd="1" destOrd="0" presId="urn:microsoft.com/office/officeart/2008/layout/LinedList"/>
    <dgm:cxn modelId="{F832F804-4E95-4158-ADDA-3E02C2101082}" type="presParOf" srcId="{AD17F254-614C-4088-A971-0C79F009CA4F}" destId="{F6FC133A-7541-4B08-AA40-0C9898B9CBAD}" srcOrd="6" destOrd="0" presId="urn:microsoft.com/office/officeart/2008/layout/LinedList"/>
    <dgm:cxn modelId="{E41DD71A-B532-4295-9824-1867E4FB6631}" type="presParOf" srcId="{AD17F254-614C-4088-A971-0C79F009CA4F}" destId="{F511F247-A49A-409B-BF1D-05516BCC82BB}" srcOrd="7" destOrd="0" presId="urn:microsoft.com/office/officeart/2008/layout/LinedList"/>
    <dgm:cxn modelId="{AEBE8333-D5ED-4560-80F7-D58648A06B2F}" type="presParOf" srcId="{F511F247-A49A-409B-BF1D-05516BCC82BB}" destId="{952BF3DD-F1BB-4CB4-9896-AAADF06BAEB8}" srcOrd="0" destOrd="0" presId="urn:microsoft.com/office/officeart/2008/layout/LinedList"/>
    <dgm:cxn modelId="{C17B4F72-2463-44E0-A41E-16AA4EDF3B57}" type="presParOf" srcId="{F511F247-A49A-409B-BF1D-05516BCC82BB}" destId="{BE416F3A-8726-4AAB-B837-99347620A2C0}" srcOrd="1" destOrd="0" presId="urn:microsoft.com/office/officeart/2008/layout/LinedList"/>
    <dgm:cxn modelId="{3CE06167-CB25-4C9E-B309-F20DDAC348C4}" type="presParOf" srcId="{AD17F254-614C-4088-A971-0C79F009CA4F}" destId="{4379A154-F09C-4003-ACC8-64ED740FD2EC}" srcOrd="8" destOrd="0" presId="urn:microsoft.com/office/officeart/2008/layout/LinedList"/>
    <dgm:cxn modelId="{E7533624-4692-40D7-9E85-68B7A074CCCE}" type="presParOf" srcId="{AD17F254-614C-4088-A971-0C79F009CA4F}" destId="{D39FB446-A1DE-4F48-8DAB-5DD57B6A0791}" srcOrd="9" destOrd="0" presId="urn:microsoft.com/office/officeart/2008/layout/LinedList"/>
    <dgm:cxn modelId="{639E57CB-5B79-456A-A5A0-775D2300FC36}" type="presParOf" srcId="{D39FB446-A1DE-4F48-8DAB-5DD57B6A0791}" destId="{09043598-2B88-45ED-A9C2-3314AB91778D}" srcOrd="0" destOrd="0" presId="urn:microsoft.com/office/officeart/2008/layout/LinedList"/>
    <dgm:cxn modelId="{DCA3C8FB-A997-49E9-8C68-DF7707CF31E6}" type="presParOf" srcId="{D39FB446-A1DE-4F48-8DAB-5DD57B6A0791}" destId="{22D589D5-B032-4238-9652-0868DD61EF26}" srcOrd="1" destOrd="0" presId="urn:microsoft.com/office/officeart/2008/layout/LinedList"/>
    <dgm:cxn modelId="{87674C23-D152-4D36-95B3-DA1D3F503065}" type="presParOf" srcId="{AD17F254-614C-4088-A971-0C79F009CA4F}" destId="{F5B39CCD-FE2B-4112-A5A3-2C8CD96BD6D0}" srcOrd="10" destOrd="0" presId="urn:microsoft.com/office/officeart/2008/layout/LinedList"/>
    <dgm:cxn modelId="{21A1DAB4-65AD-46AE-86E5-A98766C1B058}" type="presParOf" srcId="{AD17F254-614C-4088-A971-0C79F009CA4F}" destId="{62B4E49C-5289-464E-90A4-F02EC291B4D0}" srcOrd="11" destOrd="0" presId="urn:microsoft.com/office/officeart/2008/layout/LinedList"/>
    <dgm:cxn modelId="{EDC0D6DD-4904-4E14-A03C-B8333F192888}" type="presParOf" srcId="{62B4E49C-5289-464E-90A4-F02EC291B4D0}" destId="{0A2EFFA1-3811-4D5D-BA03-AABD6A39DD9E}" srcOrd="0" destOrd="0" presId="urn:microsoft.com/office/officeart/2008/layout/LinedList"/>
    <dgm:cxn modelId="{E3B01EC2-1DB5-4242-92C4-94AF02313625}" type="presParOf" srcId="{62B4E49C-5289-464E-90A4-F02EC291B4D0}" destId="{84172703-AACA-44D5-9418-C11390D09A7D}" srcOrd="1" destOrd="0" presId="urn:microsoft.com/office/officeart/2008/layout/LinedList"/>
    <dgm:cxn modelId="{583074CC-C943-4D9E-A070-50D9224C5DB9}" type="presParOf" srcId="{AD17F254-614C-4088-A971-0C79F009CA4F}" destId="{57C6CF18-8DBE-4C47-806A-5BA71FEDE582}" srcOrd="12" destOrd="0" presId="urn:microsoft.com/office/officeart/2008/layout/LinedList"/>
    <dgm:cxn modelId="{624D170E-FFF2-4829-9FD0-DA14A5A6E921}" type="presParOf" srcId="{AD17F254-614C-4088-A971-0C79F009CA4F}" destId="{470280E2-C0A0-4C35-9005-1769106BB341}" srcOrd="13" destOrd="0" presId="urn:microsoft.com/office/officeart/2008/layout/LinedList"/>
    <dgm:cxn modelId="{49A11BD2-FBDC-4648-98AB-D6F64A22D4E4}" type="presParOf" srcId="{470280E2-C0A0-4C35-9005-1769106BB341}" destId="{F7DD1D3B-B3BF-4EB9-BD53-A794A9D4FD6D}" srcOrd="0" destOrd="0" presId="urn:microsoft.com/office/officeart/2008/layout/LinedList"/>
    <dgm:cxn modelId="{372623AE-E0D6-443A-8DE7-F766F99FFE06}" type="presParOf" srcId="{470280E2-C0A0-4C35-9005-1769106BB341}" destId="{296AFC2F-7AB1-47B8-825E-8A0E51A64B80}" srcOrd="1" destOrd="0" presId="urn:microsoft.com/office/officeart/2008/layout/LinedList"/>
    <dgm:cxn modelId="{1AECB57D-DDC9-43A2-94DB-2C22B32CE544}" type="presParOf" srcId="{AD17F254-614C-4088-A971-0C79F009CA4F}" destId="{65EE0526-2CF6-43E3-86F2-8E6B4A00016B}" srcOrd="14" destOrd="0" presId="urn:microsoft.com/office/officeart/2008/layout/LinedList"/>
    <dgm:cxn modelId="{4A200F8C-C756-43B0-B55A-FA7AC41E1F05}" type="presParOf" srcId="{AD17F254-614C-4088-A971-0C79F009CA4F}" destId="{81511D52-06A2-4037-A967-4447FAF45188}" srcOrd="15" destOrd="0" presId="urn:microsoft.com/office/officeart/2008/layout/LinedList"/>
    <dgm:cxn modelId="{70DDE4BC-795C-4E28-8906-9BB295C5E5E6}" type="presParOf" srcId="{81511D52-06A2-4037-A967-4447FAF45188}" destId="{00765A1B-069F-4C66-8BE6-730758566194}" srcOrd="0" destOrd="0" presId="urn:microsoft.com/office/officeart/2008/layout/LinedList"/>
    <dgm:cxn modelId="{74A5C5F7-8CE5-4837-AEE3-628A16192447}" type="presParOf" srcId="{81511D52-06A2-4037-A967-4447FAF45188}" destId="{64293A57-0499-4191-A361-B141845C8C67}" srcOrd="1" destOrd="0" presId="urn:microsoft.com/office/officeart/2008/layout/LinedList"/>
    <dgm:cxn modelId="{5C8D8C79-E736-44BB-9C29-6C1C848DD9D6}" type="presParOf" srcId="{AD17F254-614C-4088-A971-0C79F009CA4F}" destId="{32AD857E-EF29-4142-A099-4DB2A210A844}" srcOrd="16" destOrd="0" presId="urn:microsoft.com/office/officeart/2008/layout/LinedList"/>
    <dgm:cxn modelId="{0A3A91D1-BE4D-4981-96FB-908D449F0D72}" type="presParOf" srcId="{AD17F254-614C-4088-A971-0C79F009CA4F}" destId="{003CC867-B696-40A5-BE6E-E8FFE4E36699}" srcOrd="17" destOrd="0" presId="urn:microsoft.com/office/officeart/2008/layout/LinedList"/>
    <dgm:cxn modelId="{99D12ADC-10B9-4D1F-B15A-20B84A6F6228}" type="presParOf" srcId="{003CC867-B696-40A5-BE6E-E8FFE4E36699}" destId="{21FAE6D9-1B64-4640-AC9D-113011BDA0BF}" srcOrd="0" destOrd="0" presId="urn:microsoft.com/office/officeart/2008/layout/LinedList"/>
    <dgm:cxn modelId="{BAD9A704-DEF8-493E-8054-3F9533695196}" type="presParOf" srcId="{003CC867-B696-40A5-BE6E-E8FFE4E36699}" destId="{07D3C5EB-4DA3-490B-AA97-380CA8821356}" srcOrd="1" destOrd="0" presId="urn:microsoft.com/office/officeart/2008/layout/LinedList"/>
    <dgm:cxn modelId="{786625D4-9997-4BDD-80E6-A13AC2EC7BA8}" type="presParOf" srcId="{AD17F254-614C-4088-A971-0C79F009CA4F}" destId="{C9408F46-F2D7-46AE-9EAF-70C001616B9C}" srcOrd="18" destOrd="0" presId="urn:microsoft.com/office/officeart/2008/layout/LinedList"/>
    <dgm:cxn modelId="{E61EF02E-F849-4ABE-B61C-DF9DCDE80236}" type="presParOf" srcId="{AD17F254-614C-4088-A971-0C79F009CA4F}" destId="{4076FAB6-B7CB-4E0E-A312-049C3484EF81}" srcOrd="19" destOrd="0" presId="urn:microsoft.com/office/officeart/2008/layout/LinedList"/>
    <dgm:cxn modelId="{B94F356F-484C-436C-BC25-5DBA8AFAB456}" type="presParOf" srcId="{4076FAB6-B7CB-4E0E-A312-049C3484EF81}" destId="{D7EB64EA-1A38-4A25-98E6-39D39D482D0F}" srcOrd="0" destOrd="0" presId="urn:microsoft.com/office/officeart/2008/layout/LinedList"/>
    <dgm:cxn modelId="{2B5F174E-4085-4E07-B1E1-A334C543DFDD}" type="presParOf" srcId="{4076FAB6-B7CB-4E0E-A312-049C3484EF81}" destId="{17F7FAB7-0BE8-41A8-9C7B-1E55038984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742898-DB30-4FA8-9200-301A8C9AC91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992E443-4D6F-4321-9ECB-AFF95177EB27}">
      <dgm:prSet/>
      <dgm:spPr/>
      <dgm:t>
        <a:bodyPr/>
        <a:lstStyle/>
        <a:p>
          <a:r>
            <a:rPr lang="en-US" b="0" i="0" baseline="0"/>
            <a:t>Schedule </a:t>
          </a:r>
          <a:r>
            <a:rPr lang="en-US" b="1" i="0" baseline="0"/>
            <a:t>staff based on peak patient hours</a:t>
          </a:r>
          <a:r>
            <a:rPr lang="en-US" b="0" i="0" baseline="0"/>
            <a:t>.</a:t>
          </a:r>
          <a:endParaRPr lang="en-US"/>
        </a:p>
      </dgm:t>
    </dgm:pt>
    <dgm:pt modelId="{6FC2A663-5DF9-411B-8B13-235100562DA5}" type="parTrans" cxnId="{61300B14-5669-449D-98A0-9B80B30BDE00}">
      <dgm:prSet/>
      <dgm:spPr/>
      <dgm:t>
        <a:bodyPr/>
        <a:lstStyle/>
        <a:p>
          <a:endParaRPr lang="en-US"/>
        </a:p>
      </dgm:t>
    </dgm:pt>
    <dgm:pt modelId="{41C000E3-D870-4B61-94D1-CD927B9FFEBD}" type="sibTrans" cxnId="{61300B14-5669-449D-98A0-9B80B30BDE00}">
      <dgm:prSet/>
      <dgm:spPr/>
      <dgm:t>
        <a:bodyPr/>
        <a:lstStyle/>
        <a:p>
          <a:endParaRPr lang="en-US"/>
        </a:p>
      </dgm:t>
    </dgm:pt>
    <dgm:pt modelId="{076A9C19-25BC-47BC-B204-A24FEA1EA6F8}">
      <dgm:prSet/>
      <dgm:spPr/>
      <dgm:t>
        <a:bodyPr/>
        <a:lstStyle/>
        <a:p>
          <a:r>
            <a:rPr lang="en-US" b="0" i="0" baseline="0"/>
            <a:t>Allocate additional resources to </a:t>
          </a:r>
          <a:r>
            <a:rPr lang="en-US" b="1" i="0" baseline="0"/>
            <a:t>high-referral departments</a:t>
          </a:r>
          <a:r>
            <a:rPr lang="en-US" b="0" i="0" baseline="0"/>
            <a:t>.</a:t>
          </a:r>
          <a:endParaRPr lang="en-US"/>
        </a:p>
      </dgm:t>
    </dgm:pt>
    <dgm:pt modelId="{DA2DF024-CD79-4FCA-95ED-B8F1F4E9AA38}" type="parTrans" cxnId="{A3492E60-C055-4A07-9C31-81A220E17645}">
      <dgm:prSet/>
      <dgm:spPr/>
      <dgm:t>
        <a:bodyPr/>
        <a:lstStyle/>
        <a:p>
          <a:endParaRPr lang="en-US"/>
        </a:p>
      </dgm:t>
    </dgm:pt>
    <dgm:pt modelId="{9E7DEAEC-BCE0-4F5D-8225-D0068AEFD2B9}" type="sibTrans" cxnId="{A3492E60-C055-4A07-9C31-81A220E17645}">
      <dgm:prSet/>
      <dgm:spPr/>
      <dgm:t>
        <a:bodyPr/>
        <a:lstStyle/>
        <a:p>
          <a:endParaRPr lang="en-US"/>
        </a:p>
      </dgm:t>
    </dgm:pt>
    <dgm:pt modelId="{1CCE77D9-9555-45F7-A358-E126F7E045F1}">
      <dgm:prSet/>
      <dgm:spPr/>
      <dgm:t>
        <a:bodyPr/>
        <a:lstStyle/>
        <a:p>
          <a:r>
            <a:rPr lang="en-US" b="0" i="0" baseline="0"/>
            <a:t>Implement </a:t>
          </a:r>
          <a:r>
            <a:rPr lang="en-US" b="1" i="0" baseline="0"/>
            <a:t>continuous KPI monitoring</a:t>
          </a:r>
          <a:r>
            <a:rPr lang="en-US" b="0" i="0" baseline="0"/>
            <a:t> using the dashboard.</a:t>
          </a:r>
          <a:endParaRPr lang="en-US"/>
        </a:p>
      </dgm:t>
    </dgm:pt>
    <dgm:pt modelId="{4D59C506-2B9A-435C-9A61-D2098838DD44}" type="parTrans" cxnId="{E4AD5595-B4C2-45E0-BFE5-2EA17587461B}">
      <dgm:prSet/>
      <dgm:spPr/>
      <dgm:t>
        <a:bodyPr/>
        <a:lstStyle/>
        <a:p>
          <a:endParaRPr lang="en-US"/>
        </a:p>
      </dgm:t>
    </dgm:pt>
    <dgm:pt modelId="{BD563C59-293B-47EB-80C0-6DC9C496987C}" type="sibTrans" cxnId="{E4AD5595-B4C2-45E0-BFE5-2EA17587461B}">
      <dgm:prSet/>
      <dgm:spPr/>
      <dgm:t>
        <a:bodyPr/>
        <a:lstStyle/>
        <a:p>
          <a:endParaRPr lang="en-US"/>
        </a:p>
      </dgm:t>
    </dgm:pt>
    <dgm:pt modelId="{DBBB3F0A-F2CC-4D7C-92C8-F59CEC3B381F}">
      <dgm:prSet/>
      <dgm:spPr/>
      <dgm:t>
        <a:bodyPr/>
        <a:lstStyle/>
        <a:p>
          <a:r>
            <a:rPr lang="en-US" b="0" i="0" baseline="0"/>
            <a:t>Use patient feedback trends to </a:t>
          </a:r>
          <a:r>
            <a:rPr lang="en-US" b="1" i="0" baseline="0"/>
            <a:t>improve service quality</a:t>
          </a:r>
          <a:r>
            <a:rPr lang="en-US" b="0" i="0" baseline="0"/>
            <a:t>.</a:t>
          </a:r>
          <a:endParaRPr lang="en-US"/>
        </a:p>
      </dgm:t>
    </dgm:pt>
    <dgm:pt modelId="{32C86D69-0414-4B52-A6A0-7B1C6CAF04B7}" type="parTrans" cxnId="{1C198B90-00EC-427E-8C0E-1E3B8171C7A6}">
      <dgm:prSet/>
      <dgm:spPr/>
      <dgm:t>
        <a:bodyPr/>
        <a:lstStyle/>
        <a:p>
          <a:endParaRPr lang="en-US"/>
        </a:p>
      </dgm:t>
    </dgm:pt>
    <dgm:pt modelId="{1560978C-D08D-40FD-934D-2372BAD84C7F}" type="sibTrans" cxnId="{1C198B90-00EC-427E-8C0E-1E3B8171C7A6}">
      <dgm:prSet/>
      <dgm:spPr/>
      <dgm:t>
        <a:bodyPr/>
        <a:lstStyle/>
        <a:p>
          <a:endParaRPr lang="en-US"/>
        </a:p>
      </dgm:t>
    </dgm:pt>
    <dgm:pt modelId="{55453E6B-C733-4418-81E2-A1C6F746E9FF}" type="pres">
      <dgm:prSet presAssocID="{2F742898-DB30-4FA8-9200-301A8C9AC91F}" presName="root" presStyleCnt="0">
        <dgm:presLayoutVars>
          <dgm:dir/>
          <dgm:resizeHandles val="exact"/>
        </dgm:presLayoutVars>
      </dgm:prSet>
      <dgm:spPr/>
    </dgm:pt>
    <dgm:pt modelId="{59AD1B17-D659-49AA-BF4C-E08146DC0730}" type="pres">
      <dgm:prSet presAssocID="{2F742898-DB30-4FA8-9200-301A8C9AC91F}" presName="container" presStyleCnt="0">
        <dgm:presLayoutVars>
          <dgm:dir/>
          <dgm:resizeHandles val="exact"/>
        </dgm:presLayoutVars>
      </dgm:prSet>
      <dgm:spPr/>
    </dgm:pt>
    <dgm:pt modelId="{B8965D88-FAFC-42BE-8607-A6CECAEC1900}" type="pres">
      <dgm:prSet presAssocID="{8992E443-4D6F-4321-9ECB-AFF95177EB27}" presName="compNode" presStyleCnt="0"/>
      <dgm:spPr/>
    </dgm:pt>
    <dgm:pt modelId="{F7598BE6-0456-4EB7-84E1-8E43BDD8E613}" type="pres">
      <dgm:prSet presAssocID="{8992E443-4D6F-4321-9ECB-AFF95177EB27}" presName="iconBgRect" presStyleLbl="bgShp" presStyleIdx="0" presStyleCnt="4"/>
      <dgm:spPr/>
    </dgm:pt>
    <dgm:pt modelId="{6499368C-C683-4861-87C2-F94DC2DD5C6B}" type="pres">
      <dgm:prSet presAssocID="{8992E443-4D6F-4321-9ECB-AFF95177EB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EBBC9374-5DDF-4A8D-897C-2612152CFF32}" type="pres">
      <dgm:prSet presAssocID="{8992E443-4D6F-4321-9ECB-AFF95177EB27}" presName="spaceRect" presStyleCnt="0"/>
      <dgm:spPr/>
    </dgm:pt>
    <dgm:pt modelId="{83241748-4630-4F4F-B890-B16F9B2FD389}" type="pres">
      <dgm:prSet presAssocID="{8992E443-4D6F-4321-9ECB-AFF95177EB27}" presName="textRect" presStyleLbl="revTx" presStyleIdx="0" presStyleCnt="4">
        <dgm:presLayoutVars>
          <dgm:chMax val="1"/>
          <dgm:chPref val="1"/>
        </dgm:presLayoutVars>
      </dgm:prSet>
      <dgm:spPr/>
    </dgm:pt>
    <dgm:pt modelId="{1D047ED4-5A0B-453E-A785-990D86E41AE1}" type="pres">
      <dgm:prSet presAssocID="{41C000E3-D870-4B61-94D1-CD927B9FFEBD}" presName="sibTrans" presStyleLbl="sibTrans2D1" presStyleIdx="0" presStyleCnt="0"/>
      <dgm:spPr/>
    </dgm:pt>
    <dgm:pt modelId="{6CECE020-01EF-446D-AED0-0AAEED328E43}" type="pres">
      <dgm:prSet presAssocID="{076A9C19-25BC-47BC-B204-A24FEA1EA6F8}" presName="compNode" presStyleCnt="0"/>
      <dgm:spPr/>
    </dgm:pt>
    <dgm:pt modelId="{79DAF301-442A-4D25-B5C7-F0844A40BEF8}" type="pres">
      <dgm:prSet presAssocID="{076A9C19-25BC-47BC-B204-A24FEA1EA6F8}" presName="iconBgRect" presStyleLbl="bgShp" presStyleIdx="1" presStyleCnt="4"/>
      <dgm:spPr/>
    </dgm:pt>
    <dgm:pt modelId="{59D5AFA7-C23E-44ED-AC96-8D9268792DAF}" type="pres">
      <dgm:prSet presAssocID="{076A9C19-25BC-47BC-B204-A24FEA1EA6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50073DB4-FB7E-43CF-A2AB-A530BB083590}" type="pres">
      <dgm:prSet presAssocID="{076A9C19-25BC-47BC-B204-A24FEA1EA6F8}" presName="spaceRect" presStyleCnt="0"/>
      <dgm:spPr/>
    </dgm:pt>
    <dgm:pt modelId="{45E20085-46A0-469E-AF58-7670F0723867}" type="pres">
      <dgm:prSet presAssocID="{076A9C19-25BC-47BC-B204-A24FEA1EA6F8}" presName="textRect" presStyleLbl="revTx" presStyleIdx="1" presStyleCnt="4">
        <dgm:presLayoutVars>
          <dgm:chMax val="1"/>
          <dgm:chPref val="1"/>
        </dgm:presLayoutVars>
      </dgm:prSet>
      <dgm:spPr/>
    </dgm:pt>
    <dgm:pt modelId="{2A668173-85DB-4F8B-8ED3-B018DD997151}" type="pres">
      <dgm:prSet presAssocID="{9E7DEAEC-BCE0-4F5D-8225-D0068AEFD2B9}" presName="sibTrans" presStyleLbl="sibTrans2D1" presStyleIdx="0" presStyleCnt="0"/>
      <dgm:spPr/>
    </dgm:pt>
    <dgm:pt modelId="{529A7672-9C15-400E-B162-30813AD23BD4}" type="pres">
      <dgm:prSet presAssocID="{1CCE77D9-9555-45F7-A358-E126F7E045F1}" presName="compNode" presStyleCnt="0"/>
      <dgm:spPr/>
    </dgm:pt>
    <dgm:pt modelId="{6B2859C3-0F26-4781-BC54-0734865BB275}" type="pres">
      <dgm:prSet presAssocID="{1CCE77D9-9555-45F7-A358-E126F7E045F1}" presName="iconBgRect" presStyleLbl="bgShp" presStyleIdx="2" presStyleCnt="4"/>
      <dgm:spPr/>
    </dgm:pt>
    <dgm:pt modelId="{940FF690-C41E-46AB-91B9-541B73559523}" type="pres">
      <dgm:prSet presAssocID="{1CCE77D9-9555-45F7-A358-E126F7E045F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C64F893-AF0D-466F-9FF0-CFEC35DF55C7}" type="pres">
      <dgm:prSet presAssocID="{1CCE77D9-9555-45F7-A358-E126F7E045F1}" presName="spaceRect" presStyleCnt="0"/>
      <dgm:spPr/>
    </dgm:pt>
    <dgm:pt modelId="{A89F75E9-BEDD-4F29-8842-6E96900A825D}" type="pres">
      <dgm:prSet presAssocID="{1CCE77D9-9555-45F7-A358-E126F7E045F1}" presName="textRect" presStyleLbl="revTx" presStyleIdx="2" presStyleCnt="4">
        <dgm:presLayoutVars>
          <dgm:chMax val="1"/>
          <dgm:chPref val="1"/>
        </dgm:presLayoutVars>
      </dgm:prSet>
      <dgm:spPr/>
    </dgm:pt>
    <dgm:pt modelId="{462B00C1-3855-4096-93DB-2E4CB2BC5114}" type="pres">
      <dgm:prSet presAssocID="{BD563C59-293B-47EB-80C0-6DC9C496987C}" presName="sibTrans" presStyleLbl="sibTrans2D1" presStyleIdx="0" presStyleCnt="0"/>
      <dgm:spPr/>
    </dgm:pt>
    <dgm:pt modelId="{D4288CC3-F31F-48A6-99AB-49A8CF0AE9B6}" type="pres">
      <dgm:prSet presAssocID="{DBBB3F0A-F2CC-4D7C-92C8-F59CEC3B381F}" presName="compNode" presStyleCnt="0"/>
      <dgm:spPr/>
    </dgm:pt>
    <dgm:pt modelId="{B78B8429-8075-40B2-82D3-D51E7ECE8130}" type="pres">
      <dgm:prSet presAssocID="{DBBB3F0A-F2CC-4D7C-92C8-F59CEC3B381F}" presName="iconBgRect" presStyleLbl="bgShp" presStyleIdx="3" presStyleCnt="4"/>
      <dgm:spPr/>
    </dgm:pt>
    <dgm:pt modelId="{181A9C44-FE1D-47EB-91C1-B4CC80ABCB2D}" type="pres">
      <dgm:prSet presAssocID="{DBBB3F0A-F2CC-4D7C-92C8-F59CEC3B38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102B2FB-C8DF-4E8E-85EC-BC1004D2B11D}" type="pres">
      <dgm:prSet presAssocID="{DBBB3F0A-F2CC-4D7C-92C8-F59CEC3B381F}" presName="spaceRect" presStyleCnt="0"/>
      <dgm:spPr/>
    </dgm:pt>
    <dgm:pt modelId="{4D8E1FD2-0768-43DE-9047-BA260F911FD2}" type="pres">
      <dgm:prSet presAssocID="{DBBB3F0A-F2CC-4D7C-92C8-F59CEC3B38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F13D10-A261-4BF0-8E71-BD5AA2822934}" type="presOf" srcId="{41C000E3-D870-4B61-94D1-CD927B9FFEBD}" destId="{1D047ED4-5A0B-453E-A785-990D86E41AE1}" srcOrd="0" destOrd="0" presId="urn:microsoft.com/office/officeart/2018/2/layout/IconCircleList"/>
    <dgm:cxn modelId="{61300B14-5669-449D-98A0-9B80B30BDE00}" srcId="{2F742898-DB30-4FA8-9200-301A8C9AC91F}" destId="{8992E443-4D6F-4321-9ECB-AFF95177EB27}" srcOrd="0" destOrd="0" parTransId="{6FC2A663-5DF9-411B-8B13-235100562DA5}" sibTransId="{41C000E3-D870-4B61-94D1-CD927B9FFEBD}"/>
    <dgm:cxn modelId="{8B510F19-368C-4B43-B67E-F37EFD46F331}" type="presOf" srcId="{BD563C59-293B-47EB-80C0-6DC9C496987C}" destId="{462B00C1-3855-4096-93DB-2E4CB2BC5114}" srcOrd="0" destOrd="0" presId="urn:microsoft.com/office/officeart/2018/2/layout/IconCircleList"/>
    <dgm:cxn modelId="{DE079025-9A77-4256-83FA-35804E651B43}" type="presOf" srcId="{1CCE77D9-9555-45F7-A358-E126F7E045F1}" destId="{A89F75E9-BEDD-4F29-8842-6E96900A825D}" srcOrd="0" destOrd="0" presId="urn:microsoft.com/office/officeart/2018/2/layout/IconCircleList"/>
    <dgm:cxn modelId="{143D0A3D-CCF8-4EDA-9E45-B6D3A0778468}" type="presOf" srcId="{076A9C19-25BC-47BC-B204-A24FEA1EA6F8}" destId="{45E20085-46A0-469E-AF58-7670F0723867}" srcOrd="0" destOrd="0" presId="urn:microsoft.com/office/officeart/2018/2/layout/IconCircleList"/>
    <dgm:cxn modelId="{A3492E60-C055-4A07-9C31-81A220E17645}" srcId="{2F742898-DB30-4FA8-9200-301A8C9AC91F}" destId="{076A9C19-25BC-47BC-B204-A24FEA1EA6F8}" srcOrd="1" destOrd="0" parTransId="{DA2DF024-CD79-4FCA-95ED-B8F1F4E9AA38}" sibTransId="{9E7DEAEC-BCE0-4F5D-8225-D0068AEFD2B9}"/>
    <dgm:cxn modelId="{12A3907A-EA6B-420C-A8EB-5621EE8C684C}" type="presOf" srcId="{9E7DEAEC-BCE0-4F5D-8225-D0068AEFD2B9}" destId="{2A668173-85DB-4F8B-8ED3-B018DD997151}" srcOrd="0" destOrd="0" presId="urn:microsoft.com/office/officeart/2018/2/layout/IconCircleList"/>
    <dgm:cxn modelId="{9F565188-2735-4B37-AB80-A5E42B7B7318}" type="presOf" srcId="{2F742898-DB30-4FA8-9200-301A8C9AC91F}" destId="{55453E6B-C733-4418-81E2-A1C6F746E9FF}" srcOrd="0" destOrd="0" presId="urn:microsoft.com/office/officeart/2018/2/layout/IconCircleList"/>
    <dgm:cxn modelId="{1C198B90-00EC-427E-8C0E-1E3B8171C7A6}" srcId="{2F742898-DB30-4FA8-9200-301A8C9AC91F}" destId="{DBBB3F0A-F2CC-4D7C-92C8-F59CEC3B381F}" srcOrd="3" destOrd="0" parTransId="{32C86D69-0414-4B52-A6A0-7B1C6CAF04B7}" sibTransId="{1560978C-D08D-40FD-934D-2372BAD84C7F}"/>
    <dgm:cxn modelId="{E4AD5595-B4C2-45E0-BFE5-2EA17587461B}" srcId="{2F742898-DB30-4FA8-9200-301A8C9AC91F}" destId="{1CCE77D9-9555-45F7-A358-E126F7E045F1}" srcOrd="2" destOrd="0" parTransId="{4D59C506-2B9A-435C-9A61-D2098838DD44}" sibTransId="{BD563C59-293B-47EB-80C0-6DC9C496987C}"/>
    <dgm:cxn modelId="{820443E4-0FE4-4A96-BAD7-B53566574F9D}" type="presOf" srcId="{DBBB3F0A-F2CC-4D7C-92C8-F59CEC3B381F}" destId="{4D8E1FD2-0768-43DE-9047-BA260F911FD2}" srcOrd="0" destOrd="0" presId="urn:microsoft.com/office/officeart/2018/2/layout/IconCircleList"/>
    <dgm:cxn modelId="{78A8B8E6-9327-458A-9E05-818CAAD5F090}" type="presOf" srcId="{8992E443-4D6F-4321-9ECB-AFF95177EB27}" destId="{83241748-4630-4F4F-B890-B16F9B2FD389}" srcOrd="0" destOrd="0" presId="urn:microsoft.com/office/officeart/2018/2/layout/IconCircleList"/>
    <dgm:cxn modelId="{0C12050A-79C2-4685-92C8-D833349B31E7}" type="presParOf" srcId="{55453E6B-C733-4418-81E2-A1C6F746E9FF}" destId="{59AD1B17-D659-49AA-BF4C-E08146DC0730}" srcOrd="0" destOrd="0" presId="urn:microsoft.com/office/officeart/2018/2/layout/IconCircleList"/>
    <dgm:cxn modelId="{DAC36822-BE01-4158-B827-7469A3A90EAE}" type="presParOf" srcId="{59AD1B17-D659-49AA-BF4C-E08146DC0730}" destId="{B8965D88-FAFC-42BE-8607-A6CECAEC1900}" srcOrd="0" destOrd="0" presId="urn:microsoft.com/office/officeart/2018/2/layout/IconCircleList"/>
    <dgm:cxn modelId="{0A87D214-6761-4633-B5A4-FE6D5BB2D642}" type="presParOf" srcId="{B8965D88-FAFC-42BE-8607-A6CECAEC1900}" destId="{F7598BE6-0456-4EB7-84E1-8E43BDD8E613}" srcOrd="0" destOrd="0" presId="urn:microsoft.com/office/officeart/2018/2/layout/IconCircleList"/>
    <dgm:cxn modelId="{5B773AA5-355F-4BDB-902C-A03D0E12AE0C}" type="presParOf" srcId="{B8965D88-FAFC-42BE-8607-A6CECAEC1900}" destId="{6499368C-C683-4861-87C2-F94DC2DD5C6B}" srcOrd="1" destOrd="0" presId="urn:microsoft.com/office/officeart/2018/2/layout/IconCircleList"/>
    <dgm:cxn modelId="{48E09D90-F553-41F4-889A-62BA72B435FD}" type="presParOf" srcId="{B8965D88-FAFC-42BE-8607-A6CECAEC1900}" destId="{EBBC9374-5DDF-4A8D-897C-2612152CFF32}" srcOrd="2" destOrd="0" presId="urn:microsoft.com/office/officeart/2018/2/layout/IconCircleList"/>
    <dgm:cxn modelId="{280A2DD1-5652-4ADD-9983-580F7D935295}" type="presParOf" srcId="{B8965D88-FAFC-42BE-8607-A6CECAEC1900}" destId="{83241748-4630-4F4F-B890-B16F9B2FD389}" srcOrd="3" destOrd="0" presId="urn:microsoft.com/office/officeart/2018/2/layout/IconCircleList"/>
    <dgm:cxn modelId="{188A9029-640D-4194-A6F2-172A90B80A54}" type="presParOf" srcId="{59AD1B17-D659-49AA-BF4C-E08146DC0730}" destId="{1D047ED4-5A0B-453E-A785-990D86E41AE1}" srcOrd="1" destOrd="0" presId="urn:microsoft.com/office/officeart/2018/2/layout/IconCircleList"/>
    <dgm:cxn modelId="{F93D9AFF-E364-46B8-9419-810584FF22A3}" type="presParOf" srcId="{59AD1B17-D659-49AA-BF4C-E08146DC0730}" destId="{6CECE020-01EF-446D-AED0-0AAEED328E43}" srcOrd="2" destOrd="0" presId="urn:microsoft.com/office/officeart/2018/2/layout/IconCircleList"/>
    <dgm:cxn modelId="{AC908057-CBC4-453C-8155-81B98CFCF943}" type="presParOf" srcId="{6CECE020-01EF-446D-AED0-0AAEED328E43}" destId="{79DAF301-442A-4D25-B5C7-F0844A40BEF8}" srcOrd="0" destOrd="0" presId="urn:microsoft.com/office/officeart/2018/2/layout/IconCircleList"/>
    <dgm:cxn modelId="{A8731FCF-6EC0-47DD-800D-9BBB99FBF90B}" type="presParOf" srcId="{6CECE020-01EF-446D-AED0-0AAEED328E43}" destId="{59D5AFA7-C23E-44ED-AC96-8D9268792DAF}" srcOrd="1" destOrd="0" presId="urn:microsoft.com/office/officeart/2018/2/layout/IconCircleList"/>
    <dgm:cxn modelId="{206D5062-9865-4188-A629-69EC5893688B}" type="presParOf" srcId="{6CECE020-01EF-446D-AED0-0AAEED328E43}" destId="{50073DB4-FB7E-43CF-A2AB-A530BB083590}" srcOrd="2" destOrd="0" presId="urn:microsoft.com/office/officeart/2018/2/layout/IconCircleList"/>
    <dgm:cxn modelId="{170D663C-794F-4632-B42D-EE2AAC4701A6}" type="presParOf" srcId="{6CECE020-01EF-446D-AED0-0AAEED328E43}" destId="{45E20085-46A0-469E-AF58-7670F0723867}" srcOrd="3" destOrd="0" presId="urn:microsoft.com/office/officeart/2018/2/layout/IconCircleList"/>
    <dgm:cxn modelId="{EB46B915-3E38-4092-930C-CE5961D31213}" type="presParOf" srcId="{59AD1B17-D659-49AA-BF4C-E08146DC0730}" destId="{2A668173-85DB-4F8B-8ED3-B018DD997151}" srcOrd="3" destOrd="0" presId="urn:microsoft.com/office/officeart/2018/2/layout/IconCircleList"/>
    <dgm:cxn modelId="{55CBC794-CF01-4CA3-9CBF-1A214B22349E}" type="presParOf" srcId="{59AD1B17-D659-49AA-BF4C-E08146DC0730}" destId="{529A7672-9C15-400E-B162-30813AD23BD4}" srcOrd="4" destOrd="0" presId="urn:microsoft.com/office/officeart/2018/2/layout/IconCircleList"/>
    <dgm:cxn modelId="{C38E392E-5260-476D-8B3A-C582D4F9FB52}" type="presParOf" srcId="{529A7672-9C15-400E-B162-30813AD23BD4}" destId="{6B2859C3-0F26-4781-BC54-0734865BB275}" srcOrd="0" destOrd="0" presId="urn:microsoft.com/office/officeart/2018/2/layout/IconCircleList"/>
    <dgm:cxn modelId="{B5B82921-B0A7-48E6-BB00-C533A3AFCE23}" type="presParOf" srcId="{529A7672-9C15-400E-B162-30813AD23BD4}" destId="{940FF690-C41E-46AB-91B9-541B73559523}" srcOrd="1" destOrd="0" presId="urn:microsoft.com/office/officeart/2018/2/layout/IconCircleList"/>
    <dgm:cxn modelId="{CA5DBBBE-83F2-40FE-95E3-7AFD54006942}" type="presParOf" srcId="{529A7672-9C15-400E-B162-30813AD23BD4}" destId="{6C64F893-AF0D-466F-9FF0-CFEC35DF55C7}" srcOrd="2" destOrd="0" presId="urn:microsoft.com/office/officeart/2018/2/layout/IconCircleList"/>
    <dgm:cxn modelId="{89DDDD87-E2A1-4204-85E8-EB347BA355A6}" type="presParOf" srcId="{529A7672-9C15-400E-B162-30813AD23BD4}" destId="{A89F75E9-BEDD-4F29-8842-6E96900A825D}" srcOrd="3" destOrd="0" presId="urn:microsoft.com/office/officeart/2018/2/layout/IconCircleList"/>
    <dgm:cxn modelId="{28A0ECB1-AF2E-42C0-B4B9-607B8A5F3B81}" type="presParOf" srcId="{59AD1B17-D659-49AA-BF4C-E08146DC0730}" destId="{462B00C1-3855-4096-93DB-2E4CB2BC5114}" srcOrd="5" destOrd="0" presId="urn:microsoft.com/office/officeart/2018/2/layout/IconCircleList"/>
    <dgm:cxn modelId="{424BAE7E-272B-4CA7-8C8D-93CF532904F7}" type="presParOf" srcId="{59AD1B17-D659-49AA-BF4C-E08146DC0730}" destId="{D4288CC3-F31F-48A6-99AB-49A8CF0AE9B6}" srcOrd="6" destOrd="0" presId="urn:microsoft.com/office/officeart/2018/2/layout/IconCircleList"/>
    <dgm:cxn modelId="{21919ED3-5266-4662-BC56-85927739301A}" type="presParOf" srcId="{D4288CC3-F31F-48A6-99AB-49A8CF0AE9B6}" destId="{B78B8429-8075-40B2-82D3-D51E7ECE8130}" srcOrd="0" destOrd="0" presId="urn:microsoft.com/office/officeart/2018/2/layout/IconCircleList"/>
    <dgm:cxn modelId="{7294F9E7-9FD5-4AD8-9C41-92C6EF9FF205}" type="presParOf" srcId="{D4288CC3-F31F-48A6-99AB-49A8CF0AE9B6}" destId="{181A9C44-FE1D-47EB-91C1-B4CC80ABCB2D}" srcOrd="1" destOrd="0" presId="urn:microsoft.com/office/officeart/2018/2/layout/IconCircleList"/>
    <dgm:cxn modelId="{EA00D9E4-74A2-4B7B-9014-EB4F630C3B40}" type="presParOf" srcId="{D4288CC3-F31F-48A6-99AB-49A8CF0AE9B6}" destId="{F102B2FB-C8DF-4E8E-85EC-BC1004D2B11D}" srcOrd="2" destOrd="0" presId="urn:microsoft.com/office/officeart/2018/2/layout/IconCircleList"/>
    <dgm:cxn modelId="{939A730D-1AE1-4005-BBD8-79C52AC85CB8}" type="presParOf" srcId="{D4288CC3-F31F-48A6-99AB-49A8CF0AE9B6}" destId="{4D8E1FD2-0768-43DE-9047-BA260F911FD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93C8B-45B9-4EDC-90B0-A32DCD227BAD}">
      <dsp:nvSpPr>
        <dsp:cNvPr id="0" name=""/>
        <dsp:cNvSpPr/>
      </dsp:nvSpPr>
      <dsp:spPr>
        <a:xfrm>
          <a:off x="965469" y="814256"/>
          <a:ext cx="926991" cy="926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C9DBE-0D1B-46AD-AC43-EC07E7033607}">
      <dsp:nvSpPr>
        <dsp:cNvPr id="0" name=""/>
        <dsp:cNvSpPr/>
      </dsp:nvSpPr>
      <dsp:spPr>
        <a:xfrm>
          <a:off x="398975" y="2031903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Monthly View</a:t>
          </a:r>
          <a:r>
            <a:rPr lang="en-US" sz="1600" kern="1200"/>
            <a:t> – Month-over-month trends and demographic insights</a:t>
          </a:r>
        </a:p>
      </dsp:txBody>
      <dsp:txXfrm>
        <a:off x="398975" y="2031903"/>
        <a:ext cx="2059980" cy="720000"/>
      </dsp:txXfrm>
    </dsp:sp>
    <dsp:sp modelId="{F1F7FC42-1660-4D97-A5E1-09532591E8F0}">
      <dsp:nvSpPr>
        <dsp:cNvPr id="0" name=""/>
        <dsp:cNvSpPr/>
      </dsp:nvSpPr>
      <dsp:spPr>
        <a:xfrm>
          <a:off x="3385946" y="814256"/>
          <a:ext cx="926991" cy="926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9027D-908E-44A2-8B65-E7E1B8781827}">
      <dsp:nvSpPr>
        <dsp:cNvPr id="0" name=""/>
        <dsp:cNvSpPr/>
      </dsp:nvSpPr>
      <dsp:spPr>
        <a:xfrm>
          <a:off x="2819451" y="2031903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Consolidated View</a:t>
          </a:r>
          <a:r>
            <a:rPr lang="en-US" sz="1600" kern="1200"/>
            <a:t> – Aggregated metrics across custom periods</a:t>
          </a:r>
        </a:p>
      </dsp:txBody>
      <dsp:txXfrm>
        <a:off x="2819451" y="2031903"/>
        <a:ext cx="2059980" cy="720000"/>
      </dsp:txXfrm>
    </dsp:sp>
    <dsp:sp modelId="{EEA34AA1-8C7D-407E-805C-D0A332076A56}">
      <dsp:nvSpPr>
        <dsp:cNvPr id="0" name=""/>
        <dsp:cNvSpPr/>
      </dsp:nvSpPr>
      <dsp:spPr>
        <a:xfrm>
          <a:off x="5806422" y="814256"/>
          <a:ext cx="926991" cy="9269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55922-FE46-4807-A457-033186174668}">
      <dsp:nvSpPr>
        <dsp:cNvPr id="0" name=""/>
        <dsp:cNvSpPr/>
      </dsp:nvSpPr>
      <dsp:spPr>
        <a:xfrm>
          <a:off x="5239928" y="2031903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Patient Details</a:t>
          </a:r>
          <a:r>
            <a:rPr lang="en-US" sz="1600" kern="1200"/>
            <a:t> – Row-level view of individual patient data</a:t>
          </a:r>
        </a:p>
      </dsp:txBody>
      <dsp:txXfrm>
        <a:off x="5239928" y="2031903"/>
        <a:ext cx="2059980" cy="720000"/>
      </dsp:txXfrm>
    </dsp:sp>
    <dsp:sp modelId="{0B0990E8-CE8C-43E6-BD01-D1E560122868}">
      <dsp:nvSpPr>
        <dsp:cNvPr id="0" name=""/>
        <dsp:cNvSpPr/>
      </dsp:nvSpPr>
      <dsp:spPr>
        <a:xfrm>
          <a:off x="8226899" y="814256"/>
          <a:ext cx="926991" cy="9269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5A1CE-2DB1-40C2-AEAB-0684E5CDBF10}">
      <dsp:nvSpPr>
        <dsp:cNvPr id="0" name=""/>
        <dsp:cNvSpPr/>
      </dsp:nvSpPr>
      <dsp:spPr>
        <a:xfrm>
          <a:off x="7660404" y="2031903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Summary View</a:t>
          </a:r>
          <a:r>
            <a:rPr lang="en-US" sz="1600" kern="1200"/>
            <a:t> – Key insights and actionable recommendations</a:t>
          </a:r>
        </a:p>
      </dsp:txBody>
      <dsp:txXfrm>
        <a:off x="7660404" y="2031903"/>
        <a:ext cx="205998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FE44B-A171-40D0-974B-7E2B6BF9589C}">
      <dsp:nvSpPr>
        <dsp:cNvPr id="0" name=""/>
        <dsp:cNvSpPr/>
      </dsp:nvSpPr>
      <dsp:spPr>
        <a:xfrm>
          <a:off x="3276599" y="0"/>
          <a:ext cx="3566160" cy="356616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4A385-F3CB-462E-96A4-34C1361E4619}">
      <dsp:nvSpPr>
        <dsp:cNvPr id="0" name=""/>
        <dsp:cNvSpPr/>
      </dsp:nvSpPr>
      <dsp:spPr>
        <a:xfrm>
          <a:off x="3615385" y="338785"/>
          <a:ext cx="1390802" cy="13908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Power BI</a:t>
          </a:r>
        </a:p>
      </dsp:txBody>
      <dsp:txXfrm>
        <a:off x="3683278" y="406678"/>
        <a:ext cx="1255016" cy="1255016"/>
      </dsp:txXfrm>
    </dsp:sp>
    <dsp:sp modelId="{E6D2211B-A299-4D33-88CA-327208752390}">
      <dsp:nvSpPr>
        <dsp:cNvPr id="0" name=""/>
        <dsp:cNvSpPr/>
      </dsp:nvSpPr>
      <dsp:spPr>
        <a:xfrm>
          <a:off x="5113172" y="338785"/>
          <a:ext cx="1390802" cy="1390802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DAX</a:t>
          </a:r>
        </a:p>
      </dsp:txBody>
      <dsp:txXfrm>
        <a:off x="5181065" y="406678"/>
        <a:ext cx="1255016" cy="1255016"/>
      </dsp:txXfrm>
    </dsp:sp>
    <dsp:sp modelId="{164AB6B1-6EC3-465C-B38A-78AB73D63D6E}">
      <dsp:nvSpPr>
        <dsp:cNvPr id="0" name=""/>
        <dsp:cNvSpPr/>
      </dsp:nvSpPr>
      <dsp:spPr>
        <a:xfrm>
          <a:off x="3615385" y="1836572"/>
          <a:ext cx="1390802" cy="1390802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Power Query</a:t>
          </a:r>
        </a:p>
      </dsp:txBody>
      <dsp:txXfrm>
        <a:off x="3683278" y="1904465"/>
        <a:ext cx="1255016" cy="1255016"/>
      </dsp:txXfrm>
    </dsp:sp>
    <dsp:sp modelId="{CCEBEEFE-5DBC-4D6C-AEB5-CDCC00F75B1C}">
      <dsp:nvSpPr>
        <dsp:cNvPr id="0" name=""/>
        <dsp:cNvSpPr/>
      </dsp:nvSpPr>
      <dsp:spPr>
        <a:xfrm>
          <a:off x="5113172" y="1836572"/>
          <a:ext cx="1390802" cy="1390802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Excel</a:t>
          </a:r>
        </a:p>
      </dsp:txBody>
      <dsp:txXfrm>
        <a:off x="5181065" y="1904465"/>
        <a:ext cx="1255016" cy="1255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A225A-70AC-4B1E-AE27-D2DD38A87361}">
      <dsp:nvSpPr>
        <dsp:cNvPr id="0" name=""/>
        <dsp:cNvSpPr/>
      </dsp:nvSpPr>
      <dsp:spPr>
        <a:xfrm>
          <a:off x="0" y="454"/>
          <a:ext cx="9670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6EC1E-8EB5-40BE-8B90-2EDAE8774EC6}">
      <dsp:nvSpPr>
        <dsp:cNvPr id="0" name=""/>
        <dsp:cNvSpPr/>
      </dsp:nvSpPr>
      <dsp:spPr>
        <a:xfrm>
          <a:off x="0" y="454"/>
          <a:ext cx="9670801" cy="372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Insights:</a:t>
          </a:r>
          <a:endParaRPr lang="en-US" sz="1700" kern="1200"/>
        </a:p>
      </dsp:txBody>
      <dsp:txXfrm>
        <a:off x="0" y="454"/>
        <a:ext cx="9670801" cy="372451"/>
      </dsp:txXfrm>
    </dsp:sp>
    <dsp:sp modelId="{CF5BB74F-BD4F-4DBB-ADA5-99BB7EEE45EC}">
      <dsp:nvSpPr>
        <dsp:cNvPr id="0" name=""/>
        <dsp:cNvSpPr/>
      </dsp:nvSpPr>
      <dsp:spPr>
        <a:xfrm>
          <a:off x="0" y="372906"/>
          <a:ext cx="9670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CA1DB-CCA1-450B-B8F6-FB4777DB163E}">
      <dsp:nvSpPr>
        <dsp:cNvPr id="0" name=""/>
        <dsp:cNvSpPr/>
      </dsp:nvSpPr>
      <dsp:spPr>
        <a:xfrm>
          <a:off x="0" y="372906"/>
          <a:ext cx="9670801" cy="372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Identified </a:t>
          </a:r>
          <a:r>
            <a:rPr lang="en-US" sz="1700" b="1" kern="1200"/>
            <a:t>peak patient hours</a:t>
          </a:r>
          <a:r>
            <a:rPr lang="en-US" sz="1700" kern="1200"/>
            <a:t> for better staffing.</a:t>
          </a:r>
        </a:p>
      </dsp:txBody>
      <dsp:txXfrm>
        <a:off x="0" y="372906"/>
        <a:ext cx="9670801" cy="372451"/>
      </dsp:txXfrm>
    </dsp:sp>
    <dsp:sp modelId="{F5794ED6-2841-4422-A678-950A9EE7B6C0}">
      <dsp:nvSpPr>
        <dsp:cNvPr id="0" name=""/>
        <dsp:cNvSpPr/>
      </dsp:nvSpPr>
      <dsp:spPr>
        <a:xfrm>
          <a:off x="0" y="745357"/>
          <a:ext cx="9670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C297A-8A69-4EC2-A09E-4AB6E6C5D6FA}">
      <dsp:nvSpPr>
        <dsp:cNvPr id="0" name=""/>
        <dsp:cNvSpPr/>
      </dsp:nvSpPr>
      <dsp:spPr>
        <a:xfrm>
          <a:off x="0" y="745357"/>
          <a:ext cx="9670801" cy="372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Highlighted </a:t>
          </a:r>
          <a:r>
            <a:rPr lang="en-US" sz="1700" b="1" kern="1200"/>
            <a:t>long wait times</a:t>
          </a:r>
          <a:r>
            <a:rPr lang="en-US" sz="1700" kern="1200"/>
            <a:t> for operational improvement.</a:t>
          </a:r>
        </a:p>
      </dsp:txBody>
      <dsp:txXfrm>
        <a:off x="0" y="745357"/>
        <a:ext cx="9670801" cy="372451"/>
      </dsp:txXfrm>
    </dsp:sp>
    <dsp:sp modelId="{F6FC133A-7541-4B08-AA40-0C9898B9CBAD}">
      <dsp:nvSpPr>
        <dsp:cNvPr id="0" name=""/>
        <dsp:cNvSpPr/>
      </dsp:nvSpPr>
      <dsp:spPr>
        <a:xfrm>
          <a:off x="0" y="1117809"/>
          <a:ext cx="9670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BF3DD-F1BB-4CB4-9896-AAADF06BAEB8}">
      <dsp:nvSpPr>
        <dsp:cNvPr id="0" name=""/>
        <dsp:cNvSpPr/>
      </dsp:nvSpPr>
      <dsp:spPr>
        <a:xfrm>
          <a:off x="0" y="1117809"/>
          <a:ext cx="9670801" cy="372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Improved </a:t>
          </a:r>
          <a:r>
            <a:rPr lang="en-US" sz="1700" b="1" kern="1200"/>
            <a:t>patient satisfaction tracking</a:t>
          </a:r>
          <a:r>
            <a:rPr lang="en-US" sz="1700" kern="1200"/>
            <a:t> via KPI dashboards.</a:t>
          </a:r>
        </a:p>
      </dsp:txBody>
      <dsp:txXfrm>
        <a:off x="0" y="1117809"/>
        <a:ext cx="9670801" cy="372451"/>
      </dsp:txXfrm>
    </dsp:sp>
    <dsp:sp modelId="{4379A154-F09C-4003-ACC8-64ED740FD2EC}">
      <dsp:nvSpPr>
        <dsp:cNvPr id="0" name=""/>
        <dsp:cNvSpPr/>
      </dsp:nvSpPr>
      <dsp:spPr>
        <a:xfrm>
          <a:off x="0" y="1490260"/>
          <a:ext cx="9670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43598-2B88-45ED-A9C2-3314AB91778D}">
      <dsp:nvSpPr>
        <dsp:cNvPr id="0" name=""/>
        <dsp:cNvSpPr/>
      </dsp:nvSpPr>
      <dsp:spPr>
        <a:xfrm>
          <a:off x="0" y="1490260"/>
          <a:ext cx="9670801" cy="372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Enhanced </a:t>
          </a:r>
          <a:r>
            <a:rPr lang="en-US" sz="1700" b="1" kern="1200"/>
            <a:t>departmental resource allocation</a:t>
          </a:r>
          <a:r>
            <a:rPr lang="en-US" sz="1700" kern="1200"/>
            <a:t>.</a:t>
          </a:r>
        </a:p>
      </dsp:txBody>
      <dsp:txXfrm>
        <a:off x="0" y="1490260"/>
        <a:ext cx="9670801" cy="372451"/>
      </dsp:txXfrm>
    </dsp:sp>
    <dsp:sp modelId="{F5B39CCD-FE2B-4112-A5A3-2C8CD96BD6D0}">
      <dsp:nvSpPr>
        <dsp:cNvPr id="0" name=""/>
        <dsp:cNvSpPr/>
      </dsp:nvSpPr>
      <dsp:spPr>
        <a:xfrm>
          <a:off x="0" y="1862712"/>
          <a:ext cx="9670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EFFA1-3811-4D5D-BA03-AABD6A39DD9E}">
      <dsp:nvSpPr>
        <dsp:cNvPr id="0" name=""/>
        <dsp:cNvSpPr/>
      </dsp:nvSpPr>
      <dsp:spPr>
        <a:xfrm>
          <a:off x="0" y="1862712"/>
          <a:ext cx="9670801" cy="372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Value Added:</a:t>
          </a:r>
          <a:endParaRPr lang="en-US" sz="1700" kern="1200"/>
        </a:p>
      </dsp:txBody>
      <dsp:txXfrm>
        <a:off x="0" y="1862712"/>
        <a:ext cx="9670801" cy="372451"/>
      </dsp:txXfrm>
    </dsp:sp>
    <dsp:sp modelId="{57C6CF18-8DBE-4C47-806A-5BA71FEDE582}">
      <dsp:nvSpPr>
        <dsp:cNvPr id="0" name=""/>
        <dsp:cNvSpPr/>
      </dsp:nvSpPr>
      <dsp:spPr>
        <a:xfrm>
          <a:off x="0" y="2235164"/>
          <a:ext cx="9670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D1D3B-B3BF-4EB9-BD53-A794A9D4FD6D}">
      <dsp:nvSpPr>
        <dsp:cNvPr id="0" name=""/>
        <dsp:cNvSpPr/>
      </dsp:nvSpPr>
      <dsp:spPr>
        <a:xfrm>
          <a:off x="0" y="2235164"/>
          <a:ext cx="9670801" cy="372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Improved operational efficiency</a:t>
          </a:r>
        </a:p>
      </dsp:txBody>
      <dsp:txXfrm>
        <a:off x="0" y="2235164"/>
        <a:ext cx="9670801" cy="372451"/>
      </dsp:txXfrm>
    </dsp:sp>
    <dsp:sp modelId="{65EE0526-2CF6-43E3-86F2-8E6B4A00016B}">
      <dsp:nvSpPr>
        <dsp:cNvPr id="0" name=""/>
        <dsp:cNvSpPr/>
      </dsp:nvSpPr>
      <dsp:spPr>
        <a:xfrm>
          <a:off x="0" y="2607615"/>
          <a:ext cx="9670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65A1B-069F-4C66-8BE6-730758566194}">
      <dsp:nvSpPr>
        <dsp:cNvPr id="0" name=""/>
        <dsp:cNvSpPr/>
      </dsp:nvSpPr>
      <dsp:spPr>
        <a:xfrm>
          <a:off x="0" y="2607615"/>
          <a:ext cx="9670801" cy="372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Reduced patient waiting times</a:t>
          </a:r>
        </a:p>
      </dsp:txBody>
      <dsp:txXfrm>
        <a:off x="0" y="2607615"/>
        <a:ext cx="9670801" cy="372451"/>
      </dsp:txXfrm>
    </dsp:sp>
    <dsp:sp modelId="{32AD857E-EF29-4142-A099-4DB2A210A844}">
      <dsp:nvSpPr>
        <dsp:cNvPr id="0" name=""/>
        <dsp:cNvSpPr/>
      </dsp:nvSpPr>
      <dsp:spPr>
        <a:xfrm>
          <a:off x="0" y="2980067"/>
          <a:ext cx="9670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AE6D9-1B64-4640-AC9D-113011BDA0BF}">
      <dsp:nvSpPr>
        <dsp:cNvPr id="0" name=""/>
        <dsp:cNvSpPr/>
      </dsp:nvSpPr>
      <dsp:spPr>
        <a:xfrm>
          <a:off x="0" y="2980067"/>
          <a:ext cx="9670801" cy="372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Enhanced service quality</a:t>
          </a:r>
        </a:p>
      </dsp:txBody>
      <dsp:txXfrm>
        <a:off x="0" y="2980067"/>
        <a:ext cx="9670801" cy="372451"/>
      </dsp:txXfrm>
    </dsp:sp>
    <dsp:sp modelId="{C9408F46-F2D7-46AE-9EAF-70C001616B9C}">
      <dsp:nvSpPr>
        <dsp:cNvPr id="0" name=""/>
        <dsp:cNvSpPr/>
      </dsp:nvSpPr>
      <dsp:spPr>
        <a:xfrm>
          <a:off x="0" y="3352518"/>
          <a:ext cx="9670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B64EA-1A38-4A25-98E6-39D39D482D0F}">
      <dsp:nvSpPr>
        <dsp:cNvPr id="0" name=""/>
        <dsp:cNvSpPr/>
      </dsp:nvSpPr>
      <dsp:spPr>
        <a:xfrm>
          <a:off x="0" y="3352518"/>
          <a:ext cx="9670801" cy="372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Data-driven decision-making for hospital management</a:t>
          </a:r>
        </a:p>
      </dsp:txBody>
      <dsp:txXfrm>
        <a:off x="0" y="3352518"/>
        <a:ext cx="9670801" cy="3724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98BE6-0456-4EB7-84E1-8E43BDD8E613}">
      <dsp:nvSpPr>
        <dsp:cNvPr id="0" name=""/>
        <dsp:cNvSpPr/>
      </dsp:nvSpPr>
      <dsp:spPr>
        <a:xfrm>
          <a:off x="145160" y="178712"/>
          <a:ext cx="1301244" cy="1301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9368C-C683-4861-87C2-F94DC2DD5C6B}">
      <dsp:nvSpPr>
        <dsp:cNvPr id="0" name=""/>
        <dsp:cNvSpPr/>
      </dsp:nvSpPr>
      <dsp:spPr>
        <a:xfrm>
          <a:off x="418421" y="451973"/>
          <a:ext cx="754721" cy="754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41748-4630-4F4F-B890-B16F9B2FD389}">
      <dsp:nvSpPr>
        <dsp:cNvPr id="0" name=""/>
        <dsp:cNvSpPr/>
      </dsp:nvSpPr>
      <dsp:spPr>
        <a:xfrm>
          <a:off x="1725242" y="178712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Schedule </a:t>
          </a:r>
          <a:r>
            <a:rPr lang="en-US" sz="2300" b="1" i="0" kern="1200" baseline="0"/>
            <a:t>staff based on peak patient hours</a:t>
          </a:r>
          <a:r>
            <a:rPr lang="en-US" sz="2300" b="0" i="0" kern="1200" baseline="0"/>
            <a:t>.</a:t>
          </a:r>
          <a:endParaRPr lang="en-US" sz="2300" kern="1200"/>
        </a:p>
      </dsp:txBody>
      <dsp:txXfrm>
        <a:off x="1725242" y="178712"/>
        <a:ext cx="3067218" cy="1301244"/>
      </dsp:txXfrm>
    </dsp:sp>
    <dsp:sp modelId="{79DAF301-442A-4D25-B5C7-F0844A40BEF8}">
      <dsp:nvSpPr>
        <dsp:cNvPr id="0" name=""/>
        <dsp:cNvSpPr/>
      </dsp:nvSpPr>
      <dsp:spPr>
        <a:xfrm>
          <a:off x="5326899" y="178712"/>
          <a:ext cx="1301244" cy="13012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5AFA7-C23E-44ED-AC96-8D9268792DAF}">
      <dsp:nvSpPr>
        <dsp:cNvPr id="0" name=""/>
        <dsp:cNvSpPr/>
      </dsp:nvSpPr>
      <dsp:spPr>
        <a:xfrm>
          <a:off x="5600160" y="451973"/>
          <a:ext cx="754721" cy="754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20085-46A0-469E-AF58-7670F0723867}">
      <dsp:nvSpPr>
        <dsp:cNvPr id="0" name=""/>
        <dsp:cNvSpPr/>
      </dsp:nvSpPr>
      <dsp:spPr>
        <a:xfrm>
          <a:off x="6906981" y="178712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Allocate additional resources to </a:t>
          </a:r>
          <a:r>
            <a:rPr lang="en-US" sz="2300" b="1" i="0" kern="1200" baseline="0"/>
            <a:t>high-referral departments</a:t>
          </a:r>
          <a:r>
            <a:rPr lang="en-US" sz="2300" b="0" i="0" kern="1200" baseline="0"/>
            <a:t>.</a:t>
          </a:r>
          <a:endParaRPr lang="en-US" sz="2300" kern="1200"/>
        </a:p>
      </dsp:txBody>
      <dsp:txXfrm>
        <a:off x="6906981" y="178712"/>
        <a:ext cx="3067218" cy="1301244"/>
      </dsp:txXfrm>
    </dsp:sp>
    <dsp:sp modelId="{6B2859C3-0F26-4781-BC54-0734865BB275}">
      <dsp:nvSpPr>
        <dsp:cNvPr id="0" name=""/>
        <dsp:cNvSpPr/>
      </dsp:nvSpPr>
      <dsp:spPr>
        <a:xfrm>
          <a:off x="145160" y="2086203"/>
          <a:ext cx="1301244" cy="13012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FF690-C41E-46AB-91B9-541B73559523}">
      <dsp:nvSpPr>
        <dsp:cNvPr id="0" name=""/>
        <dsp:cNvSpPr/>
      </dsp:nvSpPr>
      <dsp:spPr>
        <a:xfrm>
          <a:off x="418421" y="2359464"/>
          <a:ext cx="754721" cy="7547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F75E9-BEDD-4F29-8842-6E96900A825D}">
      <dsp:nvSpPr>
        <dsp:cNvPr id="0" name=""/>
        <dsp:cNvSpPr/>
      </dsp:nvSpPr>
      <dsp:spPr>
        <a:xfrm>
          <a:off x="1725242" y="2086203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Implement </a:t>
          </a:r>
          <a:r>
            <a:rPr lang="en-US" sz="2300" b="1" i="0" kern="1200" baseline="0"/>
            <a:t>continuous KPI monitoring</a:t>
          </a:r>
          <a:r>
            <a:rPr lang="en-US" sz="2300" b="0" i="0" kern="1200" baseline="0"/>
            <a:t> using the dashboard.</a:t>
          </a:r>
          <a:endParaRPr lang="en-US" sz="2300" kern="1200"/>
        </a:p>
      </dsp:txBody>
      <dsp:txXfrm>
        <a:off x="1725242" y="2086203"/>
        <a:ext cx="3067218" cy="1301244"/>
      </dsp:txXfrm>
    </dsp:sp>
    <dsp:sp modelId="{B78B8429-8075-40B2-82D3-D51E7ECE8130}">
      <dsp:nvSpPr>
        <dsp:cNvPr id="0" name=""/>
        <dsp:cNvSpPr/>
      </dsp:nvSpPr>
      <dsp:spPr>
        <a:xfrm>
          <a:off x="5326899" y="2086203"/>
          <a:ext cx="1301244" cy="13012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A9C44-FE1D-47EB-91C1-B4CC80ABCB2D}">
      <dsp:nvSpPr>
        <dsp:cNvPr id="0" name=""/>
        <dsp:cNvSpPr/>
      </dsp:nvSpPr>
      <dsp:spPr>
        <a:xfrm>
          <a:off x="5600160" y="2359464"/>
          <a:ext cx="754721" cy="7547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E1FD2-0768-43DE-9047-BA260F911FD2}">
      <dsp:nvSpPr>
        <dsp:cNvPr id="0" name=""/>
        <dsp:cNvSpPr/>
      </dsp:nvSpPr>
      <dsp:spPr>
        <a:xfrm>
          <a:off x="6906981" y="2086203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Use patient feedback trends to </a:t>
          </a:r>
          <a:r>
            <a:rPr lang="en-US" sz="2300" b="1" i="0" kern="1200" baseline="0"/>
            <a:t>improve service quality</a:t>
          </a:r>
          <a:r>
            <a:rPr lang="en-US" sz="2300" b="0" i="0" kern="1200" baseline="0"/>
            <a:t>.</a:t>
          </a:r>
          <a:endParaRPr lang="en-US" sz="2300" kern="1200"/>
        </a:p>
      </dsp:txBody>
      <dsp:txXfrm>
        <a:off x="6906981" y="2086203"/>
        <a:ext cx="3067218" cy="1301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7086-FC65-C4D0-538D-BDEDC9764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43845-1DBA-5CA3-8D20-9EA28E504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4D3DB-B06E-3D87-2A3A-5C489FB4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0943-BD29-471C-90BA-BFD01E5BDDDE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7B4F4-1FA0-CEDC-777E-490A017F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9D387-C1F5-160D-287D-5A030C31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FD82-FE5B-4A62-8626-0BF698B70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39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D391-C096-505D-8801-90C135BD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47DCE-49FA-6F0C-D36A-86CD1879D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ECEA2-CA98-BC61-66DA-2DFEF488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0943-BD29-471C-90BA-BFD01E5BDDDE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30E74-7EE3-BE29-3115-39A3A8EB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34AB9-379D-ACC0-DA4B-351226EC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FD82-FE5B-4A62-8626-0BF698B70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39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1333F-BF19-81F8-9E60-C9597D464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A7D24-4DF3-2679-0D64-1923A2D6C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7135-7506-1AAA-7014-44887ED8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0943-BD29-471C-90BA-BFD01E5BDDDE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502AD-4E0A-7B76-2201-6D3A9EBE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D7D6A-E640-FEA9-4C2F-FC142E42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FD82-FE5B-4A62-8626-0BF698B70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70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F793-1FF3-145F-E6B6-EE8923B4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B8D5-F49F-C661-066B-47BF4B5A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9CFA-4E51-6A38-19BA-99879F37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0943-BD29-471C-90BA-BFD01E5BDDDE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0E4ED-2574-8FB4-02E6-1DBF08AA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EA35C-8B24-A9D2-DF5A-5CF75A97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FD82-FE5B-4A62-8626-0BF698B70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2313-3E37-BF61-BB1F-45C79126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C8262-4AA7-8BCB-BCB0-7E0788E2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985E-C33C-BCD7-5CAF-ADE97B1A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0943-BD29-471C-90BA-BFD01E5BDDDE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B3C8-ADF6-4213-A451-051B522E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CB523-27B0-E3F2-6337-93705637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FD82-FE5B-4A62-8626-0BF698B70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02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0B5D-E36B-5786-81CA-179AC0D9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7413-B9A4-3316-D9E3-0271EB320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712B5-6DAA-270F-D752-69FD4D028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F7033-6C00-0D48-EFB0-D924AE22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0943-BD29-471C-90BA-BFD01E5BDDDE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90E03-A957-F6CE-9AAC-B1862A49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FBE6F-F329-4FE7-6126-613AE40C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FD82-FE5B-4A62-8626-0BF698B70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88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6007-9D6F-43F7-153D-E4346D0E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4DAAF-FBF2-69E0-D6E7-77D33C8EB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07C29-6FC7-4946-2D12-86C44EFCC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EEC98-2FDA-AAE1-FE84-1946151F5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0058F-36BB-6D42-3DCA-1DCEC0BD3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93842-6F2F-E367-99E3-523F41DA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0943-BD29-471C-90BA-BFD01E5BDDDE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BF42A-3E46-D41A-1FD8-394C1532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5B2FD-AE3B-74FE-D6E3-43438B66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FD82-FE5B-4A62-8626-0BF698B70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1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636C-6B27-5579-D0D5-22B5E0E2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B4B4B-75E6-3C06-3459-4BC105D4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0943-BD29-471C-90BA-BFD01E5BDDDE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DC558-0EDE-B599-ABEE-2D793113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7BAFB-A498-5BC8-901D-24E328BF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FD82-FE5B-4A62-8626-0BF698B70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51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9F628-6A26-C575-1701-2970AB77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0943-BD29-471C-90BA-BFD01E5BDDDE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31520-B336-90FE-623D-D9931CB2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6CF44-E66D-2033-7658-63E5C17E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FD82-FE5B-4A62-8626-0BF698B70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51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4DEF-D3A5-C062-5D66-D198DBBE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EF8CB-2CF1-18FE-8077-84401547B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ACFB7-3136-31C7-19D3-A8AE61438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C3B72-60F5-582D-9F1D-D28F6EA9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0943-BD29-471C-90BA-BFD01E5BDDDE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B098E-4D33-0809-8930-E4309208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CE430-9BDE-AD1B-05FA-F6F881C3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FD82-FE5B-4A62-8626-0BF698B70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18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E3A7-60CF-7DF5-DD4F-0E675186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ED0B2-88F8-7BCB-930E-2CC7FA014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5E637-6CDD-C74A-75F7-A86BD411D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AA618-E107-08AD-D1B1-91385886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0943-BD29-471C-90BA-BFD01E5BDDDE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E5B81-7761-4D21-9797-190165BB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691FE-576D-74F6-65BA-9B3112BA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FD82-FE5B-4A62-8626-0BF698B70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77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E38BC-097A-4122-84C3-BA711816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BCE1C-C7CB-0745-CCEE-CEBE92CE8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FED43-6103-6356-693D-0A551A1F6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7E0943-BD29-471C-90BA-BFD01E5BDDDE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D333-AF0A-2011-3D5C-AC1CD7B50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DFCCD-713C-B050-04E2-E24D8EF10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0FD82-FE5B-4A62-8626-0BF698B70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91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E97D7-FBC3-6BB4-AE87-0120B0EF4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</a:rPr>
              <a:t>Hospital Emergency Room Dashboard – Power BI Project</a:t>
            </a:r>
            <a:endParaRPr lang="en-IN" sz="2800">
              <a:solidFill>
                <a:schemeClr val="tx2"/>
              </a:solidFill>
            </a:endParaRPr>
          </a:p>
        </p:txBody>
      </p:sp>
      <p:pic>
        <p:nvPicPr>
          <p:cNvPr id="7" name="Graphic 6" descr="Heartbeat">
            <a:extLst>
              <a:ext uri="{FF2B5EF4-FFF2-40B4-BE49-F238E27FC236}">
                <a16:creationId xmlns:a16="http://schemas.microsoft.com/office/drawing/2014/main" id="{5C708094-A0C7-DFEA-4240-E2FE7860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34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74301-1201-1250-4131-DCB8ACDE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41" y="0"/>
            <a:ext cx="11143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7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A4A823-0D97-688E-A307-03E1D290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6" y="0"/>
            <a:ext cx="11236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2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E9D79-13AD-F666-F72A-D90635A9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55" y="0"/>
            <a:ext cx="11233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3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1F20ED-516B-667C-E32E-F135D7557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2" y="0"/>
            <a:ext cx="11395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6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31557A-D3DE-65A8-7B0A-61C942C9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Insights &amp; Value Added</a:t>
            </a:r>
            <a:endParaRPr lang="en-IN" sz="3600">
              <a:solidFill>
                <a:schemeClr val="tx2"/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0716A18-FCE2-17E7-CFD5-CA26C496B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429153"/>
              </p:ext>
            </p:extLst>
          </p:nvPr>
        </p:nvGraphicFramePr>
        <p:xfrm>
          <a:off x="1090984" y="2524649"/>
          <a:ext cx="9670801" cy="372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15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AFC08-0C92-0189-DE95-FAB8C806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Recommendations</a:t>
            </a:r>
            <a:endParaRPr lang="en-IN" sz="40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B024480-5268-6143-84C6-14E80CB5C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375715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7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03942B-27E4-1147-7ADF-C0D8818C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Problem Statement:</a:t>
            </a:r>
            <a:br>
              <a:rPr lang="en-US" sz="3600">
                <a:solidFill>
                  <a:schemeClr val="tx2"/>
                </a:solidFill>
              </a:rPr>
            </a:br>
            <a:endParaRPr lang="en-IN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4EA80-12CE-D3EC-52E4-39EE819E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tx2"/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lang="en-US" altLang="en-US" sz="2000" b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407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82A8C1-3BC8-9009-3545-C581E7D5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Key KPIs</a:t>
            </a:r>
            <a:b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993CC7-6BA7-3E0D-EBB7-02FC6D267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24" y="2979336"/>
            <a:ext cx="11555605" cy="2430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Number of Patients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Measure the total number of patients visiting the ER daily.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Average Wait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Calculate the average time patients wait before being attended to by a medical professional.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Patient Satisfaction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Analyze the average satisfaction score of patients on a daily basis to evaluate the quality of service provided.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Number of Patients Referred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Count the number of patients referred to specific departments from the ER each day.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10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03E40-3C54-C696-CDB2-2EF886FA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chemeClr val="tx2"/>
                </a:solidFill>
              </a:rPr>
              <a:t>Dashboards Included</a:t>
            </a:r>
            <a:br>
              <a:rPr lang="en-US" sz="3700" b="1">
                <a:solidFill>
                  <a:schemeClr val="tx2"/>
                </a:solidFill>
              </a:rPr>
            </a:br>
            <a:endParaRPr lang="en-IN" sz="37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BECF90-09A5-6C59-AAF4-169C40C35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144385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33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8AED3-58E2-7425-F7FE-02356219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chemeClr val="tx2"/>
                </a:solidFill>
              </a:rPr>
              <a:t>Tools Used</a:t>
            </a:r>
            <a:br>
              <a:rPr lang="en-US" sz="3700" b="1">
                <a:solidFill>
                  <a:schemeClr val="tx2"/>
                </a:solidFill>
              </a:rPr>
            </a:br>
            <a:endParaRPr lang="en-IN" sz="37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5548CF-CC68-F0B9-7234-0D4A6E0CA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17261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28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786EF-9438-C55D-BEAB-43D1C0C44BF4}"/>
              </a:ext>
            </a:extLst>
          </p:cNvPr>
          <p:cNvSpPr txBox="1">
            <a:spLocks/>
          </p:cNvSpPr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Monthly View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</a:rPr>
              <a:t>Objective: Monitor key metrics and trends on a month-by-month basis to identify patterns and areas for improvement.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</a:rPr>
              <a:t>Charts to Develop: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Patient Admission Status: Track admitted vs. non-admitted patients.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Patient Age Distribution: Group patients by 10-year age intervals.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Department Referrals: Analyze referral trends across different departments.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Timeliness: Measure the percentage of patients seen within 30 minutes.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Gender Analysis: Visualize patient distribution by gender.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Racial Demographics: Analyze patient data by race.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Time Analysis: Assess patient volume by day and hour.</a:t>
            </a:r>
          </a:p>
        </p:txBody>
      </p:sp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87B500-E064-6AD8-B86B-5DE0E679C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BAD26D-BF59-82F0-F2DC-3AA556CC582F}"/>
              </a:ext>
            </a:extLst>
          </p:cNvPr>
          <p:cNvSpPr txBox="1">
            <a:spLocks/>
          </p:cNvSpPr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Consolidated View</a:t>
            </a:r>
            <a:b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590976B-E491-A1B0-C15A-ECF0FEBE0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Objective: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Provide a holistic summary of hospital performance for a selected date range</a:t>
            </a:r>
            <a:r>
              <a:rPr lang="en-US" b="1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Charts to Develop: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Similar metrics as the Monthly View, but aggregated over a customizable date range for broader insights and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169742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CE080A-C286-F9D5-5F09-A43E8B9F6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DA60A4-34A7-7BA2-3ECC-3057A7B611BB}"/>
              </a:ext>
            </a:extLst>
          </p:cNvPr>
          <p:cNvSpPr txBox="1">
            <a:spLocks/>
          </p:cNvSpPr>
          <p:nvPr/>
        </p:nvSpPr>
        <p:spPr>
          <a:xfrm>
            <a:off x="804672" y="2053641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Patient Details 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9BA2AFE-D308-7726-9AC0-72CBB7628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560" y="813683"/>
            <a:ext cx="6209882" cy="523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Objective: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Charts to Develop: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A grid displaying essential fields: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Patient ID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Patient Full Name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Gender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Admission Date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Patient Race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Wait Time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Department Referral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Admission Status</a:t>
            </a:r>
          </a:p>
        </p:txBody>
      </p:sp>
    </p:spTree>
    <p:extLst>
      <p:ext uri="{BB962C8B-B14F-4D97-AF65-F5344CB8AC3E}">
        <p14:creationId xmlns:p14="http://schemas.microsoft.com/office/powerpoint/2010/main" val="293149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3E4AC6-224F-0B96-3A55-5C57F4ECE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17408-3BFB-992A-34E7-DD10C30F0C4C}"/>
              </a:ext>
            </a:extLst>
          </p:cNvPr>
          <p:cNvSpPr txBox="1">
            <a:spLocks/>
          </p:cNvSpPr>
          <p:nvPr/>
        </p:nvSpPr>
        <p:spPr>
          <a:xfrm>
            <a:off x="804672" y="1401859"/>
            <a:ext cx="4130185" cy="4054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Summary View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E09DC9A3-303B-31B0-F4AA-7077450BD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553134"/>
            <a:ext cx="6128539" cy="37517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Objective</a:t>
            </a:r>
            <a:r>
              <a:rPr lang="en-US" dirty="0">
                <a:solidFill>
                  <a:schemeClr val="tx2"/>
                </a:solidFill>
              </a:rPr>
              <a:t>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Charts to Develop: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Descriptive analysis of each metric and visualization, including patterns, anomalies, and actionable recommendations to optimize emergency room operations and patient care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5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502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Hospital Emergency Room Dashboard – Power BI Project</vt:lpstr>
      <vt:lpstr>Problem Statement: </vt:lpstr>
      <vt:lpstr>Key KPIs </vt:lpstr>
      <vt:lpstr>Dashboards Included </vt:lpstr>
      <vt:lpstr>Tools Used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&amp; Value Added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shrawani thalla ranga</dc:creator>
  <cp:lastModifiedBy>shrawani thalla ranga</cp:lastModifiedBy>
  <cp:revision>2</cp:revision>
  <dcterms:created xsi:type="dcterms:W3CDTF">2025-10-23T05:07:44Z</dcterms:created>
  <dcterms:modified xsi:type="dcterms:W3CDTF">2025-10-23T05:32:20Z</dcterms:modified>
</cp:coreProperties>
</file>