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Superstore Sales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Interactive Dashboard Summary for Business Stakeholders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 &amp;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</a:t>
            </a:r>
          </a:p>
          <a:p>
            <a:r>
              <a:t>Create an interactive dashboard to provide sales and financial insights.</a:t>
            </a:r>
          </a:p>
          <a:p/>
          <a:p>
            <a:r>
              <a:t>Dataset:</a:t>
            </a:r>
          </a:p>
          <a:p>
            <a:r>
              <a:t>Used the Superstore Sales dataset (cleaned version) including metrics like Sales, Profit, Orders, and Customer information from 2014–2017.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KPIs &amp; Metrics Tracked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Total Sales</a:t>
            </a:r>
          </a:p>
          <a:p>
            <a:r>
              <a:t>- Total Profit</a:t>
            </a:r>
          </a:p>
          <a:p>
            <a:r>
              <a:t>- Number of Orders</a:t>
            </a:r>
          </a:p>
          <a:p>
            <a:r>
              <a:t>- Number of Customers</a:t>
            </a:r>
          </a:p>
          <a:p>
            <a:r>
              <a:t>- Sales and Profit by Region, Category, Sub-category, Product</a:t>
            </a:r>
          </a:p>
          <a:p>
            <a:r>
              <a:t>- Time-series trend analysis by Year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ask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229600" cy="4572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7200" y="91440"/>
            <a:ext cx="8229600" cy="3657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Dashboard View 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ask2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229600" cy="4572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7200" y="91440"/>
            <a:ext cx="8229600" cy="3657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Dashboard View 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ask2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229600" cy="4572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7200" y="91440"/>
            <a:ext cx="8229600" cy="3657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Dashboard View 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ask_two_superstore_sal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229600" cy="4572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7200" y="91440"/>
            <a:ext cx="8229600" cy="3657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Dashboard Overview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Business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West Region is the highest revenue contributor</a:t>
            </a:r>
          </a:p>
          <a:p>
            <a:r>
              <a:t>- Technology category generates the most sales</a:t>
            </a:r>
          </a:p>
          <a:p>
            <a:r>
              <a:t>- Office Supplies generate the least sales</a:t>
            </a:r>
          </a:p>
          <a:p>
            <a:r>
              <a:t>- Certain sub-categories like Tables show negative profit</a:t>
            </a:r>
          </a:p>
          <a:p>
            <a:r>
              <a:t>- Steady increase in Sales from 2014 to 2017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dashboard effectively provides stakeholders with a snapshot of business performance.</a:t>
            </a:r>
          </a:p>
          <a:p/>
          <a:p>
            <a:r>
              <a:t>Learnings:</a:t>
            </a:r>
          </a:p>
          <a:p>
            <a:r>
              <a:t>- Hands-on experience with Power BI visuals</a:t>
            </a:r>
          </a:p>
          <a:p>
            <a:r>
              <a:t>- KPI identification</a:t>
            </a:r>
          </a:p>
          <a:p>
            <a:r>
              <a:t>- Business storytelling through data</a:t>
            </a:r>
          </a:p>
          <a:p>
            <a:r>
              <a:t>- Dashboard design principles</a:t>
            </a:r>
          </a:p>
          <a:p/>
          <a:p>
            <a:r>
              <a:t>Next Steps:</a:t>
            </a:r>
          </a:p>
          <a:p>
            <a:r>
              <a:t>Add slicers, drill-downs, and forecasting for enhanced interactivity.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