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90" r:id="rId3"/>
  </p:sldMasterIdLst>
  <p:notesMasterIdLst>
    <p:notesMasterId r:id="rId10"/>
  </p:notesMasterIdLst>
  <p:sldIdLst>
    <p:sldId id="256" r:id="rId4"/>
    <p:sldId id="258" r:id="rId5"/>
    <p:sldId id="260" r:id="rId6"/>
    <p:sldId id="259" r:id="rId7"/>
    <p:sldId id="261"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5" d="100"/>
          <a:sy n="75" d="100"/>
        </p:scale>
        <p:origin x="77"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4161F-FA38-49D4-A5BF-26BC18902544}" type="datetimeFigureOut">
              <a:rPr lang="en-IN" smtClean="0"/>
              <a:t>25-08-2023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C8232-A579-403E-9B4C-B2BBD9A97FF3}" type="slidenum">
              <a:rPr lang="en-IN" smtClean="0"/>
              <a:t>‹#›</a:t>
            </a:fld>
            <a:endParaRPr lang="en-IN"/>
          </a:p>
        </p:txBody>
      </p:sp>
    </p:spTree>
    <p:extLst>
      <p:ext uri="{BB962C8B-B14F-4D97-AF65-F5344CB8AC3E}">
        <p14:creationId xmlns:p14="http://schemas.microsoft.com/office/powerpoint/2010/main" val="329598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NUMBER OF BIRD STRIKES</a:t>
            </a:r>
            <a:endParaRPr dirty="0"/>
          </a:p>
          <a:p>
            <a:r>
              <a:rPr b="0" dirty="0"/>
              <a:t>No alt text provided</a:t>
            </a:r>
            <a:endParaRPr dirty="0"/>
          </a:p>
          <a:p>
            <a:endParaRPr dirty="0"/>
          </a:p>
          <a:p>
            <a:r>
              <a:rPr b="1" dirty="0"/>
              <a:t>BIRD STRIKES (2000-2011)</a:t>
            </a:r>
            <a:endParaRPr dirty="0"/>
          </a:p>
          <a:p>
            <a:r>
              <a:rPr b="0" dirty="0"/>
              <a:t>No alt text provided</a:t>
            </a:r>
            <a:endParaRPr dirty="0"/>
          </a:p>
          <a:p>
            <a:endParaRPr dirty="0"/>
          </a:p>
          <a:p>
            <a:r>
              <a:rPr b="1" dirty="0"/>
              <a:t>TOTAL COST INCURRED</a:t>
            </a:r>
            <a:endParaRPr dirty="0"/>
          </a:p>
          <a:p>
            <a:r>
              <a:rPr b="0" dirty="0"/>
              <a:t>TOTAL COST INCURRED</a:t>
            </a:r>
            <a:endParaRPr dirty="0"/>
          </a:p>
          <a:p>
            <a:endParaRPr dirty="0"/>
          </a:p>
          <a:p>
            <a:r>
              <a:rPr b="1" dirty="0"/>
              <a:t>NUMBER OF PEOPLE INJURED</a:t>
            </a:r>
            <a:endParaRPr dirty="0"/>
          </a:p>
          <a:p>
            <a:r>
              <a:rPr b="0" dirty="0"/>
              <a:t>No alt text provided</a:t>
            </a:r>
            <a:endParaRPr dirty="0"/>
          </a:p>
          <a:p>
            <a:endParaRPr dirty="0"/>
          </a:p>
          <a:p>
            <a:r>
              <a:rPr b="1" dirty="0"/>
              <a:t>BIRD STRIKE INCIDENTS PER YEAR</a:t>
            </a:r>
            <a:endParaRPr dirty="0"/>
          </a:p>
          <a:p>
            <a:r>
              <a:rPr b="0" dirty="0"/>
              <a:t>No alt text provided</a:t>
            </a:r>
            <a:endParaRPr dirty="0"/>
          </a:p>
          <a:p>
            <a:endParaRPr dirty="0"/>
          </a:p>
          <a:p>
            <a:r>
              <a:rPr b="1" dirty="0"/>
              <a:t>NO. OF BIRD STRIKE INCIDENTS BY SKY CONDITIONS</a:t>
            </a:r>
            <a:endParaRPr dirty="0"/>
          </a:p>
          <a:p>
            <a:r>
              <a:rPr b="0" dirty="0"/>
              <a:t>No alt text provided</a:t>
            </a:r>
            <a:endParaRPr dirty="0"/>
          </a:p>
          <a:p>
            <a:endParaRPr dirty="0"/>
          </a:p>
          <a:p>
            <a:r>
              <a:rPr b="1" dirty="0"/>
              <a:t>N0. OF BIRD STRIKES IN EACH STATE</a:t>
            </a:r>
            <a:endParaRPr dirty="0"/>
          </a:p>
          <a:p>
            <a:r>
              <a:rPr b="0" dirty="0"/>
              <a:t>No alt text provided</a:t>
            </a:r>
            <a:endParaRPr dirty="0"/>
          </a:p>
          <a:p>
            <a:endParaRPr dirty="0"/>
          </a:p>
          <a:p>
            <a:r>
              <a:rPr b="1" dirty="0"/>
              <a:t>TOP 10 AIRLINES ENCOUNTERED BIRD STRIKE INCIDENTS</a:t>
            </a:r>
            <a:endParaRPr dirty="0"/>
          </a:p>
          <a:p>
            <a:r>
              <a:rPr b="0" dirty="0"/>
              <a:t>No alt text provided</a:t>
            </a:r>
            <a:endParaRPr dirty="0"/>
          </a:p>
          <a:p>
            <a:endParaRPr dirty="0"/>
          </a:p>
          <a:p>
            <a:r>
              <a:rPr b="1" dirty="0"/>
              <a:t>%GT BY INDICATED DAMAGE</a:t>
            </a:r>
            <a:endParaRPr dirty="0"/>
          </a:p>
          <a:p>
            <a:r>
              <a:rPr b="0" dirty="0"/>
              <a:t>No alt text provided</a:t>
            </a:r>
            <a:endParaRPr dirty="0"/>
          </a:p>
          <a:p>
            <a:endParaRPr dirty="0"/>
          </a:p>
          <a:p>
            <a:r>
              <a:rPr b="1" dirty="0"/>
              <a:t>% GT BY ALTITUDE BIN</a:t>
            </a:r>
            <a:endParaRPr dirty="0"/>
          </a:p>
          <a:p>
            <a:r>
              <a:rPr b="0" dirty="0"/>
              <a:t>No alt text provided</a:t>
            </a:r>
            <a:endParaRPr dirty="0"/>
          </a:p>
          <a:p>
            <a:endParaRPr dirty="0"/>
          </a:p>
          <a:p>
            <a:r>
              <a:rPr b="1" dirty="0"/>
              <a:t>%GT WHETHER THE PILOT IS WARNED ?</a:t>
            </a:r>
            <a:endParaRPr dirty="0"/>
          </a:p>
          <a:p>
            <a:r>
              <a:rPr b="0" dirty="0"/>
              <a:t>No alt text provided</a:t>
            </a:r>
            <a:endParaRPr dirty="0"/>
          </a:p>
          <a:p>
            <a:endParaRPr dirty="0"/>
          </a:p>
          <a:p>
            <a:r>
              <a:rPr b="1" dirty="0"/>
              <a:t>TOP 5 WILDLIFE SPECIES BY   %GT</a:t>
            </a:r>
            <a:endParaRPr dirty="0"/>
          </a:p>
          <a:p>
            <a:r>
              <a:rPr b="0" dirty="0"/>
              <a:t>No alt text provided</a:t>
            </a:r>
            <a:endParaRPr dirty="0"/>
          </a:p>
          <a:p>
            <a:endParaRPr dirty="0"/>
          </a:p>
          <a:p>
            <a:r>
              <a:rPr b="1" dirty="0"/>
              <a:t>% GT  OF INCIDENTS IN WHICH FLIGHT IS IMPACTED</a:t>
            </a:r>
            <a:endParaRPr dirty="0"/>
          </a:p>
          <a:p>
            <a:r>
              <a:rPr b="0" dirty="0"/>
              <a:t>No alt text provided</a:t>
            </a:r>
            <a:endParaRPr dirty="0"/>
          </a:p>
          <a:p>
            <a:endParaRPr dirty="0"/>
          </a:p>
          <a:p>
            <a:r>
              <a:rPr b="1" dirty="0"/>
              <a:t>%GT OF INCIDENTS DUE TO PHASE OF FLIGHT</a:t>
            </a:r>
            <a:endParaRPr dirty="0"/>
          </a:p>
          <a:p>
            <a:r>
              <a:rPr b="0" dirty="0"/>
              <a:t>No alt text provided</a:t>
            </a:r>
            <a:endParaRPr dirty="0"/>
          </a:p>
          <a:p>
            <a:endParaRPr dirty="0"/>
          </a:p>
          <a:p>
            <a:r>
              <a:rPr b="1" dirty="0"/>
              <a:t>NO.OF BIRD STRIKE BY WILDLIFE SIZE</a:t>
            </a:r>
            <a:endParaRPr dirty="0"/>
          </a:p>
          <a:p>
            <a:r>
              <a:rPr b="0" dirty="0"/>
              <a:t>No alt text provided</a:t>
            </a:r>
            <a:endParaRPr dirty="0"/>
          </a:p>
          <a:p>
            <a:endParaRPr dirty="0"/>
          </a:p>
          <a:p>
            <a:r>
              <a:rPr b="1" dirty="0"/>
              <a:t>COST INCURRED DUE TO BIRD STRIKE INCIDENTS PER YEAR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48419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3612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47443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32460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14977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13465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75031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144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86478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10936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84383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7295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869965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796192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3543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344306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064088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061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2635848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19216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313974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31482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5178767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27ED9C8-F09A-4D9E-BEC0-4725162E21FF}"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384180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5384777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767032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30158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4042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3940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392149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456878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435023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567398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1234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7ED9C8-F09A-4D9E-BEC0-4725162E21FF}" type="datetimeFigureOut">
              <a:rPr lang="en-US" smtClean="0"/>
              <a:t>8/25/2023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42499225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7ED9C8-F09A-4D9E-BEC0-4725162E21FF}" type="datetimeFigureOut">
              <a:rPr lang="en-US" smtClean="0"/>
              <a:t>8/25/2023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4464309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078a4f5-68c4-4463-ab9a-ca282e8fbdce?pbi_source=PowerPoint" TargetMode="External"/><Relationship Id="rId2" Type="http://schemas.openxmlformats.org/officeDocument/2006/relationships/image" Target="../media/image5.png"/><Relationship Id="rId1" Type="http://schemas.openxmlformats.org/officeDocument/2006/relationships/slideLayout" Target="../slideLayouts/slideLayout35.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7078a4f5-68c4-4463-ab9a-ca282e8fbdc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0" y="2982913"/>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Bird_strikes_data _visualisation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8/25/2023 4:00:34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8/24/2023 4:48:19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360" y="1137920"/>
            <a:ext cx="10281920" cy="4247317"/>
          </a:xfrm>
          <a:prstGeom prst="rect">
            <a:avLst/>
          </a:prstGeom>
          <a:noFill/>
        </p:spPr>
        <p:txBody>
          <a:bodyPr wrap="square" rtlCol="0">
            <a:spAutoFit/>
          </a:bodyPr>
          <a:lstStyle/>
          <a:p>
            <a:pPr algn="ctr"/>
            <a:r>
              <a:rPr lang="en-US" sz="2400" b="1" u="sng" dirty="0" smtClean="0"/>
              <a:t>BIRD STRIKES(2000- 2011)</a:t>
            </a:r>
          </a:p>
          <a:p>
            <a:pPr algn="ctr"/>
            <a:endParaRPr lang="en-US" sz="2400" b="1" u="sng" dirty="0"/>
          </a:p>
          <a:p>
            <a:endParaRPr lang="en-US" dirty="0" smtClean="0"/>
          </a:p>
          <a:p>
            <a:pPr marL="285750" indent="-285750" algn="just">
              <a:buFont typeface="Arial" panose="020B0604020202020204" pitchFamily="34" charset="0"/>
              <a:buChar char="•"/>
            </a:pPr>
            <a:r>
              <a:rPr lang="en-US" sz="2400" dirty="0" smtClean="0"/>
              <a:t> </a:t>
            </a:r>
            <a:r>
              <a:rPr lang="en-US" sz="2400" dirty="0"/>
              <a:t>Developed a Power BI dashboard to analyze the Bird Strike dataset from the year 2000 to 2011, aiming to predict and prevent fatal accidents caused by bird strikes. </a:t>
            </a:r>
            <a:endParaRPr lang="en-US" sz="2400" dirty="0" smtClean="0"/>
          </a:p>
          <a:p>
            <a:pPr marL="285750" indent="-285750" algn="just">
              <a:buFont typeface="Arial" panose="020B0604020202020204" pitchFamily="34" charset="0"/>
              <a:buChar char="•"/>
            </a:pPr>
            <a:endParaRPr lang="en-US" sz="2400" dirty="0"/>
          </a:p>
          <a:p>
            <a:pPr algn="just"/>
            <a:endParaRPr lang="en-US" sz="2400" dirty="0" smtClean="0"/>
          </a:p>
          <a:p>
            <a:pPr marL="342900" indent="-342900" algn="just">
              <a:buFont typeface="Arial" panose="020B0604020202020204" pitchFamily="34" charset="0"/>
              <a:buChar char="•"/>
            </a:pPr>
            <a:r>
              <a:rPr lang="en-US" sz="2400" dirty="0" smtClean="0"/>
              <a:t>Explored </a:t>
            </a:r>
            <a:r>
              <a:rPr lang="en-US" sz="2400" dirty="0"/>
              <a:t>dataset parameters to understand their impact on accidents.</a:t>
            </a:r>
            <a:endParaRPr lang="en-US" sz="2400" dirty="0" smtClean="0"/>
          </a:p>
          <a:p>
            <a:endParaRPr lang="en-US" dirty="0"/>
          </a:p>
          <a:p>
            <a:endParaRPr lang="en-US" dirty="0"/>
          </a:p>
        </p:txBody>
      </p:sp>
    </p:spTree>
    <p:extLst>
      <p:ext uri="{BB962C8B-B14F-4D97-AF65-F5344CB8AC3E}">
        <p14:creationId xmlns:p14="http://schemas.microsoft.com/office/powerpoint/2010/main" val="107318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279" y="-297"/>
            <a:ext cx="12853100" cy="6858594"/>
          </a:xfrm>
          <a:prstGeom prst="rect">
            <a:avLst/>
          </a:prstGeom>
        </p:spPr>
      </p:pic>
    </p:spTree>
    <p:extLst>
      <p:ext uri="{BB962C8B-B14F-4D97-AF65-F5344CB8AC3E}">
        <p14:creationId xmlns:p14="http://schemas.microsoft.com/office/powerpoint/2010/main" val="169888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871" y="-298"/>
            <a:ext cx="12016257" cy="8341657"/>
          </a:xfrm>
          <a:prstGeom prst="rect">
            <a:avLst/>
          </a:prstGeom>
        </p:spPr>
      </p:pic>
    </p:spTree>
    <p:extLst>
      <p:ext uri="{BB962C8B-B14F-4D97-AF65-F5344CB8AC3E}">
        <p14:creationId xmlns:p14="http://schemas.microsoft.com/office/powerpoint/2010/main" val="43064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871" y="-298"/>
            <a:ext cx="12293315" cy="7672849"/>
          </a:xfrm>
          <a:prstGeom prst="rect">
            <a:avLst/>
          </a:prstGeom>
        </p:spPr>
      </p:pic>
    </p:spTree>
    <p:extLst>
      <p:ext uri="{BB962C8B-B14F-4D97-AF65-F5344CB8AC3E}">
        <p14:creationId xmlns:p14="http://schemas.microsoft.com/office/powerpoint/2010/main" val="2462446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NUMBER OF BIRD STRIKES ,BIRD STRIKES (2000-2011) ,TOTAL COST INCURRED ,NUMBER OF PEOPLE INJURED ,BIRD STRIKE INCIDENTS PER YEAR ,NO. OF BIRD STRIKE INCIDENTS BY SKY CONDITIONS ,N0. OF BIRD STRIKES IN EACH STATE ,TOP 10 AIRLINES ENCOUNTERED BIRD STRIKE INCIDENTS ,%GT BY INDICATED DAMAGE ,% GT BY ALTITUDE BIN ,%GT WHETHER THE PILOT IS WARNED ? ,TOP 5 WILDLIFE SPECIES BY   %GT ,% GT  OF INCIDENTS IN WHICH FLIGHT IS IMPACTED ,%GT OF INCIDENTS DUE TO PHASE OF FLIGHT ,NO.OF BIRD STRIKE BY WILDLIFE SIZE ,COST INCURRED DUE TO BIRD STRIKE INCIDENTS PER YEAR. Please refer to the notes on this slide for details">
            <a:hlinkClick r:id="rId3"/>
          </p:cNvPr>
          <p:cNvPicPr>
            <a:picLocks noChangeAspect="1"/>
          </p:cNvPicPr>
          <p:nvPr/>
        </p:nvPicPr>
        <p:blipFill>
          <a:blip r:embed="rId4"/>
          <a:stretch>
            <a:fillRect/>
          </a:stretch>
        </p:blipFill>
        <p:spPr>
          <a:xfrm>
            <a:off x="161925" y="0"/>
            <a:ext cx="11858625" cy="6858000"/>
          </a:xfrm>
          <a:prstGeom prst="rect">
            <a:avLst/>
          </a:prstGeom>
          <a:noFill/>
        </p:spPr>
      </p:pic>
      <p:sp>
        <p:nvSpPr>
          <p:cNvPr id="4" name="Title" hidden="1"/>
          <p:cNvSpPr>
            <a:spLocks noGrp="1"/>
          </p:cNvSpPr>
          <p:nvPr>
            <p:ph type="title"/>
          </p:nvPr>
        </p:nvSpPr>
        <p:spPr/>
        <p:txBody>
          <a:bodyPr/>
          <a:lstStyle/>
          <a:p>
            <a:r>
              <a:t>BIRD_STRIKES _DASHBOARD</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237</Words>
  <Application>Microsoft Office PowerPoint</Application>
  <PresentationFormat>Widescreen</PresentationFormat>
  <Paragraphs>61</Paragraphs>
  <Slides>6</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vt:i4>
      </vt:variant>
    </vt:vector>
  </HeadingPairs>
  <TitlesOfParts>
    <vt:vector size="18" baseType="lpstr">
      <vt:lpstr>Arial</vt:lpstr>
      <vt:lpstr>Bookman Old Style</vt:lpstr>
      <vt:lpstr>Calibri</vt:lpstr>
      <vt:lpstr>Calibri Light</vt:lpstr>
      <vt:lpstr>Rockwell</vt:lpstr>
      <vt:lpstr>Segoe UI</vt:lpstr>
      <vt:lpstr>Segoe UI Light</vt:lpstr>
      <vt:lpstr>Segoe UI Semibold</vt:lpstr>
      <vt:lpstr>Tw Cen MT</vt:lpstr>
      <vt:lpstr>Custom Design</vt:lpstr>
      <vt:lpstr>Damask</vt:lpstr>
      <vt:lpstr>Droplet</vt:lpstr>
      <vt:lpstr>Bird_strikes_data _visualisation</vt:lpstr>
      <vt:lpstr>PowerPoint Presentation</vt:lpstr>
      <vt:lpstr>PowerPoint Presentation</vt:lpstr>
      <vt:lpstr>PowerPoint Presentation</vt:lpstr>
      <vt:lpstr>PowerPoint Presentation</vt:lpstr>
      <vt:lpstr>BIRD_STRIKES _DASHBOARD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Shreedevi R</cp:lastModifiedBy>
  <cp:revision>6</cp:revision>
  <dcterms:created xsi:type="dcterms:W3CDTF">2016-09-04T11:54:55Z</dcterms:created>
  <dcterms:modified xsi:type="dcterms:W3CDTF">2023-08-25T16:17:44Z</dcterms:modified>
</cp:coreProperties>
</file>