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72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3" name="Title 12"/>
          <p:cNvSpPr/>
          <p:nvPr>
            <p:ph type="ctrTitle"/>
          </p:nvPr>
        </p:nvSpPr>
        <p:spPr>
          <a:xfrm>
            <a:off x="533400" y="685800"/>
            <a:ext cx="9344660" cy="6079490"/>
          </a:xfrm>
        </p:spPr>
        <p:txBody>
          <a:bodyPr>
            <a:noAutofit/>
          </a:bodyPr>
          <a:p>
            <a:pPr algn="l"/>
            <a:r>
              <a:rPr lang="en-US" sz="2800" b="1"/>
              <a:t>NAME :</a:t>
            </a:r>
            <a:r>
              <a:rPr lang="en-US" sz="2800"/>
              <a:t> JAISHREE R</a:t>
            </a:r>
            <a:br>
              <a:rPr lang="en-US" sz="2800"/>
            </a:br>
            <a:br>
              <a:rPr lang="en-US" sz="2800"/>
            </a:br>
            <a:r>
              <a:rPr lang="en-US" sz="2800" b="1"/>
              <a:t>REG NO. </a:t>
            </a:r>
            <a:r>
              <a:rPr lang="en-US" sz="2800"/>
              <a:t>: 730321104015</a:t>
            </a:r>
            <a:br>
              <a:rPr lang="en-US" sz="2800"/>
            </a:br>
            <a:br>
              <a:rPr lang="en-US" sz="2800"/>
            </a:br>
            <a:r>
              <a:rPr lang="en-US" sz="2800" b="1"/>
              <a:t>NM ID :</a:t>
            </a:r>
            <a:r>
              <a:rPr lang="en-US" sz="2800"/>
              <a:t> au</a:t>
            </a:r>
            <a:r>
              <a:rPr lang="en-US" sz="2800">
                <a:sym typeface="+mn-ea"/>
              </a:rPr>
              <a:t>730321104015</a:t>
            </a:r>
            <a:br>
              <a:rPr lang="en-US" sz="2800">
                <a:sym typeface="+mn-ea"/>
              </a:rPr>
            </a:br>
            <a:br>
              <a:rPr lang="en-US" sz="2800">
                <a:sym typeface="+mn-ea"/>
              </a:rPr>
            </a:br>
            <a:r>
              <a:rPr lang="en-US" sz="2800" b="1">
                <a:sym typeface="+mn-ea"/>
              </a:rPr>
              <a:t>DEGREE :</a:t>
            </a:r>
            <a:r>
              <a:rPr lang="en-US" sz="2800">
                <a:sym typeface="+mn-ea"/>
              </a:rPr>
              <a:t> B.E - CSE</a:t>
            </a:r>
            <a:br>
              <a:rPr lang="en-US" sz="2800">
                <a:sym typeface="+mn-ea"/>
              </a:rPr>
            </a:br>
            <a:br>
              <a:rPr lang="en-US" sz="2800">
                <a:sym typeface="+mn-ea"/>
              </a:rPr>
            </a:br>
            <a:r>
              <a:rPr lang="en-US" sz="2800" b="1">
                <a:sym typeface="+mn-ea"/>
              </a:rPr>
              <a:t>YEAR :</a:t>
            </a:r>
            <a:r>
              <a:rPr lang="en-US" sz="2800">
                <a:sym typeface="+mn-ea"/>
              </a:rPr>
              <a:t> III</a:t>
            </a:r>
            <a:br>
              <a:rPr lang="en-US" sz="2800">
                <a:sym typeface="+mn-ea"/>
              </a:rPr>
            </a:br>
            <a:br>
              <a:rPr lang="en-US" sz="2800">
                <a:sym typeface="+mn-ea"/>
              </a:rPr>
            </a:br>
            <a:r>
              <a:rPr lang="en-US" sz="2800" b="1">
                <a:sym typeface="+mn-ea"/>
              </a:rPr>
              <a:t>COLLEGE NAME :</a:t>
            </a:r>
            <a:r>
              <a:rPr lang="en-US" sz="2800">
                <a:sym typeface="+mn-ea"/>
              </a:rPr>
              <a:t> BUILDERS ENGINEERING COLLEGE</a:t>
            </a:r>
            <a:br>
              <a:rPr lang="en-US"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t="5675"/>
          <a:stretch>
            <a:fillRect/>
          </a:stretch>
        </p:blipFill>
        <p:spPr>
          <a:xfrm>
            <a:off x="1244600" y="1544955"/>
            <a:ext cx="7752715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2399030" y="2209800"/>
            <a:ext cx="7197725" cy="254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6000">
                <a:sym typeface="+mn-ea"/>
              </a:rPr>
              <a:t>CNN-BASED CIFAR-10 CLASSIFIER​</a:t>
            </a:r>
            <a:endParaRPr sz="6000">
              <a:sym typeface="+mn-ea"/>
            </a:endParaRPr>
          </a:p>
          <a:p>
            <a:endParaRPr lang="en-US" sz="60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2705100" y="1387475"/>
            <a:ext cx="4064000" cy="4629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sz="2000">
                <a:sym typeface="+mn-ea"/>
              </a:rPr>
              <a:t>PROBLEM STATEMENT​</a:t>
            </a: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sz="2000">
                <a:sym typeface="+mn-ea"/>
              </a:rPr>
              <a:t>PROJECT OVERVIEW​</a:t>
            </a: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sz="2000">
                <a:sym typeface="+mn-ea"/>
              </a:rPr>
              <a:t>WHO ARE THE END USERS?​</a:t>
            </a: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sz="2000">
                <a:sym typeface="+mn-ea"/>
              </a:rPr>
              <a:t>SOLUTION AND ITS VALUE PROPOSITION​</a:t>
            </a: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sz="2000">
                <a:sym typeface="+mn-ea"/>
              </a:rPr>
              <a:t>THE WOW IN YOUR SOLUTION​</a:t>
            </a: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sz="2000">
                <a:sym typeface="+mn-ea"/>
              </a:rPr>
              <a:t>MODELLING​</a:t>
            </a: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endParaRPr sz="2000"/>
          </a:p>
          <a:p>
            <a:pPr marL="342900" indent="-34290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sz="2000">
                <a:sym typeface="+mn-ea"/>
              </a:rPr>
              <a:t>RESULTS​</a:t>
            </a:r>
            <a:endParaRPr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1427480" y="1905000"/>
            <a:ext cx="6663690" cy="2439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800"/>
              <a:t>The CIFAR-10 dataset has 60,000 small color images sorted into 10 groups. The task is to create a Convolutional Neural Network that correctly identifies these images during testing.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Rounded Rectangle 13"/>
          <p:cNvSpPr/>
          <p:nvPr/>
        </p:nvSpPr>
        <p:spPr>
          <a:xfrm>
            <a:off x="1295400" y="1676400"/>
            <a:ext cx="1447800" cy="76200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00"/>
              <a:t>CIFAR-10 DATASET</a:t>
            </a:r>
            <a:endParaRPr lang="en-US" sz="1300"/>
          </a:p>
        </p:txBody>
      </p:sp>
      <p:sp>
        <p:nvSpPr>
          <p:cNvPr id="16" name="Rounded Rectangle 15"/>
          <p:cNvSpPr/>
          <p:nvPr/>
        </p:nvSpPr>
        <p:spPr>
          <a:xfrm>
            <a:off x="2133600" y="2743200"/>
            <a:ext cx="1371600" cy="76200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00"/>
              <a:t>DATA PREPROCESSING</a:t>
            </a:r>
            <a:endParaRPr lang="en-US" sz="1300"/>
          </a:p>
        </p:txBody>
      </p:sp>
      <p:sp>
        <p:nvSpPr>
          <p:cNvPr id="17" name="Rounded Rectangle 16"/>
          <p:cNvSpPr/>
          <p:nvPr/>
        </p:nvSpPr>
        <p:spPr>
          <a:xfrm>
            <a:off x="3200400" y="3810000"/>
            <a:ext cx="1371600" cy="74930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00"/>
              <a:t>CNN-ARCHITECTURE</a:t>
            </a:r>
            <a:endParaRPr lang="en-US" sz="1300"/>
          </a:p>
        </p:txBody>
      </p:sp>
      <p:sp>
        <p:nvSpPr>
          <p:cNvPr id="18" name="Rounded Rectangle 17"/>
          <p:cNvSpPr/>
          <p:nvPr/>
        </p:nvSpPr>
        <p:spPr>
          <a:xfrm>
            <a:off x="4038600" y="4724400"/>
            <a:ext cx="1447800" cy="80581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00"/>
              <a:t>TRAINING</a:t>
            </a:r>
            <a:endParaRPr lang="en-US" sz="1300"/>
          </a:p>
        </p:txBody>
      </p:sp>
      <p:sp>
        <p:nvSpPr>
          <p:cNvPr id="19" name="Rounded Rectangle 18"/>
          <p:cNvSpPr/>
          <p:nvPr/>
        </p:nvSpPr>
        <p:spPr>
          <a:xfrm>
            <a:off x="5029200" y="5767070"/>
            <a:ext cx="1695450" cy="79756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00"/>
              <a:t>OPTIMIZATION</a:t>
            </a:r>
            <a:endParaRPr lang="en-US" sz="1300"/>
          </a:p>
        </p:txBody>
      </p:sp>
      <p:sp>
        <p:nvSpPr>
          <p:cNvPr id="20" name="Bent-Up Arrow 19"/>
          <p:cNvSpPr/>
          <p:nvPr/>
        </p:nvSpPr>
        <p:spPr>
          <a:xfrm rot="5400000">
            <a:off x="1518920" y="2527935"/>
            <a:ext cx="501650" cy="685800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 rot="5400000">
            <a:off x="2433955" y="3500755"/>
            <a:ext cx="638175" cy="819785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5400000">
            <a:off x="3322320" y="4617720"/>
            <a:ext cx="581660" cy="698500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5400000">
            <a:off x="4295140" y="5577840"/>
            <a:ext cx="566420" cy="774700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755140" y="1482725"/>
            <a:ext cx="4851400" cy="4709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Researchers and Practitioners in Computer Vision</a:t>
            </a:r>
            <a:endParaRPr lang="en-US" sz="2400"/>
          </a:p>
          <a:p>
            <a:pPr indent="0">
              <a:buClr>
                <a:srgbClr val="558ED5"/>
              </a:buClr>
              <a:buFont typeface="Wingdings" panose="05000000000000000000" charset="0"/>
              <a:buNone/>
            </a:pP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Data Scientists and Machine Learning Engineers</a:t>
            </a:r>
            <a:endParaRPr lang="en-US" sz="2400"/>
          </a:p>
          <a:p>
            <a:pPr indent="0">
              <a:buClr>
                <a:srgbClr val="558ED5"/>
              </a:buClr>
              <a:buFont typeface="Wingdings" panose="05000000000000000000" charset="0"/>
              <a:buNone/>
            </a:pP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Educators and Students</a:t>
            </a:r>
            <a:endParaRPr lang="en-US" sz="2400"/>
          </a:p>
          <a:p>
            <a:pPr indent="0">
              <a:buClr>
                <a:srgbClr val="558ED5"/>
              </a:buClr>
              <a:buFont typeface="Wingdings" panose="05000000000000000000" charset="0"/>
              <a:buNone/>
            </a:pP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Developers and Engineers</a:t>
            </a:r>
            <a:endParaRPr lang="en-US" sz="2400"/>
          </a:p>
          <a:p>
            <a:pPr indent="0">
              <a:buClr>
                <a:srgbClr val="558ED5"/>
              </a:buClr>
              <a:buFont typeface="Wingdings" panose="05000000000000000000" charset="0"/>
              <a:buNone/>
            </a:pP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General Public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2857500" y="1447800"/>
            <a:ext cx="6496050" cy="537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/>
              <a:t>SOLUTION:</a:t>
            </a:r>
            <a:endParaRPr lang="en-US" sz="2800" b="1"/>
          </a:p>
          <a:p>
            <a:r>
              <a:rPr lang="en-US" sz="2000"/>
              <a:t>This solution outlines the step-by-step process for building, training, evaluating, and deploying a CNN-based CIFAR-10 Classifier, emphasizing data preprocessing, model architecture design, training optimization, deployment considerations, and documentation requirements.</a:t>
            </a:r>
            <a:endParaRPr lang="en-US" sz="2000"/>
          </a:p>
          <a:p>
            <a:endParaRPr lang="en-US"/>
          </a:p>
          <a:p>
            <a:r>
              <a:rPr lang="en-US" sz="2800" b="1"/>
              <a:t>VALUE PROPOSITION:</a:t>
            </a:r>
            <a:endParaRPr lang="en-US" sz="2800" b="1"/>
          </a:p>
          <a:p>
            <a:pPr lvl="2" indent="0">
              <a:buClr>
                <a:srgbClr val="4F81BD"/>
              </a:buClr>
              <a:buFont typeface="Wingdings" panose="05000000000000000000" charset="0"/>
              <a:buChar char="Ø"/>
            </a:pPr>
            <a:r>
              <a:rPr lang="en-US" sz="2000"/>
              <a:t>High Accuracy and Reliability</a:t>
            </a:r>
            <a:r>
              <a:rPr lang="en-US" sz="2000" b="1"/>
              <a:t>   </a:t>
            </a:r>
            <a:endParaRPr lang="en-US" sz="2000" b="1"/>
          </a:p>
          <a:p>
            <a:pPr lvl="2" indent="0">
              <a:buClr>
                <a:srgbClr val="4F81BD"/>
              </a:buClr>
              <a:buFont typeface="Wingdings" panose="05000000000000000000" charset="0"/>
              <a:buChar char="Ø"/>
            </a:pPr>
            <a:r>
              <a:rPr lang="en-US" sz="2000"/>
              <a:t>Efficiency and Scalability </a:t>
            </a:r>
            <a:r>
              <a:rPr lang="en-US" sz="2000" b="1"/>
              <a:t> </a:t>
            </a:r>
            <a:endParaRPr lang="en-US" sz="2000" b="1"/>
          </a:p>
          <a:p>
            <a:pPr lvl="2" indent="0">
              <a:buClr>
                <a:srgbClr val="4F81BD"/>
              </a:buClr>
              <a:buFont typeface="Wingdings" panose="05000000000000000000" charset="0"/>
              <a:buChar char="Ø"/>
            </a:pPr>
            <a:r>
              <a:rPr lang="en-US" sz="2000"/>
              <a:t>Flexibility and Customization</a:t>
            </a:r>
            <a:r>
              <a:rPr lang="en-US" sz="2000" b="1"/>
              <a:t>  </a:t>
            </a:r>
            <a:endParaRPr lang="en-US" sz="2000" b="1"/>
          </a:p>
          <a:p>
            <a:pPr lvl="2" indent="0">
              <a:buClr>
                <a:srgbClr val="4F81BD"/>
              </a:buClr>
              <a:buFont typeface="Wingdings" panose="05000000000000000000" charset="0"/>
              <a:buChar char="Ø"/>
            </a:pPr>
            <a:r>
              <a:rPr lang="en-US" sz="2000"/>
              <a:t>Educational Resource </a:t>
            </a:r>
            <a:endParaRPr lang="en-US" sz="2000"/>
          </a:p>
          <a:p>
            <a:pPr lvl="2" indent="0">
              <a:buClr>
                <a:srgbClr val="4F81BD"/>
              </a:buClr>
              <a:buFont typeface="Wingdings" panose="05000000000000000000" charset="0"/>
              <a:buChar char="Ø"/>
            </a:pPr>
            <a:r>
              <a:rPr lang="en-US" sz="2000"/>
              <a:t>Time and Cost Savings   </a:t>
            </a:r>
            <a:endParaRPr lang="en-US" sz="2000"/>
          </a:p>
          <a:p>
            <a:pPr lvl="2" indent="0">
              <a:buClr>
                <a:srgbClr val="4F81BD"/>
              </a:buClr>
              <a:buFont typeface="Wingdings" panose="05000000000000000000" charset="0"/>
              <a:buChar char="Ø"/>
            </a:pPr>
            <a:r>
              <a:rPr lang="en-US" sz="2000"/>
              <a:t>Continuous Improvement</a:t>
            </a:r>
            <a:r>
              <a:rPr lang="en-US" sz="2800" b="1"/>
              <a:t>	</a:t>
            </a:r>
            <a:endParaRPr lang="en-US" sz="2800" b="1"/>
          </a:p>
          <a:p>
            <a:pPr lvl="2" indent="0">
              <a:buClr>
                <a:srgbClr val="4F81BD"/>
              </a:buClr>
              <a:buFont typeface="Wingdings" panose="05000000000000000000" charset="0"/>
              <a:buChar char="Ø"/>
            </a:pPr>
            <a:endParaRPr lang="en-US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52475" y="1492885"/>
            <a:ext cx="8168005" cy="1553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The "wow" factor in the CNN-based CIFAR-10 Classifier solution lies in its ability to seamlessly combine cutting-edge deep learning techniques with practical applications, resulting in a powerful tool with significant value for users. 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2819400" y="3200400"/>
            <a:ext cx="5697220" cy="411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000"/>
              <a:t>Exceptional Accuracy</a:t>
            </a:r>
            <a:endParaRPr lang="en-US" sz="20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000"/>
              <a:t>Efficiency and Scalability</a:t>
            </a:r>
            <a:endParaRPr lang="en-US" sz="20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000"/>
              <a:t>Educational Value</a:t>
            </a:r>
            <a:endParaRPr lang="en-US" sz="20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000"/>
              <a:t>Practical Applications</a:t>
            </a:r>
            <a:endParaRPr lang="en-US" sz="20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000"/>
              <a:t>Time and Cost Savings</a:t>
            </a:r>
            <a:endParaRPr lang="en-US" sz="20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000"/>
              <a:t>Decision Support and Insights</a:t>
            </a:r>
            <a:endParaRPr lang="en-US" sz="2000"/>
          </a:p>
          <a:p>
            <a:pPr marL="742950" lvl="1" indent="-285750">
              <a:buClr>
                <a:srgbClr val="558ED5"/>
              </a:buClr>
              <a:buFont typeface="Wingdings" panose="05000000000000000000" charset="0"/>
              <a:buChar char="Ø"/>
            </a:pP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 panose="020B0603020202020204"/>
                <a:cs typeface="Trebuchet MS" panose="020B0603020202020204"/>
              </a:rPr>
              <a:t>Teams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cam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add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wireframes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3945" y="1833880"/>
            <a:ext cx="5458460" cy="459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Define Model Architecture</a:t>
            </a: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Convolutional Layers</a:t>
            </a: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Pooling Layers</a:t>
            </a: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Flattening</a:t>
            </a: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Fully Connected Layers</a:t>
            </a: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Regularization Techniques</a:t>
            </a: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Model Compilation</a:t>
            </a: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Model Summary</a:t>
            </a: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Visualization</a:t>
            </a: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Model Training and Evaluation</a:t>
            </a:r>
            <a:endParaRPr lang="en-US" sz="2400"/>
          </a:p>
          <a:p>
            <a:pPr marL="285750" indent="-285750">
              <a:buClr>
                <a:srgbClr val="558ED5"/>
              </a:buClr>
              <a:buFont typeface="Wingdings" panose="05000000000000000000" charset="0"/>
              <a:buChar char="Ø"/>
            </a:pPr>
            <a:r>
              <a:rPr lang="en-US" sz="2400"/>
              <a:t>Fine-Tuning 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2144</Words>
  <Application>WPS Presentation</Application>
  <PresentationFormat>On-screen Show (4:3)</PresentationFormat>
  <Paragraphs>139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Trebuchet MS</vt:lpstr>
      <vt:lpstr>Wingdings</vt:lpstr>
      <vt:lpstr>Calibri</vt:lpstr>
      <vt:lpstr>Microsoft YaHei</vt:lpstr>
      <vt:lpstr>Arial Unicode MS</vt:lpstr>
      <vt:lpstr>Office Theme</vt:lpstr>
      <vt:lpstr>NAME : JAISHREE R  REG NO. : 730321104015  NM ID : au730321104015  DEGREE : B.E - CSE  YEAR : III  COLLEGE NAME : BUILDERS ENGINEERING COLLEGE </vt:lpstr>
      <vt:lpstr>PROJECT TITLE</vt:lpstr>
      <vt:lpstr>AGENDA</vt:lpstr>
      <vt:lpstr>PROBLEM	STATEMENT</vt:lpstr>
      <vt:lpstr>PROJECT	OVERVIEW</vt:lpstr>
      <vt:lpstr>WHO ARE THE END USERS?</vt:lpstr>
      <vt:lpstr>YOUR SOLUTION AND ITS VALUE PROPOSITION</vt:lpstr>
      <vt:lpstr>THE WOW IN YOUR SOLUTION</vt:lpstr>
      <vt:lpstr>PowerPoint 演示文稿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JAISHREE R  REG NO. : 730321104015  NM ID : au730321104015  DEGREE : B.E - CSE  YEAR : III  COLLEGE NAME : BUILDERS ENGINEERING COLLEGE </dc:title>
  <dc:creator/>
  <cp:lastModifiedBy>student</cp:lastModifiedBy>
  <cp:revision>2</cp:revision>
  <dcterms:created xsi:type="dcterms:W3CDTF">2024-04-05T09:58:00Z</dcterms:created>
  <dcterms:modified xsi:type="dcterms:W3CDTF">2024-05-03T10:18:11Z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2024-04-03T11:00:00Z</vt:filetime>
  </property>
  <property fmtid="{D5CDD505-2E9C-101B-9397-08002B2CF9AE}" pid="4" name="ICV">
    <vt:lpwstr>4BD2D29313A64690A35E6ABA0D0F7BE6_13</vt:lpwstr>
  </property>
  <property fmtid="{D5CDD505-2E9C-101B-9397-08002B2CF9AE}" pid="5" name="KSOProductBuildVer">
    <vt:lpwstr>1033-12.2.0.13472</vt:lpwstr>
  </property>
</Properties>
</file>