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  <p:sldMasterId id="2147483713" r:id="rId3"/>
    <p:sldMasterId id="2147483739" r:id="rId4"/>
    <p:sldMasterId id="2147483742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703100"/>
            <a:ext cx="3769500" cy="38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4691700"/>
            <a:ext cx="38763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819851"/>
            <a:ext cx="27291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350817"/>
            <a:ext cx="27291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740100"/>
            <a:ext cx="27291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3271067"/>
            <a:ext cx="27291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4660367"/>
            <a:ext cx="27291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5191333"/>
            <a:ext cx="27291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986284"/>
            <a:ext cx="11922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902200"/>
            <a:ext cx="11922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4818133"/>
            <a:ext cx="11922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986284"/>
            <a:ext cx="11922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902200"/>
            <a:ext cx="11922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4818133"/>
            <a:ext cx="11922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819851"/>
            <a:ext cx="27291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350817"/>
            <a:ext cx="27291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740100"/>
            <a:ext cx="27291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3271067"/>
            <a:ext cx="27291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4660367"/>
            <a:ext cx="27291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5191333"/>
            <a:ext cx="27291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81070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450900"/>
            <a:ext cx="6084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720833"/>
            <a:ext cx="2785200" cy="23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81070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450900"/>
            <a:ext cx="6084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4596700"/>
            <a:ext cx="24303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3932899"/>
            <a:ext cx="24303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81070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450900"/>
            <a:ext cx="6084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4600400"/>
            <a:ext cx="26286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3936600"/>
            <a:ext cx="26286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4600400"/>
            <a:ext cx="26286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3936600"/>
            <a:ext cx="26286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 + Three Columns 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81070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450900"/>
            <a:ext cx="6084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4677648"/>
            <a:ext cx="2214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4013847"/>
            <a:ext cx="2214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4677648"/>
            <a:ext cx="2214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4013847"/>
            <a:ext cx="2214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4677648"/>
            <a:ext cx="2214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4013847"/>
            <a:ext cx="2214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Title + Two Column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81070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450900"/>
            <a:ext cx="6084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2506633"/>
            <a:ext cx="2510400" cy="10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2011433"/>
            <a:ext cx="2510400" cy="5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4793567"/>
            <a:ext cx="2510400" cy="10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4298367"/>
            <a:ext cx="2510400" cy="5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945300"/>
            <a:ext cx="3967500" cy="2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4116733"/>
            <a:ext cx="2977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1056567"/>
            <a:ext cx="26577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81070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450900"/>
            <a:ext cx="6084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945300"/>
            <a:ext cx="4559100" cy="2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4116733"/>
            <a:ext cx="2977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1056567"/>
            <a:ext cx="26577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 + Four Columns 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81070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626625" y="450900"/>
            <a:ext cx="6084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010100" y="5092233"/>
            <a:ext cx="14784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2"/>
          </p:nvPr>
        </p:nvSpPr>
        <p:spPr>
          <a:xfrm>
            <a:off x="1010088" y="4428433"/>
            <a:ext cx="14784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2891901" y="5092233"/>
            <a:ext cx="14784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4"/>
          </p:nvPr>
        </p:nvSpPr>
        <p:spPr>
          <a:xfrm>
            <a:off x="2891894" y="4428433"/>
            <a:ext cx="14784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4773703" y="5092233"/>
            <a:ext cx="14784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6"/>
          </p:nvPr>
        </p:nvSpPr>
        <p:spPr>
          <a:xfrm>
            <a:off x="4773701" y="4428433"/>
            <a:ext cx="14784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7"/>
          </p:nvPr>
        </p:nvSpPr>
        <p:spPr>
          <a:xfrm>
            <a:off x="6655504" y="5092233"/>
            <a:ext cx="14784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8"/>
          </p:nvPr>
        </p:nvSpPr>
        <p:spPr>
          <a:xfrm>
            <a:off x="6655507" y="4428433"/>
            <a:ext cx="14784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945300"/>
            <a:ext cx="3967500" cy="2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4116733"/>
            <a:ext cx="2977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1056567"/>
            <a:ext cx="26577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Title + Six Columns  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81070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450900"/>
            <a:ext cx="6084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2628271"/>
            <a:ext cx="2214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964480"/>
            <a:ext cx="2214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2628271"/>
            <a:ext cx="2214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964480"/>
            <a:ext cx="2214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2628271"/>
            <a:ext cx="2214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964480"/>
            <a:ext cx="2214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5177104"/>
            <a:ext cx="2214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4513313"/>
            <a:ext cx="2214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5177104"/>
            <a:ext cx="2214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4513313"/>
            <a:ext cx="2214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5177104"/>
            <a:ext cx="2214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4513313"/>
            <a:ext cx="2214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Title + Three Columns  1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81070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450900"/>
            <a:ext cx="6084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4677648"/>
            <a:ext cx="2214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4013847"/>
            <a:ext cx="2214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4677648"/>
            <a:ext cx="2214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4013847"/>
            <a:ext cx="2214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4677648"/>
            <a:ext cx="2214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4013847"/>
            <a:ext cx="2214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35300"/>
            <a:ext cx="3967500" cy="22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934533"/>
            <a:ext cx="3742800" cy="20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4367700"/>
            <a:ext cx="33876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22600" y="1781033"/>
            <a:ext cx="36141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8" name="Google Shape;148;p26"/>
          <p:cNvCxnSpPr/>
          <p:nvPr/>
        </p:nvCxnSpPr>
        <p:spPr>
          <a:xfrm>
            <a:off x="395000" y="101390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79025" y="654100"/>
            <a:ext cx="6084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703100"/>
            <a:ext cx="3769500" cy="38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4691700"/>
            <a:ext cx="38763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756704"/>
            <a:ext cx="5892300" cy="314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5038000"/>
            <a:ext cx="5892300" cy="6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596900"/>
            <a:ext cx="5892301" cy="48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1" y="2616200"/>
            <a:ext cx="5892301" cy="48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91888" y="2243284"/>
            <a:ext cx="3312300" cy="14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491888" y="3801484"/>
            <a:ext cx="3312300" cy="8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31113" y="2496333"/>
            <a:ext cx="1728900" cy="15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558799"/>
            <a:ext cx="6190054" cy="511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7" y="2623701"/>
            <a:ext cx="5790899" cy="47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1170500"/>
            <a:ext cx="7322400" cy="4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81070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450900"/>
            <a:ext cx="6084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557951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495300"/>
            <a:ext cx="4857272" cy="400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3197699"/>
            <a:ext cx="5095572" cy="4206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8150" y="720000"/>
            <a:ext cx="7705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 amt="75000"/>
          </a:blip>
          <a:srcRect l="17266" t="16652"/>
          <a:stretch/>
        </p:blipFill>
        <p:spPr>
          <a:xfrm rot="10800000">
            <a:off x="4688050" y="3038070"/>
            <a:ext cx="4684549" cy="389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2">
            <a:alphaModFix amt="75000"/>
          </a:blip>
          <a:srcRect l="16618" t="14668"/>
          <a:stretch/>
        </p:blipFill>
        <p:spPr>
          <a:xfrm rot="4">
            <a:off x="-57150" y="-253996"/>
            <a:ext cx="4810127" cy="4063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3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605775" y="4937999"/>
            <a:ext cx="2846700" cy="10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4688050" y="4937999"/>
            <a:ext cx="2846700" cy="10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605779" y="4438591"/>
            <a:ext cx="28467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688055" y="4438591"/>
            <a:ext cx="28467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8150" y="720000"/>
            <a:ext cx="7705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l="24087" t="19903"/>
          <a:stretch/>
        </p:blipFill>
        <p:spPr>
          <a:xfrm>
            <a:off x="-104774" y="-113999"/>
            <a:ext cx="3714749" cy="323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l="22039" t="14089"/>
          <a:stretch/>
        </p:blipFill>
        <p:spPr>
          <a:xfrm rot="-10799995">
            <a:off x="5705476" y="3670568"/>
            <a:ext cx="3629025" cy="3301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381506" y="1182700"/>
            <a:ext cx="4038600" cy="12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4381500" y="2458100"/>
            <a:ext cx="4038600" cy="32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 amt="75000"/>
          </a:blip>
          <a:srcRect l="24156" t="16303"/>
          <a:stretch/>
        </p:blipFill>
        <p:spPr>
          <a:xfrm rot="5400000">
            <a:off x="5051826" y="1192599"/>
            <a:ext cx="5726099" cy="29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2005350" y="2009000"/>
            <a:ext cx="5133300" cy="28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3134528" y="753771"/>
            <a:ext cx="9088383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3005528" y="1947874"/>
            <a:ext cx="8923033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970400" y="1557433"/>
            <a:ext cx="3133800" cy="2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970400" y="4223000"/>
            <a:ext cx="31338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3">
            <a:alphaModFix amt="75000"/>
          </a:blip>
          <a:srcRect l="19106" t="4942"/>
          <a:stretch/>
        </p:blipFill>
        <p:spPr>
          <a:xfrm rot="-5400000">
            <a:off x="-1490976" y="2239753"/>
            <a:ext cx="6107101" cy="33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 rot="300">
            <a:off x="720000" y="4394200"/>
            <a:ext cx="3433500" cy="1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title" hasCustomPrompt="1"/>
          </p:nvPr>
        </p:nvSpPr>
        <p:spPr>
          <a:xfrm rot="186">
            <a:off x="977225" y="2248451"/>
            <a:ext cx="5538000" cy="164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977225" y="3762184"/>
            <a:ext cx="55380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6015032">
            <a:off x="2617152" y="1328556"/>
            <a:ext cx="9484000" cy="4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5399997">
            <a:off x="-2552845" y="2464209"/>
            <a:ext cx="7696364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3224" y="2447000"/>
            <a:ext cx="23055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713224" y="3025833"/>
            <a:ext cx="23055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713224" y="4907317"/>
            <a:ext cx="23055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713224" y="5486151"/>
            <a:ext cx="23055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3419251" y="4907317"/>
            <a:ext cx="23055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3419251" y="5486151"/>
            <a:ext cx="23055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3419251" y="2447000"/>
            <a:ext cx="23055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3419251" y="3025833"/>
            <a:ext cx="23055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415374" y="1793033"/>
            <a:ext cx="9012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4121401" y="4253367"/>
            <a:ext cx="9012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415374" y="4253367"/>
            <a:ext cx="9012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21401" y="1793033"/>
            <a:ext cx="9012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6125276" y="4907317"/>
            <a:ext cx="23055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6"/>
          </p:nvPr>
        </p:nvSpPr>
        <p:spPr>
          <a:xfrm>
            <a:off x="6125276" y="5486151"/>
            <a:ext cx="23055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7"/>
          </p:nvPr>
        </p:nvSpPr>
        <p:spPr>
          <a:xfrm>
            <a:off x="6125276" y="2447000"/>
            <a:ext cx="23055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8"/>
          </p:nvPr>
        </p:nvSpPr>
        <p:spPr>
          <a:xfrm>
            <a:off x="6125276" y="3025833"/>
            <a:ext cx="23055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27426" y="4253367"/>
            <a:ext cx="9012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1793033"/>
            <a:ext cx="9012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2187296" y="3527555"/>
            <a:ext cx="6476363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517078" y="636445"/>
            <a:ext cx="6794096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718150" y="720000"/>
            <a:ext cx="7705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22600" y="1781033"/>
            <a:ext cx="36141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07302" y="1781033"/>
            <a:ext cx="36141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Google Shape;22;p5"/>
          <p:cNvCxnSpPr/>
          <p:nvPr/>
        </p:nvCxnSpPr>
        <p:spPr>
          <a:xfrm>
            <a:off x="395000" y="101390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025" y="654100"/>
            <a:ext cx="6084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486024" y="4090997"/>
            <a:ext cx="61722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485800" y="2171817"/>
            <a:ext cx="6172200" cy="19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-1436100" y="-1011666"/>
            <a:ext cx="6816174" cy="562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10799997">
            <a:off x="4648078" y="2501906"/>
            <a:ext cx="5772273" cy="4737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4750" y="2048467"/>
            <a:ext cx="29475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1"/>
          </p:nvPr>
        </p:nvSpPr>
        <p:spPr>
          <a:xfrm rot="350">
            <a:off x="964550" y="3175567"/>
            <a:ext cx="2947500" cy="18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 amt="75000"/>
          </a:blip>
          <a:srcRect l="20571" t="8875"/>
          <a:stretch/>
        </p:blipFill>
        <p:spPr>
          <a:xfrm rot="10800000">
            <a:off x="4713097" y="2623703"/>
            <a:ext cx="4497577" cy="425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 amt="75000"/>
          </a:blip>
          <a:srcRect l="20886" t="8231"/>
          <a:stretch/>
        </p:blipFill>
        <p:spPr>
          <a:xfrm rot="4">
            <a:off x="-66675" y="-253995"/>
            <a:ext cx="4563850" cy="4370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720000" y="1941867"/>
            <a:ext cx="7704000" cy="3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 b="1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8150" y="720000"/>
            <a:ext cx="7705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5400000">
            <a:off x="4425679" y="-5054"/>
            <a:ext cx="7549897" cy="35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5399997">
            <a:off x="-2790968" y="2967043"/>
            <a:ext cx="7696364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713225" y="1966833"/>
            <a:ext cx="7717500" cy="4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718150" y="720000"/>
            <a:ext cx="7705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 amt="75000"/>
          </a:blip>
          <a:srcRect l="-60" t="535" b="73705"/>
          <a:stretch/>
        </p:blipFill>
        <p:spPr>
          <a:xfrm rot="5400003">
            <a:off x="-3405668" y="2959612"/>
            <a:ext cx="7281835" cy="87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 amt="75000"/>
          </a:blip>
          <a:srcRect l="-60" t="535" b="73705"/>
          <a:stretch/>
        </p:blipFill>
        <p:spPr>
          <a:xfrm rot="-5399997">
            <a:off x="5267784" y="2959613"/>
            <a:ext cx="7281835" cy="87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 rot="-1114">
            <a:off x="726775" y="2911267"/>
            <a:ext cx="2778300" cy="11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 rot="371">
            <a:off x="726775" y="3988736"/>
            <a:ext cx="27783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 idx="2"/>
          </p:nvPr>
        </p:nvSpPr>
        <p:spPr>
          <a:xfrm>
            <a:off x="3189587" y="4405700"/>
            <a:ext cx="27783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3"/>
          </p:nvPr>
        </p:nvSpPr>
        <p:spPr>
          <a:xfrm>
            <a:off x="3189587" y="5486567"/>
            <a:ext cx="2778300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4"/>
          </p:nvPr>
        </p:nvSpPr>
        <p:spPr>
          <a:xfrm>
            <a:off x="5652399" y="2909533"/>
            <a:ext cx="27783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5"/>
          </p:nvPr>
        </p:nvSpPr>
        <p:spPr>
          <a:xfrm>
            <a:off x="5652399" y="3989167"/>
            <a:ext cx="27783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75000"/>
          </a:blip>
          <a:srcRect l="16597" t="23395"/>
          <a:stretch/>
        </p:blipFill>
        <p:spPr>
          <a:xfrm rot="-5400000">
            <a:off x="-2297241" y="1794484"/>
            <a:ext cx="7579832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 amt="75000"/>
          </a:blip>
          <a:srcRect l="23059" t="16268"/>
          <a:stretch/>
        </p:blipFill>
        <p:spPr>
          <a:xfrm rot="5400004">
            <a:off x="4860842" y="1031959"/>
            <a:ext cx="5918365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>
            <a:spLocks noGrp="1"/>
          </p:cNvSpPr>
          <p:nvPr>
            <p:ph type="title" idx="6"/>
          </p:nvPr>
        </p:nvSpPr>
        <p:spPr>
          <a:xfrm>
            <a:off x="718150" y="720000"/>
            <a:ext cx="7705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600200" y="1793767"/>
            <a:ext cx="5943600" cy="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1600200" y="2102432"/>
            <a:ext cx="59436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title" idx="2"/>
          </p:nvPr>
        </p:nvSpPr>
        <p:spPr>
          <a:xfrm>
            <a:off x="1600200" y="3322383"/>
            <a:ext cx="5943600" cy="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3"/>
          </p:nvPr>
        </p:nvSpPr>
        <p:spPr>
          <a:xfrm>
            <a:off x="1600200" y="3628301"/>
            <a:ext cx="5943600" cy="1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 idx="4"/>
          </p:nvPr>
        </p:nvSpPr>
        <p:spPr>
          <a:xfrm>
            <a:off x="1593425" y="4848189"/>
            <a:ext cx="5943600" cy="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5"/>
          </p:nvPr>
        </p:nvSpPr>
        <p:spPr>
          <a:xfrm>
            <a:off x="1593425" y="5157068"/>
            <a:ext cx="59436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 amt="75000"/>
          </a:blip>
          <a:srcRect l="-60" t="535" b="66797"/>
          <a:stretch/>
        </p:blipFill>
        <p:spPr>
          <a:xfrm rot="-5399997">
            <a:off x="4960032" y="2756683"/>
            <a:ext cx="7696364" cy="11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 amt="75000"/>
          </a:blip>
          <a:srcRect l="-60" t="535" b="66797"/>
          <a:stretch/>
        </p:blipFill>
        <p:spPr>
          <a:xfrm rot="5400003">
            <a:off x="-3515993" y="2845567"/>
            <a:ext cx="7696364" cy="11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>
            <a:spLocks noGrp="1"/>
          </p:cNvSpPr>
          <p:nvPr>
            <p:ph type="title" idx="6"/>
          </p:nvPr>
        </p:nvSpPr>
        <p:spPr>
          <a:xfrm>
            <a:off x="718150" y="720000"/>
            <a:ext cx="7705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2109048" y="2071205"/>
            <a:ext cx="23154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2"/>
          </p:nvPr>
        </p:nvSpPr>
        <p:spPr>
          <a:xfrm>
            <a:off x="2109047" y="2554207"/>
            <a:ext cx="2315400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3"/>
          </p:nvPr>
        </p:nvSpPr>
        <p:spPr>
          <a:xfrm>
            <a:off x="4708749" y="2071205"/>
            <a:ext cx="2326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4"/>
          </p:nvPr>
        </p:nvSpPr>
        <p:spPr>
          <a:xfrm>
            <a:off x="4708753" y="2554207"/>
            <a:ext cx="2326200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5"/>
          </p:nvPr>
        </p:nvSpPr>
        <p:spPr>
          <a:xfrm>
            <a:off x="2109048" y="4137076"/>
            <a:ext cx="23133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6"/>
          </p:nvPr>
        </p:nvSpPr>
        <p:spPr>
          <a:xfrm>
            <a:off x="2109047" y="4617115"/>
            <a:ext cx="2313300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7"/>
          </p:nvPr>
        </p:nvSpPr>
        <p:spPr>
          <a:xfrm>
            <a:off x="4708750" y="4137075"/>
            <a:ext cx="2326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8"/>
          </p:nvPr>
        </p:nvSpPr>
        <p:spPr>
          <a:xfrm>
            <a:off x="4708753" y="4617115"/>
            <a:ext cx="2326200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718150" y="720000"/>
            <a:ext cx="7705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-142875" y="-411466"/>
            <a:ext cx="4171950" cy="391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587300" y="3268403"/>
            <a:ext cx="3747200" cy="3780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720000" y="2330995"/>
            <a:ext cx="24231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1"/>
          </p:nvPr>
        </p:nvSpPr>
        <p:spPr>
          <a:xfrm>
            <a:off x="720204" y="2692997"/>
            <a:ext cx="24231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 idx="2"/>
          </p:nvPr>
        </p:nvSpPr>
        <p:spPr>
          <a:xfrm>
            <a:off x="3368276" y="2330995"/>
            <a:ext cx="24231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3"/>
          </p:nvPr>
        </p:nvSpPr>
        <p:spPr>
          <a:xfrm>
            <a:off x="3368275" y="2692997"/>
            <a:ext cx="24231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 idx="4"/>
          </p:nvPr>
        </p:nvSpPr>
        <p:spPr>
          <a:xfrm>
            <a:off x="720204" y="4316501"/>
            <a:ext cx="24231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5"/>
          </p:nvPr>
        </p:nvSpPr>
        <p:spPr>
          <a:xfrm>
            <a:off x="720204" y="4679261"/>
            <a:ext cx="24231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title" idx="6"/>
          </p:nvPr>
        </p:nvSpPr>
        <p:spPr>
          <a:xfrm>
            <a:off x="3368276" y="4316501"/>
            <a:ext cx="24231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7"/>
          </p:nvPr>
        </p:nvSpPr>
        <p:spPr>
          <a:xfrm>
            <a:off x="3368275" y="4679261"/>
            <a:ext cx="24231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title" idx="8"/>
          </p:nvPr>
        </p:nvSpPr>
        <p:spPr>
          <a:xfrm>
            <a:off x="6000876" y="2330995"/>
            <a:ext cx="24231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9"/>
          </p:nvPr>
        </p:nvSpPr>
        <p:spPr>
          <a:xfrm>
            <a:off x="6000875" y="2692997"/>
            <a:ext cx="24231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title" idx="13"/>
          </p:nvPr>
        </p:nvSpPr>
        <p:spPr>
          <a:xfrm>
            <a:off x="6000876" y="4316501"/>
            <a:ext cx="24231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4"/>
          </p:nvPr>
        </p:nvSpPr>
        <p:spPr>
          <a:xfrm>
            <a:off x="6000875" y="4679261"/>
            <a:ext cx="24231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title" idx="15"/>
          </p:nvPr>
        </p:nvSpPr>
        <p:spPr>
          <a:xfrm>
            <a:off x="718150" y="720000"/>
            <a:ext cx="7705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 amt="75000"/>
          </a:blip>
          <a:srcRect l="23147" t="15754"/>
          <a:stretch/>
        </p:blipFill>
        <p:spPr>
          <a:xfrm rot="5400000">
            <a:off x="5023252" y="1144974"/>
            <a:ext cx="5802299" cy="29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 amt="75000"/>
          </a:blip>
          <a:srcRect l="19672" t="17471"/>
          <a:stretch/>
        </p:blipFill>
        <p:spPr>
          <a:xfrm rot="-5399996">
            <a:off x="-1729654" y="2510626"/>
            <a:ext cx="6178632" cy="294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867750" y="4358933"/>
            <a:ext cx="1841400" cy="4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1"/>
          </p:nvPr>
        </p:nvSpPr>
        <p:spPr>
          <a:xfrm>
            <a:off x="867750" y="4667968"/>
            <a:ext cx="1841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title" idx="2"/>
          </p:nvPr>
        </p:nvSpPr>
        <p:spPr>
          <a:xfrm>
            <a:off x="3651596" y="4358933"/>
            <a:ext cx="1841400" cy="4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subTitle" idx="3"/>
          </p:nvPr>
        </p:nvSpPr>
        <p:spPr>
          <a:xfrm>
            <a:off x="3651596" y="4667968"/>
            <a:ext cx="1841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title" idx="4"/>
          </p:nvPr>
        </p:nvSpPr>
        <p:spPr>
          <a:xfrm>
            <a:off x="6434843" y="4358933"/>
            <a:ext cx="1841400" cy="4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5"/>
          </p:nvPr>
        </p:nvSpPr>
        <p:spPr>
          <a:xfrm>
            <a:off x="6434843" y="4667968"/>
            <a:ext cx="1841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title" idx="6" hasCustomPrompt="1"/>
          </p:nvPr>
        </p:nvSpPr>
        <p:spPr>
          <a:xfrm>
            <a:off x="1316850" y="2652500"/>
            <a:ext cx="943200" cy="68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4" name="Google Shape;234;p22"/>
          <p:cNvSpPr txBox="1">
            <a:spLocks noGrp="1"/>
          </p:cNvSpPr>
          <p:nvPr>
            <p:ph type="title" idx="7" hasCustomPrompt="1"/>
          </p:nvPr>
        </p:nvSpPr>
        <p:spPr>
          <a:xfrm>
            <a:off x="4100400" y="2652500"/>
            <a:ext cx="943200" cy="68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2"/>
          <p:cNvSpPr txBox="1">
            <a:spLocks noGrp="1"/>
          </p:cNvSpPr>
          <p:nvPr>
            <p:ph type="title" idx="8" hasCustomPrompt="1"/>
          </p:nvPr>
        </p:nvSpPr>
        <p:spPr>
          <a:xfrm>
            <a:off x="6883943" y="2652500"/>
            <a:ext cx="943200" cy="68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2"/>
          <p:cNvSpPr txBox="1">
            <a:spLocks noGrp="1"/>
          </p:cNvSpPr>
          <p:nvPr>
            <p:ph type="title" idx="9"/>
          </p:nvPr>
        </p:nvSpPr>
        <p:spPr>
          <a:xfrm>
            <a:off x="718150" y="720000"/>
            <a:ext cx="7705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 amt="75000"/>
          </a:blip>
          <a:srcRect l="23312" t="17389"/>
          <a:stretch/>
        </p:blipFill>
        <p:spPr>
          <a:xfrm rot="5400000">
            <a:off x="5001025" y="1179899"/>
            <a:ext cx="5789600" cy="2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 amt="75000"/>
          </a:blip>
          <a:srcRect l="21488" t="20407"/>
          <a:stretch/>
        </p:blipFill>
        <p:spPr>
          <a:xfrm rot="-5399996">
            <a:off x="-1607416" y="2493163"/>
            <a:ext cx="6038931" cy="284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title"/>
          </p:nvPr>
        </p:nvSpPr>
        <p:spPr>
          <a:xfrm>
            <a:off x="721575" y="721033"/>
            <a:ext cx="7704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 amt="75000"/>
          </a:blip>
          <a:srcRect l="26204"/>
          <a:stretch/>
        </p:blipFill>
        <p:spPr>
          <a:xfrm rot="-5400000">
            <a:off x="-1387781" y="3087923"/>
            <a:ext cx="4814964" cy="30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 amt="75000"/>
          </a:blip>
          <a:srcRect l="26335" t="537"/>
          <a:stretch/>
        </p:blipFill>
        <p:spPr>
          <a:xfrm rot="5400005">
            <a:off x="5801471" y="624056"/>
            <a:ext cx="4572133" cy="286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81070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450900"/>
            <a:ext cx="6084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ctrTitle"/>
          </p:nvPr>
        </p:nvSpPr>
        <p:spPr>
          <a:xfrm>
            <a:off x="2243613" y="764133"/>
            <a:ext cx="4661700" cy="1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1"/>
          </p:nvPr>
        </p:nvSpPr>
        <p:spPr>
          <a:xfrm>
            <a:off x="2243625" y="2297733"/>
            <a:ext cx="4661700" cy="1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2072100" y="5577133"/>
            <a:ext cx="4999800" cy="5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6">
            <a:alphaModFix amt="75000"/>
          </a:blip>
          <a:srcRect l="18320"/>
          <a:stretch/>
        </p:blipFill>
        <p:spPr>
          <a:xfrm rot="5400000">
            <a:off x="4231840" y="1104712"/>
            <a:ext cx="6769097" cy="38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6">
            <a:alphaModFix amt="75000"/>
          </a:blip>
          <a:srcRect l="14258" t="537"/>
          <a:stretch/>
        </p:blipFill>
        <p:spPr>
          <a:xfrm rot="-5399997">
            <a:off x="-1972262" y="1652066"/>
            <a:ext cx="7162799" cy="385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9525" y="-208266"/>
            <a:ext cx="4171950" cy="391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739700" y="3471603"/>
            <a:ext cx="3747200" cy="3780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342899"/>
            <a:ext cx="9649551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1125550" y="-1290117"/>
            <a:ext cx="70888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114000"/>
            <a:ext cx="895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56967"/>
            <a:ext cx="7812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3710275" y="1395950"/>
            <a:ext cx="73660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2000956" y="1088323"/>
            <a:ext cx="7539336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>
            <a:spLocks noGrp="1"/>
          </p:cNvSpPr>
          <p:nvPr>
            <p:ph type="title"/>
          </p:nvPr>
        </p:nvSpPr>
        <p:spPr>
          <a:xfrm>
            <a:off x="1048350" y="431800"/>
            <a:ext cx="70473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1" y="3085765"/>
            <a:ext cx="8474199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530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02026"/>
            <a:ext cx="8272211" cy="46733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393951"/>
            <a:ext cx="8272211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9"/>
            <a:ext cx="8272212" cy="4928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391479"/>
            <a:ext cx="3896075" cy="446957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1391479"/>
            <a:ext cx="3896077" cy="446957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250891"/>
            <a:ext cx="3896077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926053"/>
            <a:ext cx="389607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29" y="2250893"/>
            <a:ext cx="3896078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2926053"/>
            <a:ext cx="3896078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81070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450900"/>
            <a:ext cx="6084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872800"/>
            <a:ext cx="27852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5922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601201"/>
            <a:ext cx="2762042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3" y="933451"/>
            <a:ext cx="2273889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7" y="1179829"/>
            <a:ext cx="4988243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3" y="2836654"/>
            <a:ext cx="2273889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6456917"/>
            <a:ext cx="21335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6452591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56917"/>
            <a:ext cx="789383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641351"/>
            <a:ext cx="8468144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91888" y="2243284"/>
            <a:ext cx="3312300" cy="14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491888" y="3801484"/>
            <a:ext cx="3312300" cy="8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31113" y="2496333"/>
            <a:ext cx="1728900" cy="15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701800"/>
            <a:ext cx="2730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26625" y="2020067"/>
            <a:ext cx="19407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6625" y="3022467"/>
            <a:ext cx="2925900" cy="31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36" name="Google Shape;36;p9"/>
          <p:cNvCxnSpPr/>
          <p:nvPr/>
        </p:nvCxnSpPr>
        <p:spPr>
          <a:xfrm>
            <a:off x="242600" y="81070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6625" y="450900"/>
            <a:ext cx="6084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79375" y="2704567"/>
            <a:ext cx="35724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979375" y="3424167"/>
            <a:ext cx="2785200" cy="28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720000"/>
            <a:ext cx="770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536633"/>
            <a:ext cx="7704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415198"/>
            <a:ext cx="8272212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6423915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6423915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63753" y="6437910"/>
            <a:ext cx="844354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609600"/>
            <a:ext cx="5892300" cy="935182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DIGITAL FORSENICS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752600"/>
            <a:ext cx="4572000" cy="39207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200" y="4343400"/>
            <a:ext cx="3064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K.SHREE VAARSHA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III YR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0"/>
            <a:ext cx="3962400" cy="907884"/>
          </a:xfrm>
        </p:spPr>
        <p:txBody>
          <a:bodyPr/>
          <a:lstStyle/>
          <a:p>
            <a:r>
              <a:rPr lang="en-US" b="1" dirty="0" smtClean="0">
                <a:latin typeface="Arial Rounded MT Bold" pitchFamily="34" charset="0"/>
              </a:rPr>
              <a:t>SYNAPSIS</a:t>
            </a:r>
            <a:endParaRPr lang="en-US" b="1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8001000" cy="5334000"/>
          </a:xfrm>
        </p:spPr>
        <p:txBody>
          <a:bodyPr/>
          <a:lstStyle/>
          <a:p>
            <a:pPr marL="482600" indent="-342900">
              <a:buFont typeface="Wingdings" pitchFamily="2" charset="2"/>
              <a:buChar char="Ø"/>
            </a:pPr>
            <a:r>
              <a:rPr lang="en-US" sz="2400" dirty="0" smtClean="0">
                <a:latin typeface="Bahnschrift SemiBold" pitchFamily="34" charset="0"/>
              </a:rPr>
              <a:t>INTRODUCTION</a:t>
            </a:r>
          </a:p>
          <a:p>
            <a:pPr marL="482600" indent="-342900">
              <a:buFont typeface="Wingdings" pitchFamily="2" charset="2"/>
              <a:buChar char="Ø"/>
            </a:pPr>
            <a:r>
              <a:rPr lang="en-US" sz="2400" dirty="0" smtClean="0">
                <a:latin typeface="Bahnschrift SemiBold" pitchFamily="34" charset="0"/>
              </a:rPr>
              <a:t>BACKGROUND &amp; MOTIVATION</a:t>
            </a:r>
          </a:p>
          <a:p>
            <a:pPr marL="482600" indent="-342900">
              <a:buFont typeface="Wingdings" pitchFamily="2" charset="2"/>
              <a:buChar char="Ø"/>
            </a:pPr>
            <a:r>
              <a:rPr lang="en-US" sz="2400" dirty="0" smtClean="0">
                <a:latin typeface="Bahnschrift SemiBold" pitchFamily="34" charset="0"/>
              </a:rPr>
              <a:t>RESEARCH QUESTIONS OR HYPOTHESIS</a:t>
            </a:r>
          </a:p>
          <a:p>
            <a:pPr marL="482600" indent="-342900">
              <a:buFont typeface="Wingdings" pitchFamily="2" charset="2"/>
              <a:buChar char="Ø"/>
            </a:pPr>
            <a:r>
              <a:rPr lang="en-US" sz="2400" dirty="0" smtClean="0">
                <a:latin typeface="Bahnschrift SemiBold" pitchFamily="34" charset="0"/>
              </a:rPr>
              <a:t>METHODOLOGY</a:t>
            </a:r>
          </a:p>
          <a:p>
            <a:pPr marL="482600" indent="-342900">
              <a:buFont typeface="Wingdings" pitchFamily="2" charset="2"/>
              <a:buChar char="Ø"/>
            </a:pPr>
            <a:r>
              <a:rPr lang="en-US" sz="2400" dirty="0" smtClean="0">
                <a:latin typeface="Bahnschrift SemiBold" pitchFamily="34" charset="0"/>
              </a:rPr>
              <a:t>CASE STUDY OR SCENERIO</a:t>
            </a:r>
          </a:p>
          <a:p>
            <a:pPr marL="482600" indent="-342900">
              <a:buFont typeface="Wingdings" pitchFamily="2" charset="2"/>
              <a:buChar char="Ø"/>
            </a:pPr>
            <a:r>
              <a:rPr lang="en-US" sz="2400" dirty="0" smtClean="0">
                <a:latin typeface="Bahnschrift SemiBold" pitchFamily="34" charset="0"/>
              </a:rPr>
              <a:t>DATA ANALYSIS</a:t>
            </a:r>
          </a:p>
          <a:p>
            <a:pPr marL="482600" indent="-342900">
              <a:buFont typeface="Wingdings" pitchFamily="2" charset="2"/>
              <a:buChar char="Ø"/>
            </a:pPr>
            <a:r>
              <a:rPr lang="en-US" sz="2400" dirty="0" smtClean="0">
                <a:latin typeface="Bahnschrift SemiBold" pitchFamily="34" charset="0"/>
              </a:rPr>
              <a:t>RESULTS</a:t>
            </a:r>
          </a:p>
          <a:p>
            <a:pPr marL="482600" indent="-342900">
              <a:buFont typeface="Wingdings" pitchFamily="2" charset="2"/>
              <a:buChar char="Ø"/>
            </a:pPr>
            <a:r>
              <a:rPr lang="en-US" sz="2400" dirty="0" smtClean="0">
                <a:latin typeface="Bahnschrift SemiBold" pitchFamily="34" charset="0"/>
              </a:rPr>
              <a:t>CHALLENGES FACED</a:t>
            </a:r>
          </a:p>
          <a:p>
            <a:pPr marL="482600" indent="-342900">
              <a:buFont typeface="Wingdings" pitchFamily="2" charset="2"/>
              <a:buChar char="Ø"/>
            </a:pPr>
            <a:r>
              <a:rPr lang="en-US" sz="2400" dirty="0" smtClean="0">
                <a:latin typeface="Bahnschrift SemiBold" pitchFamily="34" charset="0"/>
              </a:rPr>
              <a:t>LESSONS LEARNED</a:t>
            </a:r>
          </a:p>
          <a:p>
            <a:pPr marL="482600" indent="-342900">
              <a:buFont typeface="Wingdings" pitchFamily="2" charset="2"/>
              <a:buChar char="Ø"/>
            </a:pPr>
            <a:r>
              <a:rPr lang="en-US" sz="2400" dirty="0" smtClean="0">
                <a:latin typeface="Bahnschrift SemiBold" pitchFamily="34" charset="0"/>
              </a:rPr>
              <a:t>CONCLUSION</a:t>
            </a:r>
          </a:p>
          <a:p>
            <a:pPr marL="482600" indent="-342900">
              <a:buFont typeface="Wingdings" pitchFamily="2" charset="2"/>
              <a:buChar char="Ø"/>
            </a:pPr>
            <a:r>
              <a:rPr lang="en-US" sz="2400" dirty="0" smtClean="0">
                <a:latin typeface="Bahnschrift SemiBold" pitchFamily="34" charset="0"/>
              </a:rPr>
              <a:t>FUTURE WORKS</a:t>
            </a:r>
          </a:p>
          <a:p>
            <a:pPr marL="482600" indent="-342900">
              <a:buFont typeface="Wingdings" pitchFamily="2" charset="2"/>
              <a:buChar char="Ø"/>
            </a:pPr>
            <a:r>
              <a:rPr lang="en-US" sz="2400" dirty="0" smtClean="0">
                <a:latin typeface="Bahnschrift SemiBold" pitchFamily="34" charset="0"/>
              </a:rPr>
              <a:t>ACKNOWLEDGEMENT</a:t>
            </a:r>
          </a:p>
          <a:p>
            <a:pPr marL="482600" indent="-342900">
              <a:buFont typeface="Wingdings" pitchFamily="2" charset="2"/>
              <a:buChar char="Ø"/>
            </a:pPr>
            <a:endParaRPr lang="en-US" sz="2400" dirty="0" smtClean="0">
              <a:latin typeface="Copperplate Gothic Bold" pitchFamily="34" charset="0"/>
            </a:endParaRPr>
          </a:p>
          <a:p>
            <a:pPr marL="482600" indent="-342900">
              <a:buFont typeface="Wingdings" pitchFamily="2" charset="2"/>
              <a:buChar char="Ø"/>
            </a:pPr>
            <a:endParaRPr lang="en-US" sz="2400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8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4419600" cy="1331600"/>
          </a:xfrm>
        </p:spPr>
        <p:txBody>
          <a:bodyPr/>
          <a:lstStyle/>
          <a:p>
            <a:r>
              <a:rPr lang="en-US" sz="4000" dirty="0" smtClean="0">
                <a:latin typeface="Arial Rounded MT Bold" pitchFamily="34" charset="0"/>
              </a:rPr>
              <a:t>INTRODUCTION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057400"/>
            <a:ext cx="4876800" cy="2743200"/>
          </a:xfrm>
        </p:spPr>
        <p:txBody>
          <a:bodyPr/>
          <a:lstStyle/>
          <a:p>
            <a:pPr marL="596900" indent="-457200">
              <a:buFont typeface="Wingdings" pitchFamily="2" charset="2"/>
              <a:buChar char="Ø"/>
            </a:pPr>
            <a:r>
              <a:rPr lang="en-US" sz="3200" dirty="0" smtClean="0">
                <a:latin typeface="Harlow Solid Italic" pitchFamily="82" charset="0"/>
              </a:rPr>
              <a:t>Brief </a:t>
            </a:r>
            <a:r>
              <a:rPr lang="en-US" sz="3200" dirty="0">
                <a:latin typeface="Harlow Solid Italic" pitchFamily="82" charset="0"/>
              </a:rPr>
              <a:t>overview of digital forensics and its </a:t>
            </a:r>
            <a:r>
              <a:rPr lang="en-US" sz="3200" dirty="0" smtClean="0">
                <a:latin typeface="Harlow Solid Italic" pitchFamily="82" charset="0"/>
              </a:rPr>
              <a:t>importance</a:t>
            </a:r>
          </a:p>
          <a:p>
            <a:pPr marL="596900" indent="-457200">
              <a:buFont typeface="Wingdings" pitchFamily="2" charset="2"/>
              <a:buChar char="Ø"/>
            </a:pPr>
            <a:endParaRPr lang="en-US" sz="3200" dirty="0">
              <a:latin typeface="Harlow Solid Italic" pitchFamily="82" charset="0"/>
            </a:endParaRPr>
          </a:p>
          <a:p>
            <a:pPr marL="596900" indent="-457200">
              <a:buFont typeface="Wingdings" pitchFamily="2" charset="2"/>
              <a:buChar char="Ø"/>
            </a:pPr>
            <a:endParaRPr lang="en-US" sz="3200" dirty="0" smtClean="0">
              <a:latin typeface="Harlow Solid Italic" pitchFamily="82" charset="0"/>
            </a:endParaRPr>
          </a:p>
          <a:p>
            <a:pPr marL="596900" indent="-457200">
              <a:buFont typeface="Wingdings" pitchFamily="2" charset="2"/>
              <a:buChar char="Ø"/>
            </a:pPr>
            <a:r>
              <a:rPr lang="en-US" sz="3200" dirty="0" smtClean="0">
                <a:latin typeface="Harlow Solid Italic" pitchFamily="82" charset="0"/>
              </a:rPr>
              <a:t> </a:t>
            </a:r>
            <a:r>
              <a:rPr lang="en-US" sz="3200" dirty="0">
                <a:latin typeface="Harlow Solid Italic" pitchFamily="82" charset="0"/>
              </a:rPr>
              <a:t>Introduction to the specific project topic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303978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0"/>
            <a:ext cx="4191000" cy="1484000"/>
          </a:xfrm>
        </p:spPr>
        <p:txBody>
          <a:bodyPr/>
          <a:lstStyle/>
          <a:p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Background &amp; Motivation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1600200"/>
            <a:ext cx="5105400" cy="813200"/>
          </a:xfrm>
        </p:spPr>
        <p:txBody>
          <a:bodyPr/>
          <a:lstStyle/>
          <a:p>
            <a:pPr marL="596900" indent="-457200">
              <a:buFont typeface="Wingdings" pitchFamily="2" charset="2"/>
              <a:buChar char="Ø"/>
            </a:pPr>
            <a:r>
              <a:rPr lang="en-US" sz="3200" dirty="0" smtClean="0">
                <a:latin typeface="Harlow Solid Italic" pitchFamily="82" charset="0"/>
              </a:rPr>
              <a:t>Explanation </a:t>
            </a:r>
            <a:r>
              <a:rPr lang="en-US" sz="3200" dirty="0">
                <a:latin typeface="Harlow Solid Italic" pitchFamily="82" charset="0"/>
              </a:rPr>
              <a:t>of the background context that led to the initiation of the </a:t>
            </a:r>
            <a:r>
              <a:rPr lang="en-US" sz="3200" dirty="0" smtClean="0">
                <a:latin typeface="Harlow Solid Italic" pitchFamily="82" charset="0"/>
              </a:rPr>
              <a:t>project</a:t>
            </a:r>
          </a:p>
          <a:p>
            <a:pPr>
              <a:buFontTx/>
              <a:buChar char="-"/>
            </a:pPr>
            <a:endParaRPr lang="en-US" sz="3200" dirty="0">
              <a:latin typeface="Harlow Solid Italic" pitchFamily="82" charset="0"/>
            </a:endParaRPr>
          </a:p>
          <a:p>
            <a:pPr>
              <a:buFontTx/>
              <a:buChar char="-"/>
            </a:pPr>
            <a:endParaRPr lang="en-US" sz="3200" dirty="0">
              <a:latin typeface="Harlow Solid Italic" pitchFamily="82" charset="0"/>
            </a:endParaRPr>
          </a:p>
          <a:p>
            <a:pPr marL="596900" indent="-457200">
              <a:buFont typeface="Wingdings" pitchFamily="2" charset="2"/>
              <a:buChar char="Ø"/>
            </a:pPr>
            <a:r>
              <a:rPr lang="en-US" sz="3200" dirty="0" smtClean="0">
                <a:latin typeface="Harlow Solid Italic" pitchFamily="82" charset="0"/>
              </a:rPr>
              <a:t> </a:t>
            </a:r>
            <a:r>
              <a:rPr lang="en-US" sz="3200" dirty="0">
                <a:latin typeface="Harlow Solid Italic" pitchFamily="82" charset="0"/>
              </a:rPr>
              <a:t>Motivation behind choosing the specific digital forensics topic</a:t>
            </a:r>
          </a:p>
          <a:p>
            <a:endParaRPr lang="en" sz="3200" dirty="0">
              <a:latin typeface="Harlow Solid Italic" pitchFamily="82" charset="0"/>
            </a:endParaRPr>
          </a:p>
          <a:p>
            <a:endParaRPr lang="en-US" sz="3200" dirty="0">
              <a:latin typeface="Harlow Solid Ital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2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5" y="152400"/>
            <a:ext cx="4710545" cy="1484000"/>
          </a:xfrm>
        </p:spPr>
        <p:txBody>
          <a:bodyPr/>
          <a:lstStyle/>
          <a:p>
            <a:r>
              <a:rPr lang="en-US" dirty="0">
                <a:latin typeface="Arial Rounded MT Bold" pitchFamily="34" charset="0"/>
              </a:rPr>
              <a:t>Research Question or Hypothesis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981200"/>
            <a:ext cx="4419600" cy="813200"/>
          </a:xfrm>
        </p:spPr>
        <p:txBody>
          <a:bodyPr/>
          <a:lstStyle/>
          <a:p>
            <a:pPr marL="596900" indent="-457200">
              <a:buFont typeface="Wingdings" pitchFamily="2" charset="2"/>
              <a:buChar char="Ø"/>
            </a:pPr>
            <a:r>
              <a:rPr lang="en-US" sz="3200" dirty="0" smtClean="0">
                <a:latin typeface="Harlow Solid Italic" pitchFamily="82" charset="0"/>
              </a:rPr>
              <a:t>Presentation </a:t>
            </a:r>
            <a:r>
              <a:rPr lang="en-US" sz="3200" dirty="0">
                <a:latin typeface="Harlow Solid Italic" pitchFamily="82" charset="0"/>
              </a:rPr>
              <a:t>of the research question or hypothesis addressed in the </a:t>
            </a:r>
            <a:r>
              <a:rPr lang="en-US" sz="3200" dirty="0" smtClean="0">
                <a:latin typeface="Harlow Solid Italic" pitchFamily="82" charset="0"/>
              </a:rPr>
              <a:t>project</a:t>
            </a:r>
          </a:p>
          <a:p>
            <a:pPr marL="596900" indent="-457200">
              <a:buFont typeface="Wingdings" pitchFamily="2" charset="2"/>
              <a:buChar char="Ø"/>
            </a:pPr>
            <a:endParaRPr lang="en-US" sz="3200" dirty="0">
              <a:latin typeface="Harlow Solid Italic" pitchFamily="82" charset="0"/>
            </a:endParaRPr>
          </a:p>
          <a:p>
            <a:pPr marL="596900" indent="-457200">
              <a:buFont typeface="Wingdings" pitchFamily="2" charset="2"/>
              <a:buChar char="Ø"/>
            </a:pPr>
            <a:r>
              <a:rPr lang="en-US" sz="3200" dirty="0" smtClean="0">
                <a:latin typeface="Harlow Solid Italic" pitchFamily="82" charset="0"/>
              </a:rPr>
              <a:t>Clear </a:t>
            </a:r>
            <a:r>
              <a:rPr lang="en-US" sz="3200" dirty="0">
                <a:latin typeface="Harlow Solid Italic" pitchFamily="82" charset="0"/>
              </a:rPr>
              <a:t>formulation of the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34907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20782"/>
            <a:ext cx="3312300" cy="798200"/>
          </a:xfrm>
        </p:spPr>
        <p:txBody>
          <a:bodyPr/>
          <a:lstStyle/>
          <a:p>
            <a:r>
              <a:rPr lang="en-US" dirty="0">
                <a:latin typeface="Arial Rounded MT Bold" pitchFamily="34" charset="0"/>
              </a:rPr>
              <a:t>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219200"/>
            <a:ext cx="4876800" cy="2362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latin typeface="Harlow Solid Italic" pitchFamily="82" charset="0"/>
              </a:rPr>
              <a:t>Overview of the methodology used to conduct the digital forensics </a:t>
            </a:r>
            <a:r>
              <a:rPr lang="en-US" sz="3200" dirty="0" smtClean="0">
                <a:latin typeface="Harlow Solid Italic" pitchFamily="82" charset="0"/>
              </a:rPr>
              <a:t>investigation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Harlow Solid Italic" pitchFamily="82" charset="0"/>
            </a:endParaRP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Harlow Solid Italic" pitchFamily="8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Harlow Solid Italic" pitchFamily="82" charset="0"/>
              </a:rPr>
              <a:t> Description of data collection methods, tools, and techniques employed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Harlow Solid Ital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99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5895109" cy="1484000"/>
          </a:xfrm>
        </p:spPr>
        <p:txBody>
          <a:bodyPr/>
          <a:lstStyle/>
          <a:p>
            <a:r>
              <a:rPr lang="en-US" dirty="0">
                <a:latin typeface="Arial Rounded MT Bold" pitchFamily="34" charset="0"/>
              </a:rPr>
              <a:t>Case Study or Scenario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86000"/>
            <a:ext cx="4419600" cy="813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latin typeface="Harlow Solid Italic" pitchFamily="82" charset="0"/>
              </a:rPr>
              <a:t> Introduction to the case study or scenario used in the </a:t>
            </a:r>
            <a:r>
              <a:rPr lang="en-US" sz="3200" dirty="0" smtClean="0">
                <a:latin typeface="Harlow Solid Italic" pitchFamily="82" charset="0"/>
              </a:rPr>
              <a:t>project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Harlow Solid Italic" pitchFamily="8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Harlow Solid Italic" pitchFamily="82" charset="0"/>
              </a:rPr>
              <a:t> Explanation of the context and relevance to the digital forensics investigation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Harlow Solid Ital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3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34134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Security Business Plan by Slidesgo</Template>
  <TotalTime>495</TotalTime>
  <Words>154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Cyber Security Business Plan</vt:lpstr>
      <vt:lpstr>Slidesgo Final Pages</vt:lpstr>
      <vt:lpstr>Cyber-Futuristic AI Technology Thesis Defense by Slidesgo</vt:lpstr>
      <vt:lpstr>1_Slidesgo Final Pages</vt:lpstr>
      <vt:lpstr>DividendVTI</vt:lpstr>
      <vt:lpstr>DIGITAL FORSENICS</vt:lpstr>
      <vt:lpstr>SYNAPSIS</vt:lpstr>
      <vt:lpstr>INTRODUCTION</vt:lpstr>
      <vt:lpstr> Background &amp; Motivation</vt:lpstr>
      <vt:lpstr>Research Question or Hypothesis</vt:lpstr>
      <vt:lpstr>Methodology</vt:lpstr>
      <vt:lpstr>Case Study or Scenario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</cp:revision>
  <dcterms:created xsi:type="dcterms:W3CDTF">2024-03-26T09:11:52Z</dcterms:created>
  <dcterms:modified xsi:type="dcterms:W3CDTF">2024-04-01T19:55:18Z</dcterms:modified>
</cp:coreProperties>
</file>