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9/29/2024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863E-48EE-E9D5-A2E2-EDCAC12848DC}"/>
              </a:ext>
            </a:extLst>
          </p:cNvPr>
          <p:cNvSpPr>
            <a:spLocks noGrp="1"/>
          </p:cNvSpPr>
          <p:nvPr>
            <p:ph type="ctrTitle"/>
          </p:nvPr>
        </p:nvSpPr>
        <p:spPr>
          <a:xfrm>
            <a:off x="0" y="821532"/>
            <a:ext cx="12192000" cy="5143500"/>
          </a:xfrm>
        </p:spPr>
        <p:txBody>
          <a:bodyPr>
            <a:normAutofit/>
          </a:bodyPr>
          <a:lstStyle/>
          <a:p>
            <a:pPr algn="l"/>
            <a:r>
              <a:rPr lang="en-US" dirty="0"/>
              <a:t>Employee data analysis using Excel</a:t>
            </a:r>
            <a:br>
              <a:rPr lang="en-US" dirty="0"/>
            </a:br>
            <a:br>
              <a:rPr lang="en-US" dirty="0"/>
            </a:br>
            <a:br>
              <a:rPr lang="en-US" dirty="0"/>
            </a:br>
            <a:r>
              <a:rPr lang="en-US" sz="1400" dirty="0"/>
              <a:t>student name: </a:t>
            </a:r>
            <a:r>
              <a:rPr lang="en-US" sz="1400" dirty="0" err="1"/>
              <a:t>shree</a:t>
            </a:r>
            <a:r>
              <a:rPr lang="en-US" sz="1400" dirty="0"/>
              <a:t> </a:t>
            </a:r>
            <a:r>
              <a:rPr lang="en-US" sz="1400" dirty="0" err="1"/>
              <a:t>harini</a:t>
            </a:r>
            <a:r>
              <a:rPr lang="en-US" sz="1400" dirty="0"/>
              <a:t> </a:t>
            </a:r>
            <a:br>
              <a:rPr lang="en-US" sz="1400" dirty="0"/>
            </a:br>
            <a:r>
              <a:rPr lang="en-US" sz="1400" dirty="0"/>
              <a:t>Register number: 312210364</a:t>
            </a:r>
            <a:br>
              <a:rPr lang="en-US" sz="1400" dirty="0"/>
            </a:br>
            <a:r>
              <a:rPr lang="en-US" sz="1400" dirty="0"/>
              <a:t>college: guru </a:t>
            </a:r>
            <a:r>
              <a:rPr lang="en-US" sz="1400" dirty="0" err="1"/>
              <a:t>shree</a:t>
            </a:r>
            <a:r>
              <a:rPr lang="en-US" sz="1400" dirty="0"/>
              <a:t> </a:t>
            </a:r>
            <a:r>
              <a:rPr lang="en-US" sz="1400" dirty="0" err="1"/>
              <a:t>shanthivijai</a:t>
            </a:r>
            <a:r>
              <a:rPr lang="en-US" sz="1400" dirty="0"/>
              <a:t> </a:t>
            </a:r>
            <a:r>
              <a:rPr lang="en-US" sz="1400" dirty="0" err="1"/>
              <a:t>jain</a:t>
            </a:r>
            <a:r>
              <a:rPr lang="en-US" sz="1400" dirty="0"/>
              <a:t> college for women </a:t>
            </a:r>
            <a:br>
              <a:rPr lang="en-US" sz="1400" dirty="0"/>
            </a:br>
            <a:r>
              <a:rPr lang="en-US" sz="1400" dirty="0" err="1"/>
              <a:t>deparment</a:t>
            </a:r>
            <a:r>
              <a:rPr lang="en-US" sz="1400" dirty="0"/>
              <a:t>: </a:t>
            </a:r>
            <a:r>
              <a:rPr lang="en-US" sz="1400" dirty="0" err="1"/>
              <a:t>b.com</a:t>
            </a:r>
            <a:r>
              <a:rPr lang="en-US" sz="1400" dirty="0"/>
              <a:t> general </a:t>
            </a:r>
          </a:p>
        </p:txBody>
      </p:sp>
    </p:spTree>
    <p:extLst>
      <p:ext uri="{BB962C8B-B14F-4D97-AF65-F5344CB8AC3E}">
        <p14:creationId xmlns:p14="http://schemas.microsoft.com/office/powerpoint/2010/main" val="191310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041E-7F1E-11F2-4831-40D65373DECB}"/>
              </a:ext>
            </a:extLst>
          </p:cNvPr>
          <p:cNvSpPr>
            <a:spLocks noGrp="1"/>
          </p:cNvSpPr>
          <p:nvPr>
            <p:ph type="title"/>
          </p:nvPr>
        </p:nvSpPr>
        <p:spPr/>
        <p:txBody>
          <a:bodyPr/>
          <a:lstStyle/>
          <a:p>
            <a:r>
              <a:rPr lang="en-US" dirty="0"/>
              <a:t>Data set description </a:t>
            </a:r>
          </a:p>
        </p:txBody>
      </p:sp>
      <p:pic>
        <p:nvPicPr>
          <p:cNvPr id="6" name="Content Placeholder 5">
            <a:extLst>
              <a:ext uri="{FF2B5EF4-FFF2-40B4-BE49-F238E27FC236}">
                <a16:creationId xmlns:a16="http://schemas.microsoft.com/office/drawing/2014/main" id="{BC4709D9-8CF6-6833-108F-C8ACE4537AF3}"/>
              </a:ext>
            </a:extLst>
          </p:cNvPr>
          <p:cNvPicPr>
            <a:picLocks noGrp="1" noChangeAspect="1"/>
          </p:cNvPicPr>
          <p:nvPr>
            <p:ph idx="1"/>
          </p:nvPr>
        </p:nvPicPr>
        <p:blipFill>
          <a:blip r:embed="rId2"/>
          <a:stretch>
            <a:fillRect/>
          </a:stretch>
        </p:blipFill>
        <p:spPr>
          <a:xfrm>
            <a:off x="6268641" y="1017985"/>
            <a:ext cx="5554265" cy="4554140"/>
          </a:xfrm>
        </p:spPr>
      </p:pic>
      <p:sp>
        <p:nvSpPr>
          <p:cNvPr id="5" name="Text Placeholder 4">
            <a:extLst>
              <a:ext uri="{FF2B5EF4-FFF2-40B4-BE49-F238E27FC236}">
                <a16:creationId xmlns:a16="http://schemas.microsoft.com/office/drawing/2014/main" id="{93A0817C-2DA2-BF9D-F85F-EC7DA40DD21B}"/>
              </a:ext>
            </a:extLst>
          </p:cNvPr>
          <p:cNvSpPr>
            <a:spLocks noGrp="1"/>
          </p:cNvSpPr>
          <p:nvPr>
            <p:ph type="body" sz="half" idx="2"/>
          </p:nvPr>
        </p:nvSpPr>
        <p:spPr/>
        <p:txBody>
          <a:bodyPr anchor="ctr">
            <a:normAutofit/>
          </a:bodyPr>
          <a:lstStyle/>
          <a:p>
            <a:r>
              <a:rPr lang="en-US" sz="1800" b="1" dirty="0"/>
              <a:t>In Excel, a data set is a range of cells that contain data to be analyzed. When preparing data for analysis in Excel, it’s important to clearly describe the data with a title</a:t>
            </a:r>
          </a:p>
        </p:txBody>
      </p:sp>
    </p:spTree>
    <p:extLst>
      <p:ext uri="{BB962C8B-B14F-4D97-AF65-F5344CB8AC3E}">
        <p14:creationId xmlns:p14="http://schemas.microsoft.com/office/powerpoint/2010/main" val="196295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33AE-1900-D085-3D11-F0990A20C6A7}"/>
              </a:ext>
            </a:extLst>
          </p:cNvPr>
          <p:cNvSpPr>
            <a:spLocks noGrp="1"/>
          </p:cNvSpPr>
          <p:nvPr>
            <p:ph type="title"/>
          </p:nvPr>
        </p:nvSpPr>
        <p:spPr/>
        <p:txBody>
          <a:bodyPr/>
          <a:lstStyle/>
          <a:p>
            <a:r>
              <a:rPr lang="en-US" dirty="0"/>
              <a:t>The wow in our solution </a:t>
            </a:r>
          </a:p>
        </p:txBody>
      </p:sp>
      <p:sp>
        <p:nvSpPr>
          <p:cNvPr id="3" name="Content Placeholder 2">
            <a:extLst>
              <a:ext uri="{FF2B5EF4-FFF2-40B4-BE49-F238E27FC236}">
                <a16:creationId xmlns:a16="http://schemas.microsoft.com/office/drawing/2014/main" id="{58FC601F-1F81-FB9E-3194-8EC3C535836B}"/>
              </a:ext>
            </a:extLst>
          </p:cNvPr>
          <p:cNvSpPr>
            <a:spLocks noGrp="1"/>
          </p:cNvSpPr>
          <p:nvPr>
            <p:ph idx="1"/>
          </p:nvPr>
        </p:nvSpPr>
        <p:spPr>
          <a:xfrm>
            <a:off x="2231136" y="2539817"/>
            <a:ext cx="7729728" cy="3101983"/>
          </a:xfrm>
        </p:spPr>
        <p:txBody>
          <a:bodyPr>
            <a:normAutofit/>
          </a:bodyPr>
          <a:lstStyle/>
          <a:p>
            <a:r>
              <a:rPr lang="en-US" sz="2800" dirty="0"/>
              <a:t>Analyze Data in Excel empowers you to understand your data through natural language queries that allow you to ask questions about your data without having to write complicated formulas</a:t>
            </a:r>
          </a:p>
        </p:txBody>
      </p:sp>
    </p:spTree>
    <p:extLst>
      <p:ext uri="{BB962C8B-B14F-4D97-AF65-F5344CB8AC3E}">
        <p14:creationId xmlns:p14="http://schemas.microsoft.com/office/powerpoint/2010/main" val="96530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09CE8D-2C45-FA60-7E29-8F94695A6EA4}"/>
              </a:ext>
            </a:extLst>
          </p:cNvPr>
          <p:cNvSpPr>
            <a:spLocks noGrp="1"/>
          </p:cNvSpPr>
          <p:nvPr>
            <p:ph idx="1"/>
          </p:nvPr>
        </p:nvSpPr>
        <p:spPr/>
        <p:txBody>
          <a:bodyPr>
            <a:normAutofit/>
          </a:bodyPr>
          <a:lstStyle/>
          <a:p>
            <a:r>
              <a:rPr lang="en-US" sz="2800" dirty="0"/>
              <a:t>In addition, Analyze Data provides high-level visual summaries, trends, and patterns.</a:t>
            </a:r>
          </a:p>
          <a:p>
            <a:r>
              <a:rPr lang="en-US" sz="2800" dirty="0"/>
              <a:t>Simply select a cell in a data range &gt; select the Analyze Data button on the Home tab. Analyze Data in Excel will analyze your data, and return interesting visuals about it in a task pane.</a:t>
            </a:r>
          </a:p>
        </p:txBody>
      </p:sp>
      <p:sp>
        <p:nvSpPr>
          <p:cNvPr id="5" name="Text Placeholder 4">
            <a:extLst>
              <a:ext uri="{FF2B5EF4-FFF2-40B4-BE49-F238E27FC236}">
                <a16:creationId xmlns:a16="http://schemas.microsoft.com/office/drawing/2014/main" id="{1B6A3E65-73C7-D4CD-805F-7EA510A21F75}"/>
              </a:ext>
            </a:extLst>
          </p:cNvPr>
          <p:cNvSpPr>
            <a:spLocks noGrp="1"/>
          </p:cNvSpPr>
          <p:nvPr>
            <p:ph type="body" sz="half" idx="2"/>
          </p:nvPr>
        </p:nvSpPr>
        <p:spPr>
          <a:xfrm>
            <a:off x="1115568" y="642938"/>
            <a:ext cx="3794760" cy="5101016"/>
          </a:xfrm>
        </p:spPr>
        <p:txBody>
          <a:bodyPr/>
          <a:lstStyle/>
          <a:p>
            <a:endParaRPr lang="en-US"/>
          </a:p>
        </p:txBody>
      </p:sp>
      <p:pic>
        <p:nvPicPr>
          <p:cNvPr id="6" name="Picture 5">
            <a:extLst>
              <a:ext uri="{FF2B5EF4-FFF2-40B4-BE49-F238E27FC236}">
                <a16:creationId xmlns:a16="http://schemas.microsoft.com/office/drawing/2014/main" id="{4CE46A76-914D-B518-E1E6-BAD6591944B2}"/>
              </a:ext>
            </a:extLst>
          </p:cNvPr>
          <p:cNvPicPr>
            <a:picLocks noChangeAspect="1"/>
          </p:cNvPicPr>
          <p:nvPr/>
        </p:nvPicPr>
        <p:blipFill>
          <a:blip r:embed="rId2"/>
          <a:stretch>
            <a:fillRect/>
          </a:stretch>
        </p:blipFill>
        <p:spPr>
          <a:xfrm>
            <a:off x="749450" y="498621"/>
            <a:ext cx="4057446" cy="5860757"/>
          </a:xfrm>
          <a:prstGeom prst="rect">
            <a:avLst/>
          </a:prstGeom>
        </p:spPr>
      </p:pic>
    </p:spTree>
    <p:extLst>
      <p:ext uri="{BB962C8B-B14F-4D97-AF65-F5344CB8AC3E}">
        <p14:creationId xmlns:p14="http://schemas.microsoft.com/office/powerpoint/2010/main" val="280824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9E8B-0CE7-75F8-BAFB-D0DCD37E47CB}"/>
              </a:ext>
            </a:extLst>
          </p:cNvPr>
          <p:cNvSpPr>
            <a:spLocks noGrp="1"/>
          </p:cNvSpPr>
          <p:nvPr>
            <p:ph type="title"/>
          </p:nvPr>
        </p:nvSpPr>
        <p:spPr/>
        <p:txBody>
          <a:bodyPr/>
          <a:lstStyle/>
          <a:p>
            <a:r>
              <a:rPr lang="en-US" dirty="0"/>
              <a:t>Modelling </a:t>
            </a:r>
          </a:p>
        </p:txBody>
      </p:sp>
      <p:sp>
        <p:nvSpPr>
          <p:cNvPr id="3" name="Content Placeholder 2">
            <a:extLst>
              <a:ext uri="{FF2B5EF4-FFF2-40B4-BE49-F238E27FC236}">
                <a16:creationId xmlns:a16="http://schemas.microsoft.com/office/drawing/2014/main" id="{B2D37756-9830-76E1-9692-EED12DC094DB}"/>
              </a:ext>
            </a:extLst>
          </p:cNvPr>
          <p:cNvSpPr>
            <a:spLocks noGrp="1"/>
          </p:cNvSpPr>
          <p:nvPr>
            <p:ph idx="1"/>
          </p:nvPr>
        </p:nvSpPr>
        <p:spPr>
          <a:xfrm>
            <a:off x="2231136" y="2638044"/>
            <a:ext cx="7729728" cy="3684175"/>
          </a:xfrm>
        </p:spPr>
        <p:txBody>
          <a:bodyPr>
            <a:normAutofit lnSpcReduction="10000"/>
          </a:bodyPr>
          <a:lstStyle/>
          <a:p>
            <a:pPr marL="0" indent="0">
              <a:buNone/>
            </a:pPr>
            <a:r>
              <a:rPr lang="en-US" sz="1900" dirty="0"/>
              <a:t>Here are some ways to use Excel for employee analysis: 
1. Pivot tables
A powerful tool that allows analysts to focus on data analysis instead of manual programming. To create a PivotTable, select a data cell in an Excel table, then go to Table Design &gt; Summarize with PivotTable. 
2. Slicers and filters
Slicers are clickable buttons that filter PivotTables. To add a slicer, select a cell in a table, then go to Table Design &gt; Insert Slicer. </a:t>
            </a:r>
          </a:p>
          <a:p>
            <a:pPr marL="0" indent="0">
              <a:buNone/>
            </a:pPr>
            <a:endParaRPr lang="en-US" dirty="0"/>
          </a:p>
        </p:txBody>
      </p:sp>
    </p:spTree>
    <p:extLst>
      <p:ext uri="{BB962C8B-B14F-4D97-AF65-F5344CB8AC3E}">
        <p14:creationId xmlns:p14="http://schemas.microsoft.com/office/powerpoint/2010/main" val="180795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3EB65-DA79-2DE8-02A9-93BE507A7F6C}"/>
              </a:ext>
            </a:extLst>
          </p:cNvPr>
          <p:cNvSpPr>
            <a:spLocks noGrp="1"/>
          </p:cNvSpPr>
          <p:nvPr>
            <p:ph idx="1"/>
          </p:nvPr>
        </p:nvSpPr>
        <p:spPr>
          <a:xfrm>
            <a:off x="1339453" y="821532"/>
            <a:ext cx="9644063" cy="4918496"/>
          </a:xfrm>
        </p:spPr>
        <p:txBody>
          <a:bodyPr>
            <a:normAutofit fontScale="92500" lnSpcReduction="10000"/>
          </a:bodyPr>
          <a:lstStyle/>
          <a:p>
            <a:pPr marL="0" indent="0">
              <a:buNone/>
            </a:pPr>
            <a:r>
              <a:rPr lang="en-US" sz="1900" dirty="0"/>
              <a:t>3. IF THEN statements
Useful for inserting business logic into data. For example, the IF function can test a logical statement and produce a data value based on the result. 
4. Data model
To add existing data to a model, select a cell in the data, then click Power Pivot &gt; Add to Data Model. 
5. Analyze Data button
Select a cell in a data range, then select the Analyze Data button on the Home tab. This will analyze the data and return visuals in a task pane. </a:t>
            </a:r>
          </a:p>
          <a:p>
            <a:pPr marL="0" indent="0">
              <a:buNone/>
            </a:pPr>
            <a:endParaRPr lang="en-US" sz="1900" dirty="0"/>
          </a:p>
          <a:p>
            <a:pPr marL="0" indent="0">
              <a:buNone/>
            </a:pPr>
            <a:r>
              <a:rPr lang="en-US" sz="1900" dirty="0"/>
              <a:t>6. Analysis </a:t>
            </a:r>
            <a:r>
              <a:rPr lang="en-US" sz="1900" dirty="0" err="1"/>
              <a:t>ToolPak</a:t>
            </a:r>
            <a:r>
              <a:rPr lang="en-US" sz="1900" dirty="0"/>
              <a:t>
This tool can save time by using statistical or engineering macro functions to calculate and display results in an output table</a:t>
            </a:r>
          </a:p>
          <a:p>
            <a:endParaRPr lang="en-US" dirty="0"/>
          </a:p>
        </p:txBody>
      </p:sp>
    </p:spTree>
    <p:extLst>
      <p:ext uri="{BB962C8B-B14F-4D97-AF65-F5344CB8AC3E}">
        <p14:creationId xmlns:p14="http://schemas.microsoft.com/office/powerpoint/2010/main" val="145368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4F33-FD2D-3590-04CF-E17E9396DEC7}"/>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C0AFB52F-527B-C1CB-6289-E5CCC8EF3D9E}"/>
              </a:ext>
            </a:extLst>
          </p:cNvPr>
          <p:cNvSpPr>
            <a:spLocks noGrp="1"/>
          </p:cNvSpPr>
          <p:nvPr>
            <p:ph idx="1"/>
          </p:nvPr>
        </p:nvSpPr>
        <p:spPr/>
        <p:txBody>
          <a:bodyPr>
            <a:normAutofit fontScale="92500" lnSpcReduction="20000"/>
          </a:bodyPr>
          <a:lstStyle/>
          <a:p>
            <a:pPr marL="0" indent="0">
              <a:buNone/>
            </a:pPr>
            <a:r>
              <a:rPr lang="en-US" dirty="0"/>
              <a:t>Here are some things you can do with Excel to analyze employee data: 
1. Calculate metrics: </a:t>
            </a:r>
          </a:p>
          <a:p>
            <a:pPr marL="0" indent="0">
              <a:buNone/>
            </a:pPr>
            <a:r>
              <a:rPr lang="en-US" dirty="0"/>
              <a:t>Use Excel formulas to calculate metrics like termination rate, age category, hire year, and employee tenure. 
2. Create PivotTables: </a:t>
            </a:r>
          </a:p>
          <a:p>
            <a:pPr marL="0" indent="0">
              <a:buNone/>
            </a:pPr>
            <a:r>
              <a:rPr lang="en-US" dirty="0"/>
              <a:t>Use PivotTables to quickly calculate group-level summary statistics, like the average, minimum, or maximum value per group. For example, you can compare monthly salaries between departments. </a:t>
            </a:r>
          </a:p>
          <a:p>
            <a:pPr marL="0" indent="0">
              <a:buNone/>
            </a:pPr>
            <a:endParaRPr lang="en-US" dirty="0"/>
          </a:p>
        </p:txBody>
      </p:sp>
    </p:spTree>
    <p:extLst>
      <p:ext uri="{BB962C8B-B14F-4D97-AF65-F5344CB8AC3E}">
        <p14:creationId xmlns:p14="http://schemas.microsoft.com/office/powerpoint/2010/main" val="906198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39766-2F9F-B791-DAFE-9C6B319BDD94}"/>
              </a:ext>
            </a:extLst>
          </p:cNvPr>
          <p:cNvSpPr>
            <a:spLocks noGrp="1"/>
          </p:cNvSpPr>
          <p:nvPr>
            <p:ph idx="1"/>
          </p:nvPr>
        </p:nvSpPr>
        <p:spPr>
          <a:xfrm>
            <a:off x="1410891" y="696516"/>
            <a:ext cx="9197577" cy="5661422"/>
          </a:xfrm>
        </p:spPr>
        <p:txBody>
          <a:bodyPr>
            <a:noAutofit/>
          </a:bodyPr>
          <a:lstStyle/>
          <a:p>
            <a:pPr marL="0" indent="0">
              <a:buNone/>
            </a:pPr>
            <a:r>
              <a:rPr lang="en-US" dirty="0"/>
              <a:t>3. Analyze data with Analyze Data: </a:t>
            </a:r>
          </a:p>
          <a:p>
            <a:pPr marL="0" indent="0">
              <a:buNone/>
            </a:pPr>
            <a:r>
              <a:rPr lang="en-US" dirty="0"/>
              <a:t>This feature in Microsoft 365 analyzes data and returns visuals in a task pane. You can enter questions in the query box to get answers, or select suggested questions. 
4. Visualize survey results: </a:t>
            </a:r>
          </a:p>
          <a:p>
            <a:pPr marL="0" indent="0">
              <a:buNone/>
            </a:pPr>
            <a:r>
              <a:rPr lang="en-US" dirty="0"/>
              <a:t>Use charts to visualize survey results, especially those that use a like-hurt format. For example, you can use a stacked bar chart to visualize survey responses that range from strongly disagree to strongly agree. 
5. Import and analyze data: </a:t>
            </a:r>
          </a:p>
          <a:p>
            <a:pPr marL="0" indent="0">
              <a:buNone/>
            </a:pPr>
            <a:r>
              <a:rPr lang="en-US" dirty="0"/>
              <a:t>Use the Get &amp; Transform function to import data from multiple HR systems. 
6. Present insights: </a:t>
            </a:r>
          </a:p>
          <a:p>
            <a:pPr marL="0" indent="0">
              <a:buNone/>
            </a:pPr>
            <a:r>
              <a:rPr lang="en-US" dirty="0"/>
              <a:t>Use Power BI to present your insights in an interactive dashboard. 
 </a:t>
            </a:r>
          </a:p>
        </p:txBody>
      </p:sp>
    </p:spTree>
    <p:extLst>
      <p:ext uri="{BB962C8B-B14F-4D97-AF65-F5344CB8AC3E}">
        <p14:creationId xmlns:p14="http://schemas.microsoft.com/office/powerpoint/2010/main" val="129774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9A1C-BD52-3E41-8531-AB845245C79B}"/>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29550EFB-BB4B-F64D-20F0-ED38A350EE72}"/>
              </a:ext>
            </a:extLst>
          </p:cNvPr>
          <p:cNvSpPr>
            <a:spLocks noGrp="1"/>
          </p:cNvSpPr>
          <p:nvPr>
            <p:ph idx="1"/>
          </p:nvPr>
        </p:nvSpPr>
        <p:spPr/>
        <p:txBody>
          <a:bodyPr>
            <a:normAutofit fontScale="92500" lnSpcReduction="20000"/>
          </a:bodyPr>
          <a:lstStyle/>
          <a:p>
            <a:pPr marL="0" indent="0">
              <a:buNone/>
            </a:pPr>
            <a:r>
              <a:rPr lang="en-US" sz="2000" dirty="0"/>
              <a:t>Here are some conclusions about using Excel for employee analysis: 
1. Analyze Data
This feature in Excel can analyze data and provide visuals such as charts, tables, or PivotTables. It can also suggest questions based on the data. 
2. Key metrics calculation
Excel formulas can be used to calculate key metrics like termination rate, age category, hire year, and employee tenure. </a:t>
            </a:r>
          </a:p>
          <a:p>
            <a:pPr marL="0" indent="0">
              <a:buNone/>
            </a:pPr>
            <a:endParaRPr lang="en-US" sz="2000" dirty="0"/>
          </a:p>
        </p:txBody>
      </p:sp>
    </p:spTree>
    <p:extLst>
      <p:ext uri="{BB962C8B-B14F-4D97-AF65-F5344CB8AC3E}">
        <p14:creationId xmlns:p14="http://schemas.microsoft.com/office/powerpoint/2010/main" val="415554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655EE-77D9-CF57-0F14-54E96F0CACC9}"/>
              </a:ext>
            </a:extLst>
          </p:cNvPr>
          <p:cNvSpPr>
            <a:spLocks noGrp="1"/>
          </p:cNvSpPr>
          <p:nvPr>
            <p:ph idx="1"/>
          </p:nvPr>
        </p:nvSpPr>
        <p:spPr>
          <a:xfrm>
            <a:off x="2231136" y="714376"/>
            <a:ext cx="7729728" cy="5025652"/>
          </a:xfrm>
        </p:spPr>
        <p:txBody>
          <a:bodyPr/>
          <a:lstStyle/>
          <a:p>
            <a:pPr marL="0" indent="0">
              <a:buNone/>
            </a:pPr>
            <a:r>
              <a:rPr lang="en-US" dirty="0"/>
              <a:t>3. HR Analytics dashboard
This dashboard can provide insights into HR metrics and trends, such as job satisfaction, attrition rate, and employee demographics. It uses data cleaning, summarization, and visualization techniques. 
4. Data analysis features
Excel has many features that can be used for data analysis, such as applying formulas, sorting information, and performing complex calculations. 
5. Real-time collaboration
With Office 365, multiple users can edit the same spreadsheet simultaneously. This feature can improve collaboration and ensure that everyone has access to the most recent data. </a:t>
            </a:r>
          </a:p>
          <a:p>
            <a:pPr marL="0" indent="0">
              <a:buNone/>
            </a:pPr>
            <a:endParaRPr lang="en-US" dirty="0"/>
          </a:p>
        </p:txBody>
      </p:sp>
    </p:spTree>
    <p:extLst>
      <p:ext uri="{BB962C8B-B14F-4D97-AF65-F5344CB8AC3E}">
        <p14:creationId xmlns:p14="http://schemas.microsoft.com/office/powerpoint/2010/main" val="204526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EDAD-1577-795A-278E-75DBDF6D3161}"/>
              </a:ext>
            </a:extLst>
          </p:cNvPr>
          <p:cNvSpPr>
            <a:spLocks noGrp="1"/>
          </p:cNvSpPr>
          <p:nvPr>
            <p:ph type="ctrTitle"/>
          </p:nvPr>
        </p:nvSpPr>
        <p:spPr/>
        <p:txBody>
          <a:bodyPr/>
          <a:lstStyle/>
          <a:p>
            <a:r>
              <a:rPr lang="en-US" dirty="0"/>
              <a:t>Thank you !</a:t>
            </a:r>
          </a:p>
        </p:txBody>
      </p:sp>
      <p:sp>
        <p:nvSpPr>
          <p:cNvPr id="3" name="Content Placeholder 2">
            <a:extLst>
              <a:ext uri="{FF2B5EF4-FFF2-40B4-BE49-F238E27FC236}">
                <a16:creationId xmlns:a16="http://schemas.microsoft.com/office/drawing/2014/main" id="{DCA711D2-2A24-C732-920D-EB5C599BBF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705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C06B-85D1-7A26-7699-3ED487B5B822}"/>
              </a:ext>
            </a:extLst>
          </p:cNvPr>
          <p:cNvSpPr>
            <a:spLocks noGrp="1"/>
          </p:cNvSpPr>
          <p:nvPr>
            <p:ph type="title"/>
          </p:nvPr>
        </p:nvSpPr>
        <p:spPr>
          <a:xfrm>
            <a:off x="1998964" y="1982391"/>
            <a:ext cx="7877270" cy="2696765"/>
          </a:xfrm>
        </p:spPr>
        <p:txBody>
          <a:bodyPr/>
          <a:lstStyle/>
          <a:p>
            <a:r>
              <a:rPr lang="en-US" dirty="0"/>
              <a:t>Employee performance analysis using Excel </a:t>
            </a:r>
          </a:p>
        </p:txBody>
      </p:sp>
    </p:spTree>
    <p:extLst>
      <p:ext uri="{BB962C8B-B14F-4D97-AF65-F5344CB8AC3E}">
        <p14:creationId xmlns:p14="http://schemas.microsoft.com/office/powerpoint/2010/main" val="165791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9B42-E20B-F668-37AB-3BBD43FF141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2EF4CA7-64E7-F19C-F1C6-695C15E05E5E}"/>
              </a:ext>
            </a:extLst>
          </p:cNvPr>
          <p:cNvSpPr>
            <a:spLocks noGrp="1"/>
          </p:cNvSpPr>
          <p:nvPr>
            <p:ph idx="1"/>
          </p:nvPr>
        </p:nvSpPr>
        <p:spPr/>
        <p:txBody>
          <a:bodyPr>
            <a:normAutofit fontScale="32500" lnSpcReduction="20000"/>
          </a:bodyPr>
          <a:lstStyle/>
          <a:p>
            <a:endParaRPr lang="en-US" dirty="0"/>
          </a:p>
          <a:p>
            <a:pPr marL="342900" indent="-342900">
              <a:buFont typeface="+mj-lt"/>
              <a:buAutoNum type="arabicPeriod"/>
            </a:pPr>
            <a:r>
              <a:rPr lang="en-US" dirty="0"/>
              <a:t>
</a:t>
            </a:r>
            <a:r>
              <a:rPr lang="en-US" sz="4500" dirty="0"/>
              <a:t>Problem statement
Project Overview
End Users
Our Solution and Proposition
Dataset Description
Modelling Approach
Results and Discussion
Conclusion</a:t>
            </a:r>
          </a:p>
          <a:p>
            <a:endParaRPr lang="en-US" sz="4200" dirty="0"/>
          </a:p>
          <a:p>
            <a:endParaRPr lang="en-US" dirty="0"/>
          </a:p>
        </p:txBody>
      </p:sp>
    </p:spTree>
    <p:extLst>
      <p:ext uri="{BB962C8B-B14F-4D97-AF65-F5344CB8AC3E}">
        <p14:creationId xmlns:p14="http://schemas.microsoft.com/office/powerpoint/2010/main" val="155436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2FB4-9A7D-AE97-0E2F-3C3BE340938B}"/>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C1E9D215-45F0-CC1D-518C-E5D3FA760BCF}"/>
              </a:ext>
            </a:extLst>
          </p:cNvPr>
          <p:cNvSpPr>
            <a:spLocks noGrp="1"/>
          </p:cNvSpPr>
          <p:nvPr>
            <p:ph idx="1"/>
          </p:nvPr>
        </p:nvSpPr>
        <p:spPr/>
        <p:txBody>
          <a:bodyPr>
            <a:normAutofit/>
          </a:bodyPr>
          <a:lstStyle/>
          <a:p>
            <a:pPr marL="0" indent="0">
              <a:buNone/>
            </a:pPr>
            <a:r>
              <a:rPr lang="en-US" sz="2000" dirty="0"/>
              <a:t>Using Excel for employee performance analysis can have some challenges, including: </a:t>
            </a:r>
          </a:p>
          <a:p>
            <a:pPr marL="342900" indent="-342900">
              <a:buFont typeface="+mj-lt"/>
              <a:buAutoNum type="arabicPeriod"/>
            </a:pPr>
            <a:r>
              <a:rPr lang="en-US" sz="2000" dirty="0"/>
              <a:t>Data organization </a:t>
            </a:r>
          </a:p>
          <a:p>
            <a:pPr marL="342900" indent="-342900">
              <a:buFont typeface="+mj-lt"/>
              <a:buAutoNum type="arabicPeriod"/>
            </a:pPr>
            <a:r>
              <a:rPr lang="en-US" sz="2000" dirty="0"/>
              <a:t>Time consuming </a:t>
            </a:r>
          </a:p>
          <a:p>
            <a:pPr marL="342900" indent="-342900">
              <a:buFont typeface="+mj-lt"/>
              <a:buAutoNum type="arabicPeriod"/>
            </a:pPr>
            <a:r>
              <a:rPr lang="en-US" sz="2000" dirty="0"/>
              <a:t>Error zone </a:t>
            </a:r>
          </a:p>
          <a:p>
            <a:pPr marL="342900" indent="-342900">
              <a:buFont typeface="+mj-lt"/>
              <a:buAutoNum type="arabicPeriod"/>
            </a:pPr>
            <a:r>
              <a:rPr lang="en-US" sz="2000" dirty="0"/>
              <a:t>Lack of real time updates </a:t>
            </a:r>
          </a:p>
        </p:txBody>
      </p:sp>
    </p:spTree>
    <p:extLst>
      <p:ext uri="{BB962C8B-B14F-4D97-AF65-F5344CB8AC3E}">
        <p14:creationId xmlns:p14="http://schemas.microsoft.com/office/powerpoint/2010/main" val="176620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DE1C-CBDC-09BF-E648-8698503D382F}"/>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909E2E40-F126-18B2-2D75-88BD28C365B3}"/>
              </a:ext>
            </a:extLst>
          </p:cNvPr>
          <p:cNvSpPr>
            <a:spLocks noGrp="1"/>
          </p:cNvSpPr>
          <p:nvPr>
            <p:ph idx="1"/>
          </p:nvPr>
        </p:nvSpPr>
        <p:spPr/>
        <p:txBody>
          <a:bodyPr>
            <a:normAutofit/>
          </a:bodyPr>
          <a:lstStyle/>
          <a:p>
            <a:pPr marL="0" indent="0">
              <a:buNone/>
            </a:pPr>
            <a:r>
              <a:rPr lang="en-US" sz="3200" dirty="0"/>
              <a:t>In this project we are going to see how to use Excel in the performance analysis of the employees in a firm </a:t>
            </a:r>
          </a:p>
        </p:txBody>
      </p:sp>
    </p:spTree>
    <p:extLst>
      <p:ext uri="{BB962C8B-B14F-4D97-AF65-F5344CB8AC3E}">
        <p14:creationId xmlns:p14="http://schemas.microsoft.com/office/powerpoint/2010/main" val="342141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1291-B222-341A-ECE5-3A1EBF8A0024}"/>
              </a:ext>
            </a:extLst>
          </p:cNvPr>
          <p:cNvSpPr>
            <a:spLocks noGrp="1"/>
          </p:cNvSpPr>
          <p:nvPr>
            <p:ph type="title"/>
          </p:nvPr>
        </p:nvSpPr>
        <p:spPr>
          <a:xfrm>
            <a:off x="2231136" y="321754"/>
            <a:ext cx="7729728" cy="1188720"/>
          </a:xfrm>
        </p:spPr>
        <p:txBody>
          <a:bodyPr/>
          <a:lstStyle/>
          <a:p>
            <a:r>
              <a:rPr lang="en-US" dirty="0"/>
              <a:t>Who are the end users???</a:t>
            </a:r>
          </a:p>
        </p:txBody>
      </p:sp>
      <p:sp>
        <p:nvSpPr>
          <p:cNvPr id="3" name="Content Placeholder 2">
            <a:extLst>
              <a:ext uri="{FF2B5EF4-FFF2-40B4-BE49-F238E27FC236}">
                <a16:creationId xmlns:a16="http://schemas.microsoft.com/office/drawing/2014/main" id="{F798424E-DCED-6232-28E8-7D615134669E}"/>
              </a:ext>
            </a:extLst>
          </p:cNvPr>
          <p:cNvSpPr>
            <a:spLocks noGrp="1"/>
          </p:cNvSpPr>
          <p:nvPr>
            <p:ph idx="1"/>
          </p:nvPr>
        </p:nvSpPr>
        <p:spPr>
          <a:xfrm>
            <a:off x="2231136" y="1878008"/>
            <a:ext cx="7729728" cy="3101983"/>
          </a:xfrm>
        </p:spPr>
        <p:txBody>
          <a:bodyPr>
            <a:noAutofit/>
          </a:bodyPr>
          <a:lstStyle/>
          <a:p>
            <a:pPr marL="0" indent="0">
              <a:buNone/>
            </a:pPr>
            <a:r>
              <a:rPr lang="en-US" sz="2400" dirty="0"/>
              <a:t>The end users of employee performance analysis include: 
1. Line managers
These managers are usually the ones who conduct performance appraisals because they know the most about the employee’s role and current work. 
2. Leadership groups
In some cases, a leadership group, team leader, or a more senior leader may lead the review. 
 </a:t>
            </a:r>
          </a:p>
        </p:txBody>
      </p:sp>
    </p:spTree>
    <p:extLst>
      <p:ext uri="{BB962C8B-B14F-4D97-AF65-F5344CB8AC3E}">
        <p14:creationId xmlns:p14="http://schemas.microsoft.com/office/powerpoint/2010/main" val="411013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245EC-D426-5082-6EF2-3C7ADAD5AF7A}"/>
              </a:ext>
            </a:extLst>
          </p:cNvPr>
          <p:cNvSpPr>
            <a:spLocks noGrp="1"/>
          </p:cNvSpPr>
          <p:nvPr>
            <p:ph idx="1"/>
          </p:nvPr>
        </p:nvSpPr>
        <p:spPr>
          <a:xfrm>
            <a:off x="2035326" y="875109"/>
            <a:ext cx="8121348" cy="4650605"/>
          </a:xfrm>
        </p:spPr>
        <p:txBody>
          <a:bodyPr>
            <a:normAutofit/>
          </a:bodyPr>
          <a:lstStyle/>
          <a:p>
            <a:pPr marL="0" indent="0">
              <a:buNone/>
            </a:pPr>
            <a:r>
              <a:rPr lang="en-US" sz="2800" dirty="0"/>
              <a:t>3. Human resources
Human resources is responsible for developing the overarching system and end-to-end process. 
4.Employees
Every employee will interact with the performance management system at some stage. 
 </a:t>
            </a:r>
          </a:p>
        </p:txBody>
      </p:sp>
    </p:spTree>
    <p:extLst>
      <p:ext uri="{BB962C8B-B14F-4D97-AF65-F5344CB8AC3E}">
        <p14:creationId xmlns:p14="http://schemas.microsoft.com/office/powerpoint/2010/main" val="206823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A2ED-6E86-EF9C-BFBB-765BFC203FF7}"/>
              </a:ext>
            </a:extLst>
          </p:cNvPr>
          <p:cNvSpPr>
            <a:spLocks noGrp="1"/>
          </p:cNvSpPr>
          <p:nvPr>
            <p:ph type="title"/>
          </p:nvPr>
        </p:nvSpPr>
        <p:spPr/>
        <p:txBody>
          <a:bodyPr/>
          <a:lstStyle/>
          <a:p>
            <a:r>
              <a:rPr lang="en-US" dirty="0"/>
              <a:t>Our solution and it’s valuable proportion </a:t>
            </a:r>
          </a:p>
        </p:txBody>
      </p:sp>
      <p:sp>
        <p:nvSpPr>
          <p:cNvPr id="3" name="Content Placeholder 2">
            <a:extLst>
              <a:ext uri="{FF2B5EF4-FFF2-40B4-BE49-F238E27FC236}">
                <a16:creationId xmlns:a16="http://schemas.microsoft.com/office/drawing/2014/main" id="{490F45D5-26DA-0623-E8B5-8C84AF1D8A99}"/>
              </a:ext>
            </a:extLst>
          </p:cNvPr>
          <p:cNvSpPr>
            <a:spLocks noGrp="1"/>
          </p:cNvSpPr>
          <p:nvPr>
            <p:ph idx="1"/>
          </p:nvPr>
        </p:nvSpPr>
        <p:spPr/>
        <p:txBody>
          <a:bodyPr>
            <a:normAutofit/>
          </a:bodyPr>
          <a:lstStyle/>
          <a:p>
            <a:r>
              <a:rPr lang="en-US" sz="2000" dirty="0"/>
              <a:t>Excel formulas that reference other cells can be put before or after the referenced cells (forward referencing or backward referencing). This is because Excel does not calculate cells in a fixed order, or by row or column. Instead, Excel dynamically determines the calculation sequence based on a list of all the formulas to calculate (the calculation chain) and the dependency information about each formula.</a:t>
            </a:r>
          </a:p>
          <a:p>
            <a:r>
              <a:rPr lang="en-US" sz="2000" dirty="0"/>
              <a:t>You could use pre recorded excel formats for easy process </a:t>
            </a:r>
          </a:p>
        </p:txBody>
      </p:sp>
    </p:spTree>
    <p:extLst>
      <p:ext uri="{BB962C8B-B14F-4D97-AF65-F5344CB8AC3E}">
        <p14:creationId xmlns:p14="http://schemas.microsoft.com/office/powerpoint/2010/main" val="355484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9F0028-AC5C-695D-C69A-CAF58B2EFF9F}"/>
              </a:ext>
            </a:extLst>
          </p:cNvPr>
          <p:cNvPicPr>
            <a:picLocks noGrp="1" noChangeAspect="1"/>
          </p:cNvPicPr>
          <p:nvPr>
            <p:ph idx="1"/>
          </p:nvPr>
        </p:nvPicPr>
        <p:blipFill>
          <a:blip r:embed="rId2"/>
          <a:stretch>
            <a:fillRect/>
          </a:stretch>
        </p:blipFill>
        <p:spPr>
          <a:xfrm>
            <a:off x="6735763" y="1248208"/>
            <a:ext cx="4816475" cy="4361585"/>
          </a:xfrm>
        </p:spPr>
      </p:pic>
      <p:sp>
        <p:nvSpPr>
          <p:cNvPr id="6" name="Text Placeholder 5">
            <a:extLst>
              <a:ext uri="{FF2B5EF4-FFF2-40B4-BE49-F238E27FC236}">
                <a16:creationId xmlns:a16="http://schemas.microsoft.com/office/drawing/2014/main" id="{21191B4C-2EEC-3BD8-6C1E-2A2E20E0E737}"/>
              </a:ext>
            </a:extLst>
          </p:cNvPr>
          <p:cNvSpPr>
            <a:spLocks noGrp="1"/>
          </p:cNvSpPr>
          <p:nvPr>
            <p:ph type="body" sz="half" idx="2"/>
          </p:nvPr>
        </p:nvSpPr>
        <p:spPr>
          <a:xfrm>
            <a:off x="901254" y="1234963"/>
            <a:ext cx="4554983" cy="3944255"/>
          </a:xfrm>
        </p:spPr>
        <p:txBody>
          <a:bodyPr anchor="ctr">
            <a:normAutofit/>
          </a:bodyPr>
          <a:lstStyle/>
          <a:p>
            <a:r>
              <a:rPr lang="en-US" sz="2800" dirty="0"/>
              <a:t>For example this is a pre formatted excel sheet and if you want to record the analysis the same way you could do it with the pre formatted one!</a:t>
            </a:r>
          </a:p>
        </p:txBody>
      </p:sp>
    </p:spTree>
    <p:extLst>
      <p:ext uri="{BB962C8B-B14F-4D97-AF65-F5344CB8AC3E}">
        <p14:creationId xmlns:p14="http://schemas.microsoft.com/office/powerpoint/2010/main" val="1475395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Parcel</vt:lpstr>
      <vt:lpstr>Employee data analysis using Excel   student name: shree harini  Register number: 312210364 college: guru shree shanthivijai jain college for women  deparment: b.com general </vt:lpstr>
      <vt:lpstr>Employee performance analysis using Excel </vt:lpstr>
      <vt:lpstr>Agenda</vt:lpstr>
      <vt:lpstr>Problem statement </vt:lpstr>
      <vt:lpstr>Project overview </vt:lpstr>
      <vt:lpstr>Who are the end users???</vt:lpstr>
      <vt:lpstr>PowerPoint Presentation</vt:lpstr>
      <vt:lpstr>Our solution and it’s valuable proportion </vt:lpstr>
      <vt:lpstr>PowerPoint Presentation</vt:lpstr>
      <vt:lpstr>Data set description </vt:lpstr>
      <vt:lpstr>The wow in our solution </vt:lpstr>
      <vt:lpstr>PowerPoint Presentation</vt:lpstr>
      <vt:lpstr>Modelling </vt:lpstr>
      <vt:lpstr>PowerPoint Presentation</vt:lpstr>
      <vt:lpstr>Results </vt:lpstr>
      <vt:lpstr>PowerPoint Presentation</vt:lpstr>
      <vt:lpstr>Conclusion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student name: shree harini  Register number: 312210364 college: guru shree shanthivijai jain college for women  deparment: b.com general </dc:title>
  <dc:creator>919940697919</dc:creator>
  <cp:lastModifiedBy>919940697919</cp:lastModifiedBy>
  <cp:revision>3</cp:revision>
  <dcterms:created xsi:type="dcterms:W3CDTF">2024-09-29T09:10:21Z</dcterms:created>
  <dcterms:modified xsi:type="dcterms:W3CDTF">2024-09-29T10:17:23Z</dcterms:modified>
</cp:coreProperties>
</file>