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Microsoft_Office_Excel_2007_Workbook3.xlsx"/><Relationship Id="rId3" Type="http://schemas.openxmlformats.org/officeDocument/2006/relationships/image" Target="../media/image12.emf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3" name="TextBox 13"/>
          <p:cNvSpPr txBox="1"/>
          <p:nvPr/>
        </p:nvSpPr>
        <p:spPr>
          <a:xfrm>
            <a:off x="1971674" y="2897504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endParaRPr altLang="en-US" lang="zh-CN"/>
          </a:p>
          <a:p>
            <a:r>
              <a:rPr dirty="0" sz="2400" lang="en-US"/>
              <a:t>REGISTER NO:</a:t>
            </a:r>
            <a:r>
              <a:rPr dirty="0" sz="2400" lang="en-US"/>
              <a:t>7CE37F2E0F64E6983584DC85FA654B12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312</a:t>
            </a:r>
            <a:r>
              <a:rPr dirty="0" sz="2400" lang="en-US"/>
              <a:t>211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6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 B.COM (A &amp; F)</a:t>
            </a:r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3352801" y="1752600"/>
            <a:ext cx="5105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Object 9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spid="" imgH="1836389" imgW="6050351" progId="Excel.Sheet.12">
                  <p:embed/>
                </p:oleObj>
              </mc:Choice>
              <mc:Fallback>
                <p:oleObj name="Worksheet" r:id="rId2" spid="" imgH="1836389" imgW="6050351" progId="Excel.Sheet.12">
                  <p:embed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2895601" y="1600200"/>
            <a:ext cx="56388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With this analyse we terminate the employees and given incentive for the one performed well.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>
          <a:xfrm>
            <a:off x="4252347" y="3067050"/>
            <a:ext cx="10802200" cy="723901"/>
          </a:xfrm>
        </p:spPr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YOU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 lang="en-US" spc="15"/>
              <a:t>D</a:t>
            </a:r>
            <a:r>
              <a:rPr dirty="0"/>
              <a:t>A</a:t>
            </a:r>
            <a:endParaRPr altLang="en-US" lang="zh-CN"/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TextBox 8"/>
          <p:cNvSpPr txBox="1"/>
          <p:nvPr/>
        </p:nvSpPr>
        <p:spPr>
          <a:xfrm>
            <a:off x="1066800" y="2978870"/>
            <a:ext cx="5489542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TextBox 8"/>
          <p:cNvSpPr txBox="1"/>
          <p:nvPr/>
        </p:nvSpPr>
        <p:spPr>
          <a:xfrm>
            <a:off x="1752601" y="3352800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4876800" y="2209800"/>
            <a:ext cx="3429000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Solution : drafting data relating to employee performance.</a:t>
            </a:r>
          </a:p>
          <a:p>
            <a:r>
              <a:rPr dirty="0" sz="3600" lang="en-IN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" imgH="1760031" imgW="4167963" progId="Excel.Sheet.12">
                  <p:embed/>
                </p:oleObj>
              </mc:Choice>
              <mc:Fallback>
                <p:oleObj name="Worksheet" r:id="rId1" spid="" imgH="1760031" imgW="4167963" progId="Excel.Sheet.12">
                  <p:embed/>
                  <p:pic>
                    <p:nvPicPr>
                      <p:cNvPr id="209716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886201" y="2819400"/>
            <a:ext cx="480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 err="1"/>
              <a:t>Fte</a:t>
            </a:r>
            <a:r>
              <a:rPr dirty="0" sz="3600" lang="en-IN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kayal vizhi</cp:lastModifiedBy>
  <dcterms:created xsi:type="dcterms:W3CDTF">2024-03-27T19:07:22Z</dcterms:created>
  <dcterms:modified xsi:type="dcterms:W3CDTF">2024-08-31T12:22:17Z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075e74f4c3e949baa70601d5224571d7</vt:lpwstr>
  </property>
</Properties>
</file>