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1F4788"/>
                </a:solidFill>
                <a:latin typeface="Calibri"/>
              </a:defRPr>
            </a:pPr>
            <a:r>
              <a:t>The Joy of Dog Walks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latin typeface="Calibri"/>
              </a:defRPr>
            </a:pPr>
            <a:r>
              <a:t>Enhancing Health and Happiness for You and Your Furry Friend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Benefits of Regular Dog Walks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Improves physical health for both dog and owner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Strengthens the bond through shared activity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Provides essential mental stimulation and socialization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Helps manage behavioral issues by burning excess energy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Encourages routine and structure in daily life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Choosing Your Dog Walk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r>
              <a:t>Leashed Walks:</a:t>
            </a:r>
          </a:p>
          <a:p>
            <a:r>
              <a:t>- Keeps your dog safe in busy areas</a:t>
            </a:r>
          </a:p>
          <a:p>
            <a:r>
              <a:t>- Encourages controlled behavior</a:t>
            </a:r>
          </a:p>
          <a:p>
            <a:r>
              <a:t>- Ideal for urban environments</a:t>
            </a:r>
          </a:p>
          <a:p/>
          <a:p>
            <a:r>
              <a:t>Off-Leash Walks:</a:t>
            </a:r>
          </a:p>
          <a:p>
            <a:r>
              <a:t>- Allows natural exploration</a:t>
            </a:r>
          </a:p>
          <a:p>
            <a:r>
              <a:t>- Provides greater exercise intensity</a:t>
            </a:r>
          </a:p>
          <a:p>
            <a:r>
              <a:t>- Best in secured, dog-friendly parks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64592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r>
              <a:t>Walking Pace:</a:t>
            </a:r>
          </a:p>
          <a:p>
            <a:r>
              <a:t>- Slow strolls for older or small dogs</a:t>
            </a:r>
          </a:p>
          <a:p>
            <a:r>
              <a:t>- Moderate pace for general health</a:t>
            </a:r>
          </a:p>
          <a:p>
            <a:r>
              <a:t>- Brisk walks or jogs for high-energy breeds</a:t>
            </a:r>
          </a:p>
          <a:p/>
          <a:p>
            <a:r>
              <a:t>Duration:</a:t>
            </a:r>
          </a:p>
          <a:p>
            <a:r>
              <a:t>- Short walks (10-15 mins) for puppies</a:t>
            </a:r>
          </a:p>
          <a:p>
            <a:r>
              <a:t>- 30-60 minutes for adult dogs</a:t>
            </a:r>
          </a:p>
          <a:p>
            <a:r>
              <a:t>- Multiple walks per day for active breeds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American Kennel Club - Why Daily Dog Walks Are Important (2023)</a:t>
            </a:r>
          </a:p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PetMD - Health Benefits of Walking Your Dog (2024)</a:t>
            </a:r>
          </a:p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Humane Society - Leash vs. Off-Leash Walking: Pros and Cons (2022)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