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1F4788"/>
                </a:solidFill>
                <a:latin typeface="Calibri"/>
              </a:defRPr>
            </a:pPr>
            <a:r>
              <a:t>Business and AI: Transforming Tomorrow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latin typeface="Calibri"/>
              </a:defRPr>
            </a:pPr>
            <a:r>
              <a:t>Harnessing Artificial Intelligence for Competitive Advantage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Why AI Matters in Business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Automates routine tasks, increasing efficiency and reducing costs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Enhances decision-making with data-driven insights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Improves customer experience through personalized interactions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Drives innovation in products and services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Enables predictive analytics for proactive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Traditional Business vs. AI-Driven Business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r>
              <a:t>• Relies heavily on manual processes and human intuition</a:t>
            </a:r>
          </a:p>
          <a:p>
            <a:r>
              <a:t>• Slower response to market changes</a:t>
            </a:r>
          </a:p>
          <a:p>
            <a:r>
              <a:t>• Limited data utilization</a:t>
            </a:r>
          </a:p>
          <a:p>
            <a:r>
              <a:t>• Reactive decision-making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64592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r>
              <a:t>• Automates workflows using AI algorithms</a:t>
            </a:r>
          </a:p>
          <a:p>
            <a:r>
              <a:t>• Agile and adaptive to dynamic markets</a:t>
            </a:r>
          </a:p>
          <a:p>
            <a:r>
              <a:t>• Leverages big data for insights</a:t>
            </a:r>
          </a:p>
          <a:p>
            <a:r>
              <a:t>• Proactive and predictive strategies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AI in Action: Real-World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4572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r>
              <a:t>From chatbots enhancing customer support to AI-powered supply chain optimization, businesses across industries are leveraging AI to gain a competitive edge. For example, retail companies use AI to forecast demand, while finance firms deploy AI for fraud detection and risk assessment.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645920"/>
            <a:ext cx="3200400" cy="2743200"/>
          </a:xfrm>
          <a:prstGeom prst="rect">
            <a:avLst/>
          </a:prstGeom>
          <a:solidFill>
            <a:srgbClr val="DCDC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i="1"/>
            </a:pPr>
            <a:r>
              <a:t>[Image: Illustration showing a robot interacting with business professionals and digital charts representing AI applications in various industries.]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Future Outlook: Embracing AI for Sustainable Growth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Investing in AI talent and infrastructure is crucial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Ethical AI use to build trust with customers and stakeholders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Continuous innovation fueled by AI-driven insights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Collaboration between humans and AI to enhance creativity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AI as a catalyst for global business transformation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McKinsey &amp; Company - The State of AI in 2024: Business Trends and Strategies (2024)</a:t>
            </a:r>
          </a:p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Harvard Business Review - How AI Is Reshaping Business Models (2023)</a:t>
            </a:r>
          </a:p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PwC - AI Predictions 2024: What Businesses Need to Know (2024)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