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FDDA7-1B51-4F21-9882-03B302F4FBE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0FB4E-BA49-4C8E-B293-9129A876F3ED}">
      <dgm:prSet custT="1"/>
      <dgm:spPr/>
      <dgm:t>
        <a:bodyPr/>
        <a:lstStyle/>
        <a:p>
          <a:pPr algn="l"/>
          <a:r>
            <a:rPr lang="en-US" sz="1600" b="1" dirty="0"/>
            <a:t>Infrastructure and Access Gaps</a:t>
          </a:r>
        </a:p>
        <a:p>
          <a:pPr algn="l"/>
          <a:r>
            <a:rPr lang="en-US" sz="1400" dirty="0"/>
            <a:t>80% shortfall in Community Health Centers (CHCs) Limited doctors and specialists in Tier 2/3 towns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Poor hospital infrastructure and emergency care</a:t>
          </a:r>
          <a:endParaRPr lang="en-US" sz="1400" b="1" dirty="0"/>
        </a:p>
        <a:p>
          <a:pPr algn="ctr"/>
          <a:endParaRPr lang="en-US" sz="1400" dirty="0"/>
        </a:p>
      </dgm:t>
    </dgm:pt>
    <dgm:pt modelId="{B9D084CD-80CE-48AF-B931-7AADF14B41B7}" type="parTrans" cxnId="{7CE8D49E-054C-4EC7-9C01-A348B88FF1F9}">
      <dgm:prSet/>
      <dgm:spPr/>
      <dgm:t>
        <a:bodyPr/>
        <a:lstStyle/>
        <a:p>
          <a:endParaRPr lang="en-US"/>
        </a:p>
      </dgm:t>
    </dgm:pt>
    <dgm:pt modelId="{2E722A5E-24B2-4DDE-854F-A5353C74474D}" type="sibTrans" cxnId="{7CE8D49E-054C-4EC7-9C01-A348B88FF1F9}">
      <dgm:prSet/>
      <dgm:spPr/>
      <dgm:t>
        <a:bodyPr/>
        <a:lstStyle/>
        <a:p>
          <a:endParaRPr lang="en-US"/>
        </a:p>
      </dgm:t>
    </dgm:pt>
    <dgm:pt modelId="{932CE64F-10B2-4185-A7EA-22AABC125307}">
      <dgm:prSet custT="1"/>
      <dgm:spPr/>
      <dgm:t>
        <a:bodyPr/>
        <a:lstStyle/>
        <a:p>
          <a:pPr algn="l"/>
          <a:r>
            <a:rPr lang="en-US" sz="1600" b="1" dirty="0"/>
            <a:t>Time &amp; Cost Barriers</a:t>
          </a:r>
        </a:p>
        <a:p>
          <a:pPr algn="l"/>
          <a:r>
            <a:rPr lang="en-US" sz="1400" dirty="0"/>
            <a:t>Long travel times to reach hospitals High cost of private consultations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Long waiting periods for basic treatment</a:t>
          </a:r>
        </a:p>
      </dgm:t>
    </dgm:pt>
    <dgm:pt modelId="{639E5762-4D7E-4B46-A6AA-2CD2AD7508FB}" type="parTrans" cxnId="{57A882BF-176F-444C-9825-19D18164EC09}">
      <dgm:prSet/>
      <dgm:spPr/>
      <dgm:t>
        <a:bodyPr/>
        <a:lstStyle/>
        <a:p>
          <a:endParaRPr lang="en-US"/>
        </a:p>
      </dgm:t>
    </dgm:pt>
    <dgm:pt modelId="{3CF08975-1F5A-49C1-80FE-A692058ED8CC}" type="sibTrans" cxnId="{57A882BF-176F-444C-9825-19D18164EC09}">
      <dgm:prSet/>
      <dgm:spPr/>
      <dgm:t>
        <a:bodyPr/>
        <a:lstStyle/>
        <a:p>
          <a:endParaRPr lang="en-US"/>
        </a:p>
      </dgm:t>
    </dgm:pt>
    <dgm:pt modelId="{485A3E19-5A3B-486F-8CFA-9A1B0DEB456F}">
      <dgm:prSet custT="1"/>
      <dgm:spPr/>
      <dgm:t>
        <a:bodyPr/>
        <a:lstStyle/>
        <a:p>
          <a:pPr algn="l"/>
          <a:r>
            <a:rPr lang="en-US" sz="1600" b="1" dirty="0"/>
            <a:t>Digital Divide</a:t>
          </a:r>
        </a:p>
        <a:p>
          <a:pPr algn="l"/>
          <a:r>
            <a:rPr lang="en-US" sz="1400" dirty="0"/>
            <a:t>Low-bandwidth and unstable internet in rural areas </a:t>
          </a:r>
        </a:p>
        <a:p>
          <a:pPr algn="l"/>
          <a:r>
            <a:rPr lang="en-US" sz="1400" dirty="0"/>
            <a:t>Lack of healthcare content in local languages</a:t>
          </a:r>
        </a:p>
      </dgm:t>
    </dgm:pt>
    <dgm:pt modelId="{4834BF72-4229-4079-8C8E-CDEEF94635AE}" type="parTrans" cxnId="{6610393A-31D1-4F1A-8CF6-1802573D3E0D}">
      <dgm:prSet/>
      <dgm:spPr/>
      <dgm:t>
        <a:bodyPr/>
        <a:lstStyle/>
        <a:p>
          <a:endParaRPr lang="en-US"/>
        </a:p>
      </dgm:t>
    </dgm:pt>
    <dgm:pt modelId="{AAF71421-C47E-4246-8E3D-B2905C7A4FBD}" type="sibTrans" cxnId="{6610393A-31D1-4F1A-8CF6-1802573D3E0D}">
      <dgm:prSet/>
      <dgm:spPr/>
      <dgm:t>
        <a:bodyPr/>
        <a:lstStyle/>
        <a:p>
          <a:endParaRPr lang="en-US"/>
        </a:p>
      </dgm:t>
    </dgm:pt>
    <dgm:pt modelId="{FC11B1B4-93E6-4F8E-8D28-AEEC1DC1BEC7}">
      <dgm:prSet custT="1"/>
      <dgm:spPr/>
      <dgm:t>
        <a:bodyPr/>
        <a:lstStyle/>
        <a:p>
          <a:pPr algn="l"/>
          <a:r>
            <a:rPr lang="en-US" sz="1600" b="1" dirty="0"/>
            <a:t>Missed Opportunities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425M+ rural smartphone users, but no trusted health interface WhatsApp widely used, yet underutilized for healthcare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No centralized system for verified guidance or tele-consultation</a:t>
          </a:r>
        </a:p>
      </dgm:t>
    </dgm:pt>
    <dgm:pt modelId="{33514DB2-FB3F-4FAC-A843-D522700188F8}" type="parTrans" cxnId="{691FE7D0-8491-4556-B8D9-A09F16F0ABA7}">
      <dgm:prSet/>
      <dgm:spPr/>
      <dgm:t>
        <a:bodyPr/>
        <a:lstStyle/>
        <a:p>
          <a:endParaRPr lang="en-US"/>
        </a:p>
      </dgm:t>
    </dgm:pt>
    <dgm:pt modelId="{86D1ACCE-F1F3-459D-A482-49900A84DF08}" type="sibTrans" cxnId="{691FE7D0-8491-4556-B8D9-A09F16F0ABA7}">
      <dgm:prSet/>
      <dgm:spPr/>
      <dgm:t>
        <a:bodyPr/>
        <a:lstStyle/>
        <a:p>
          <a:endParaRPr lang="en-US"/>
        </a:p>
      </dgm:t>
    </dgm:pt>
    <dgm:pt modelId="{815C2E80-B46B-477E-B520-073BAB09AB1A}" type="pres">
      <dgm:prSet presAssocID="{869FDDA7-1B51-4F21-9882-03B302F4FBE1}" presName="Name0" presStyleCnt="0">
        <dgm:presLayoutVars>
          <dgm:dir/>
          <dgm:resizeHandles val="exact"/>
        </dgm:presLayoutVars>
      </dgm:prSet>
      <dgm:spPr/>
    </dgm:pt>
    <dgm:pt modelId="{2E8F395B-03FD-4036-B344-F42FF99CBF1F}" type="pres">
      <dgm:prSet presAssocID="{869FDDA7-1B51-4F21-9882-03B302F4FBE1}" presName="arrow" presStyleLbl="bgShp" presStyleIdx="0" presStyleCnt="1"/>
      <dgm:spPr/>
    </dgm:pt>
    <dgm:pt modelId="{2B5367BE-D4D4-4BC1-AA6C-7B4765C28B9A}" type="pres">
      <dgm:prSet presAssocID="{869FDDA7-1B51-4F21-9882-03B302F4FBE1}" presName="points" presStyleCnt="0"/>
      <dgm:spPr/>
    </dgm:pt>
    <dgm:pt modelId="{08BDE621-70DB-4DAA-A458-1C7704CBC143}" type="pres">
      <dgm:prSet presAssocID="{5930FB4E-BA49-4C8E-B293-9129A876F3ED}" presName="compositeA" presStyleCnt="0"/>
      <dgm:spPr/>
    </dgm:pt>
    <dgm:pt modelId="{F61DA069-6DA5-4A90-A494-F18D59717D92}" type="pres">
      <dgm:prSet presAssocID="{5930FB4E-BA49-4C8E-B293-9129A876F3ED}" presName="textA" presStyleLbl="revTx" presStyleIdx="0" presStyleCnt="4" custScaleX="394544" custLinFactNeighborX="25020" custLinFactNeighborY="15579">
        <dgm:presLayoutVars>
          <dgm:bulletEnabled val="1"/>
        </dgm:presLayoutVars>
      </dgm:prSet>
      <dgm:spPr/>
    </dgm:pt>
    <dgm:pt modelId="{62C19494-FC13-4BF6-B4ED-03C2F800BA52}" type="pres">
      <dgm:prSet presAssocID="{5930FB4E-BA49-4C8E-B293-9129A876F3ED}" presName="circleA" presStyleLbl="node1" presStyleIdx="0" presStyleCnt="4"/>
      <dgm:spPr/>
    </dgm:pt>
    <dgm:pt modelId="{AFEC5020-BF26-41CE-8908-F906ADAEA3C0}" type="pres">
      <dgm:prSet presAssocID="{5930FB4E-BA49-4C8E-B293-9129A876F3ED}" presName="spaceA" presStyleCnt="0"/>
      <dgm:spPr/>
    </dgm:pt>
    <dgm:pt modelId="{BBE0872B-83F5-4473-B770-2EFCE683DB1F}" type="pres">
      <dgm:prSet presAssocID="{2E722A5E-24B2-4DDE-854F-A5353C74474D}" presName="space" presStyleCnt="0"/>
      <dgm:spPr/>
    </dgm:pt>
    <dgm:pt modelId="{DAA05D1D-70B8-4897-84BB-41C2988D4CDD}" type="pres">
      <dgm:prSet presAssocID="{932CE64F-10B2-4185-A7EA-22AABC125307}" presName="compositeB" presStyleCnt="0"/>
      <dgm:spPr/>
    </dgm:pt>
    <dgm:pt modelId="{74E377D3-438C-4C85-8277-8D951ACE84E8}" type="pres">
      <dgm:prSet presAssocID="{932CE64F-10B2-4185-A7EA-22AABC125307}" presName="textB" presStyleLbl="revTx" presStyleIdx="1" presStyleCnt="4" custScaleX="261429">
        <dgm:presLayoutVars>
          <dgm:bulletEnabled val="1"/>
        </dgm:presLayoutVars>
      </dgm:prSet>
      <dgm:spPr/>
    </dgm:pt>
    <dgm:pt modelId="{BD9CDEEC-C0CF-4CBD-AF1C-B1CB43CF1C0B}" type="pres">
      <dgm:prSet presAssocID="{932CE64F-10B2-4185-A7EA-22AABC125307}" presName="circleB" presStyleLbl="node1" presStyleIdx="1" presStyleCnt="4" custLinFactNeighborX="-40441" custLinFactNeighborY="-552"/>
      <dgm:spPr/>
    </dgm:pt>
    <dgm:pt modelId="{EE1A5470-ED31-4897-BB4E-EF650B1AD00F}" type="pres">
      <dgm:prSet presAssocID="{932CE64F-10B2-4185-A7EA-22AABC125307}" presName="spaceB" presStyleCnt="0"/>
      <dgm:spPr/>
    </dgm:pt>
    <dgm:pt modelId="{31BE0986-0206-4D88-A605-2827840250F8}" type="pres">
      <dgm:prSet presAssocID="{3CF08975-1F5A-49C1-80FE-A692058ED8CC}" presName="space" presStyleCnt="0"/>
      <dgm:spPr/>
    </dgm:pt>
    <dgm:pt modelId="{854C55A5-0000-4484-8E97-4DA02BBAD350}" type="pres">
      <dgm:prSet presAssocID="{485A3E19-5A3B-486F-8CFA-9A1B0DEB456F}" presName="compositeA" presStyleCnt="0"/>
      <dgm:spPr/>
    </dgm:pt>
    <dgm:pt modelId="{36DC3B53-7C74-41EF-8C82-2E0B445235B0}" type="pres">
      <dgm:prSet presAssocID="{485A3E19-5A3B-486F-8CFA-9A1B0DEB456F}" presName="textA" presStyleLbl="revTx" presStyleIdx="2" presStyleCnt="4" custScaleX="315572" custScaleY="75267" custLinFactNeighborX="17391" custLinFactNeighborY="17378">
        <dgm:presLayoutVars>
          <dgm:bulletEnabled val="1"/>
        </dgm:presLayoutVars>
      </dgm:prSet>
      <dgm:spPr/>
    </dgm:pt>
    <dgm:pt modelId="{AB88BC79-DF6B-4C74-8671-24B84C14CD38}" type="pres">
      <dgm:prSet presAssocID="{485A3E19-5A3B-486F-8CFA-9A1B0DEB456F}" presName="circleA" presStyleLbl="node1" presStyleIdx="2" presStyleCnt="4" custLinFactNeighborX="-10845" custLinFactNeighborY="20504"/>
      <dgm:spPr/>
    </dgm:pt>
    <dgm:pt modelId="{59A383CD-A90B-485D-B29F-D42D6A831A2C}" type="pres">
      <dgm:prSet presAssocID="{485A3E19-5A3B-486F-8CFA-9A1B0DEB456F}" presName="spaceA" presStyleCnt="0"/>
      <dgm:spPr/>
    </dgm:pt>
    <dgm:pt modelId="{358BEFFD-94B0-48FA-9172-E6240678909D}" type="pres">
      <dgm:prSet presAssocID="{AAF71421-C47E-4246-8E3D-B2905C7A4FBD}" presName="space" presStyleCnt="0"/>
      <dgm:spPr/>
    </dgm:pt>
    <dgm:pt modelId="{CB95BAA4-C722-450D-8C88-0776DBBE417F}" type="pres">
      <dgm:prSet presAssocID="{FC11B1B4-93E6-4F8E-8D28-AEEC1DC1BEC7}" presName="compositeB" presStyleCnt="0"/>
      <dgm:spPr/>
    </dgm:pt>
    <dgm:pt modelId="{AB0FB0CA-8B38-4A8C-AE20-E66229CB5B30}" type="pres">
      <dgm:prSet presAssocID="{FC11B1B4-93E6-4F8E-8D28-AEEC1DC1BEC7}" presName="textB" presStyleLbl="revTx" presStyleIdx="3" presStyleCnt="4" custScaleX="314743">
        <dgm:presLayoutVars>
          <dgm:bulletEnabled val="1"/>
        </dgm:presLayoutVars>
      </dgm:prSet>
      <dgm:spPr/>
    </dgm:pt>
    <dgm:pt modelId="{9A686CAF-11E0-48C3-BB67-DF9345DCB756}" type="pres">
      <dgm:prSet presAssocID="{FC11B1B4-93E6-4F8E-8D28-AEEC1DC1BEC7}" presName="circleB" presStyleLbl="node1" presStyleIdx="3" presStyleCnt="4" custLinFactNeighborX="-55147" custLinFactNeighborY="-9742"/>
      <dgm:spPr/>
    </dgm:pt>
    <dgm:pt modelId="{281526E7-E04D-49CA-90E0-B6DA3D58E249}" type="pres">
      <dgm:prSet presAssocID="{FC11B1B4-93E6-4F8E-8D28-AEEC1DC1BEC7}" presName="spaceB" presStyleCnt="0"/>
      <dgm:spPr/>
    </dgm:pt>
  </dgm:ptLst>
  <dgm:cxnLst>
    <dgm:cxn modelId="{3E1BFB25-05D9-4773-887E-3BE366C14308}" type="presOf" srcId="{932CE64F-10B2-4185-A7EA-22AABC125307}" destId="{74E377D3-438C-4C85-8277-8D951ACE84E8}" srcOrd="0" destOrd="0" presId="urn:microsoft.com/office/officeart/2005/8/layout/hProcess11"/>
    <dgm:cxn modelId="{88BF1828-0972-4573-A849-67ED0DE4B8AF}" type="presOf" srcId="{485A3E19-5A3B-486F-8CFA-9A1B0DEB456F}" destId="{36DC3B53-7C74-41EF-8C82-2E0B445235B0}" srcOrd="0" destOrd="0" presId="urn:microsoft.com/office/officeart/2005/8/layout/hProcess11"/>
    <dgm:cxn modelId="{6610393A-31D1-4F1A-8CF6-1802573D3E0D}" srcId="{869FDDA7-1B51-4F21-9882-03B302F4FBE1}" destId="{485A3E19-5A3B-486F-8CFA-9A1B0DEB456F}" srcOrd="2" destOrd="0" parTransId="{4834BF72-4229-4079-8C8E-CDEEF94635AE}" sibTransId="{AAF71421-C47E-4246-8E3D-B2905C7A4FBD}"/>
    <dgm:cxn modelId="{2ECE8354-221F-40B4-8282-BB048AC3DB00}" type="presOf" srcId="{869FDDA7-1B51-4F21-9882-03B302F4FBE1}" destId="{815C2E80-B46B-477E-B520-073BAB09AB1A}" srcOrd="0" destOrd="0" presId="urn:microsoft.com/office/officeart/2005/8/layout/hProcess11"/>
    <dgm:cxn modelId="{7CE8D49E-054C-4EC7-9C01-A348B88FF1F9}" srcId="{869FDDA7-1B51-4F21-9882-03B302F4FBE1}" destId="{5930FB4E-BA49-4C8E-B293-9129A876F3ED}" srcOrd="0" destOrd="0" parTransId="{B9D084CD-80CE-48AF-B931-7AADF14B41B7}" sibTransId="{2E722A5E-24B2-4DDE-854F-A5353C74474D}"/>
    <dgm:cxn modelId="{57A882BF-176F-444C-9825-19D18164EC09}" srcId="{869FDDA7-1B51-4F21-9882-03B302F4FBE1}" destId="{932CE64F-10B2-4185-A7EA-22AABC125307}" srcOrd="1" destOrd="0" parTransId="{639E5762-4D7E-4B46-A6AA-2CD2AD7508FB}" sibTransId="{3CF08975-1F5A-49C1-80FE-A692058ED8CC}"/>
    <dgm:cxn modelId="{691FE7D0-8491-4556-B8D9-A09F16F0ABA7}" srcId="{869FDDA7-1B51-4F21-9882-03B302F4FBE1}" destId="{FC11B1B4-93E6-4F8E-8D28-AEEC1DC1BEC7}" srcOrd="3" destOrd="0" parTransId="{33514DB2-FB3F-4FAC-A843-D522700188F8}" sibTransId="{86D1ACCE-F1F3-459D-A482-49900A84DF08}"/>
    <dgm:cxn modelId="{04091EEF-BD3A-4511-BAD0-B608E8F09BC2}" type="presOf" srcId="{FC11B1B4-93E6-4F8E-8D28-AEEC1DC1BEC7}" destId="{AB0FB0CA-8B38-4A8C-AE20-E66229CB5B30}" srcOrd="0" destOrd="0" presId="urn:microsoft.com/office/officeart/2005/8/layout/hProcess11"/>
    <dgm:cxn modelId="{61610BF0-0774-471A-A17E-E1C8AC1B2CF6}" type="presOf" srcId="{5930FB4E-BA49-4C8E-B293-9129A876F3ED}" destId="{F61DA069-6DA5-4A90-A494-F18D59717D92}" srcOrd="0" destOrd="0" presId="urn:microsoft.com/office/officeart/2005/8/layout/hProcess11"/>
    <dgm:cxn modelId="{ED68A5FB-1D73-4177-9DDD-7DB9303C5422}" type="presParOf" srcId="{815C2E80-B46B-477E-B520-073BAB09AB1A}" destId="{2E8F395B-03FD-4036-B344-F42FF99CBF1F}" srcOrd="0" destOrd="0" presId="urn:microsoft.com/office/officeart/2005/8/layout/hProcess11"/>
    <dgm:cxn modelId="{F36D148E-7A72-43CD-B8F4-FE76456A3B10}" type="presParOf" srcId="{815C2E80-B46B-477E-B520-073BAB09AB1A}" destId="{2B5367BE-D4D4-4BC1-AA6C-7B4765C28B9A}" srcOrd="1" destOrd="0" presId="urn:microsoft.com/office/officeart/2005/8/layout/hProcess11"/>
    <dgm:cxn modelId="{A2140081-BA58-4354-AE8B-574DF056CF18}" type="presParOf" srcId="{2B5367BE-D4D4-4BC1-AA6C-7B4765C28B9A}" destId="{08BDE621-70DB-4DAA-A458-1C7704CBC143}" srcOrd="0" destOrd="0" presId="urn:microsoft.com/office/officeart/2005/8/layout/hProcess11"/>
    <dgm:cxn modelId="{D148FEF1-33C1-4282-8FA9-3F0619A0F262}" type="presParOf" srcId="{08BDE621-70DB-4DAA-A458-1C7704CBC143}" destId="{F61DA069-6DA5-4A90-A494-F18D59717D92}" srcOrd="0" destOrd="0" presId="urn:microsoft.com/office/officeart/2005/8/layout/hProcess11"/>
    <dgm:cxn modelId="{6FC9E879-5425-43EA-BAA3-8DE3AFFF6643}" type="presParOf" srcId="{08BDE621-70DB-4DAA-A458-1C7704CBC143}" destId="{62C19494-FC13-4BF6-B4ED-03C2F800BA52}" srcOrd="1" destOrd="0" presId="urn:microsoft.com/office/officeart/2005/8/layout/hProcess11"/>
    <dgm:cxn modelId="{B760EBB6-074D-4F58-8277-195E5653B7FE}" type="presParOf" srcId="{08BDE621-70DB-4DAA-A458-1C7704CBC143}" destId="{AFEC5020-BF26-41CE-8908-F906ADAEA3C0}" srcOrd="2" destOrd="0" presId="urn:microsoft.com/office/officeart/2005/8/layout/hProcess11"/>
    <dgm:cxn modelId="{18644BA9-8EC4-49F1-BC74-C6691A38D497}" type="presParOf" srcId="{2B5367BE-D4D4-4BC1-AA6C-7B4765C28B9A}" destId="{BBE0872B-83F5-4473-B770-2EFCE683DB1F}" srcOrd="1" destOrd="0" presId="urn:microsoft.com/office/officeart/2005/8/layout/hProcess11"/>
    <dgm:cxn modelId="{C4BEE86C-6C67-4BF6-98FD-2EF5697791A0}" type="presParOf" srcId="{2B5367BE-D4D4-4BC1-AA6C-7B4765C28B9A}" destId="{DAA05D1D-70B8-4897-84BB-41C2988D4CDD}" srcOrd="2" destOrd="0" presId="urn:microsoft.com/office/officeart/2005/8/layout/hProcess11"/>
    <dgm:cxn modelId="{F769915B-8EF2-49A9-B9BE-5D6D5C271756}" type="presParOf" srcId="{DAA05D1D-70B8-4897-84BB-41C2988D4CDD}" destId="{74E377D3-438C-4C85-8277-8D951ACE84E8}" srcOrd="0" destOrd="0" presId="urn:microsoft.com/office/officeart/2005/8/layout/hProcess11"/>
    <dgm:cxn modelId="{36C48975-0071-479A-95F9-93A1C79DEDA4}" type="presParOf" srcId="{DAA05D1D-70B8-4897-84BB-41C2988D4CDD}" destId="{BD9CDEEC-C0CF-4CBD-AF1C-B1CB43CF1C0B}" srcOrd="1" destOrd="0" presId="urn:microsoft.com/office/officeart/2005/8/layout/hProcess11"/>
    <dgm:cxn modelId="{381C9933-1123-4CA6-B6F4-00840D1B0322}" type="presParOf" srcId="{DAA05D1D-70B8-4897-84BB-41C2988D4CDD}" destId="{EE1A5470-ED31-4897-BB4E-EF650B1AD00F}" srcOrd="2" destOrd="0" presId="urn:microsoft.com/office/officeart/2005/8/layout/hProcess11"/>
    <dgm:cxn modelId="{EAB082C6-D4D6-4568-986F-23DDAA5F6CA9}" type="presParOf" srcId="{2B5367BE-D4D4-4BC1-AA6C-7B4765C28B9A}" destId="{31BE0986-0206-4D88-A605-2827840250F8}" srcOrd="3" destOrd="0" presId="urn:microsoft.com/office/officeart/2005/8/layout/hProcess11"/>
    <dgm:cxn modelId="{C50D02C2-1FE8-462E-B2D9-C5C333CACAB1}" type="presParOf" srcId="{2B5367BE-D4D4-4BC1-AA6C-7B4765C28B9A}" destId="{854C55A5-0000-4484-8E97-4DA02BBAD350}" srcOrd="4" destOrd="0" presId="urn:microsoft.com/office/officeart/2005/8/layout/hProcess11"/>
    <dgm:cxn modelId="{C8ECAB0F-5231-436F-B4E3-947351FCA1FB}" type="presParOf" srcId="{854C55A5-0000-4484-8E97-4DA02BBAD350}" destId="{36DC3B53-7C74-41EF-8C82-2E0B445235B0}" srcOrd="0" destOrd="0" presId="urn:microsoft.com/office/officeart/2005/8/layout/hProcess11"/>
    <dgm:cxn modelId="{C339CCC8-BA75-4BE3-970E-419D7940E8F6}" type="presParOf" srcId="{854C55A5-0000-4484-8E97-4DA02BBAD350}" destId="{AB88BC79-DF6B-4C74-8671-24B84C14CD38}" srcOrd="1" destOrd="0" presId="urn:microsoft.com/office/officeart/2005/8/layout/hProcess11"/>
    <dgm:cxn modelId="{1180A474-7BAE-4126-9996-187F86C77B8E}" type="presParOf" srcId="{854C55A5-0000-4484-8E97-4DA02BBAD350}" destId="{59A383CD-A90B-485D-B29F-D42D6A831A2C}" srcOrd="2" destOrd="0" presId="urn:microsoft.com/office/officeart/2005/8/layout/hProcess11"/>
    <dgm:cxn modelId="{B107C6CE-47E6-4F72-AD4C-9AF09E4A93D0}" type="presParOf" srcId="{2B5367BE-D4D4-4BC1-AA6C-7B4765C28B9A}" destId="{358BEFFD-94B0-48FA-9172-E6240678909D}" srcOrd="5" destOrd="0" presId="urn:microsoft.com/office/officeart/2005/8/layout/hProcess11"/>
    <dgm:cxn modelId="{678B3342-01A2-4D47-A968-836DC52FF6F8}" type="presParOf" srcId="{2B5367BE-D4D4-4BC1-AA6C-7B4765C28B9A}" destId="{CB95BAA4-C722-450D-8C88-0776DBBE417F}" srcOrd="6" destOrd="0" presId="urn:microsoft.com/office/officeart/2005/8/layout/hProcess11"/>
    <dgm:cxn modelId="{9E7AC724-FF1B-4CFA-A35D-D1CDCE753FA9}" type="presParOf" srcId="{CB95BAA4-C722-450D-8C88-0776DBBE417F}" destId="{AB0FB0CA-8B38-4A8C-AE20-E66229CB5B30}" srcOrd="0" destOrd="0" presId="urn:microsoft.com/office/officeart/2005/8/layout/hProcess11"/>
    <dgm:cxn modelId="{093898EE-EEC9-40E9-B56D-41A747086164}" type="presParOf" srcId="{CB95BAA4-C722-450D-8C88-0776DBBE417F}" destId="{9A686CAF-11E0-48C3-BB67-DF9345DCB756}" srcOrd="1" destOrd="0" presId="urn:microsoft.com/office/officeart/2005/8/layout/hProcess11"/>
    <dgm:cxn modelId="{0CED06A4-9D1C-4907-9EA0-A6BC4E9B242C}" type="presParOf" srcId="{CB95BAA4-C722-450D-8C88-0776DBBE417F}" destId="{281526E7-E04D-49CA-90E0-B6DA3D58E24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DEAC49-DF24-4421-9678-4B3EA01EB42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02114-BAE7-494D-97E1-5847D3905592}">
      <dgm:prSet custT="1"/>
      <dgm:spPr/>
      <dgm:t>
        <a:bodyPr/>
        <a:lstStyle/>
        <a:p>
          <a:r>
            <a:rPr lang="en-US" sz="1400" dirty="0"/>
            <a:t>Accessible Healthcare for Tier 2/3 regions via familiar messaging apps</a:t>
          </a:r>
        </a:p>
        <a:p>
          <a:endParaRPr lang="en-US" sz="1400" dirty="0"/>
        </a:p>
      </dgm:t>
    </dgm:pt>
    <dgm:pt modelId="{F47C7023-B572-4EA9-8FDC-D78F8A890E7F}" type="parTrans" cxnId="{546BE5C5-0B88-4DD9-A259-9D691B5231E7}">
      <dgm:prSet/>
      <dgm:spPr/>
      <dgm:t>
        <a:bodyPr/>
        <a:lstStyle/>
        <a:p>
          <a:endParaRPr lang="en-US"/>
        </a:p>
      </dgm:t>
    </dgm:pt>
    <dgm:pt modelId="{018DFD0E-DA50-4F84-94CC-4C5B0D3B45E4}" type="sibTrans" cxnId="{546BE5C5-0B88-4DD9-A259-9D691B5231E7}">
      <dgm:prSet/>
      <dgm:spPr/>
      <dgm:t>
        <a:bodyPr/>
        <a:lstStyle/>
        <a:p>
          <a:endParaRPr lang="en-US"/>
        </a:p>
      </dgm:t>
    </dgm:pt>
    <dgm:pt modelId="{F0838900-3522-4B87-BB2B-6B2DF050BD98}">
      <dgm:prSet custT="1"/>
      <dgm:spPr/>
      <dgm:t>
        <a:bodyPr/>
        <a:lstStyle/>
        <a:p>
          <a:r>
            <a:rPr lang="en-US" sz="1400" dirty="0"/>
            <a:t>Reduced Burden on Clinics through remote triage and guidance</a:t>
          </a:r>
        </a:p>
        <a:p>
          <a:endParaRPr lang="en-US" sz="1400" dirty="0"/>
        </a:p>
      </dgm:t>
    </dgm:pt>
    <dgm:pt modelId="{7902F1A4-D91F-4904-97AA-F711751E39D0}" type="parTrans" cxnId="{337CD0AF-1725-44FF-93FF-D001DF425FBD}">
      <dgm:prSet/>
      <dgm:spPr/>
      <dgm:t>
        <a:bodyPr/>
        <a:lstStyle/>
        <a:p>
          <a:endParaRPr lang="en-US"/>
        </a:p>
      </dgm:t>
    </dgm:pt>
    <dgm:pt modelId="{67D7AD2A-ED38-4C65-9849-DBCEA66C58FB}" type="sibTrans" cxnId="{337CD0AF-1725-44FF-93FF-D001DF425FBD}">
      <dgm:prSet/>
      <dgm:spPr/>
      <dgm:t>
        <a:bodyPr/>
        <a:lstStyle/>
        <a:p>
          <a:endParaRPr lang="en-US"/>
        </a:p>
      </dgm:t>
    </dgm:pt>
    <dgm:pt modelId="{78558011-8B0C-48FB-A7EF-0E460497D5D9}">
      <dgm:prSet custT="1"/>
      <dgm:spPr/>
      <dgm:t>
        <a:bodyPr/>
        <a:lstStyle/>
        <a:p>
          <a:r>
            <a:rPr lang="en-US" sz="1400" dirty="0"/>
            <a:t>Improved Maternal &amp; Preventive Care via awareness modules</a:t>
          </a:r>
        </a:p>
        <a:p>
          <a:endParaRPr lang="en-US" sz="1400" dirty="0"/>
        </a:p>
      </dgm:t>
    </dgm:pt>
    <dgm:pt modelId="{426808CC-CACC-4F74-998F-649B7AF53F90}" type="parTrans" cxnId="{B517615C-86B3-4AB8-A212-9457238F7056}">
      <dgm:prSet/>
      <dgm:spPr/>
      <dgm:t>
        <a:bodyPr/>
        <a:lstStyle/>
        <a:p>
          <a:endParaRPr lang="en-US"/>
        </a:p>
      </dgm:t>
    </dgm:pt>
    <dgm:pt modelId="{B11F779D-FC34-42E7-9FA9-76A53F1065C7}" type="sibTrans" cxnId="{B517615C-86B3-4AB8-A212-9457238F7056}">
      <dgm:prSet/>
      <dgm:spPr/>
      <dgm:t>
        <a:bodyPr/>
        <a:lstStyle/>
        <a:p>
          <a:endParaRPr lang="en-US"/>
        </a:p>
      </dgm:t>
    </dgm:pt>
    <dgm:pt modelId="{A6EAC863-D120-440E-BBD0-0E730E7F124B}">
      <dgm:prSet custT="1"/>
      <dgm:spPr/>
      <dgm:t>
        <a:bodyPr/>
        <a:lstStyle/>
        <a:p>
          <a:r>
            <a:rPr lang="en-US" sz="1400" dirty="0"/>
            <a:t>Faster Emergency Response with location-based hospital info</a:t>
          </a:r>
        </a:p>
        <a:p>
          <a:endParaRPr lang="en-US" sz="1400" dirty="0"/>
        </a:p>
      </dgm:t>
    </dgm:pt>
    <dgm:pt modelId="{27FE6065-794D-46C0-BB0A-CA9E6BB59F8B}" type="parTrans" cxnId="{F8BB5A8A-EA9E-4A9D-A67D-6B6BCE67D5CC}">
      <dgm:prSet/>
      <dgm:spPr/>
      <dgm:t>
        <a:bodyPr/>
        <a:lstStyle/>
        <a:p>
          <a:endParaRPr lang="en-US"/>
        </a:p>
      </dgm:t>
    </dgm:pt>
    <dgm:pt modelId="{9671CA36-A4F7-41D2-BF6B-20EEDEA8D855}" type="sibTrans" cxnId="{F8BB5A8A-EA9E-4A9D-A67D-6B6BCE67D5CC}">
      <dgm:prSet/>
      <dgm:spPr/>
      <dgm:t>
        <a:bodyPr/>
        <a:lstStyle/>
        <a:p>
          <a:endParaRPr lang="en-US"/>
        </a:p>
      </dgm:t>
    </dgm:pt>
    <dgm:pt modelId="{084443F7-2AE9-4BB9-ADC9-C9B7CF13446A}">
      <dgm:prSet custT="1"/>
      <dgm:spPr/>
      <dgm:t>
        <a:bodyPr/>
        <a:lstStyle/>
        <a:p>
          <a:r>
            <a:rPr lang="en-US" sz="1400" dirty="0"/>
            <a:t>NGO &amp; Govt Integration for scalable, ethical deployment</a:t>
          </a:r>
        </a:p>
      </dgm:t>
    </dgm:pt>
    <dgm:pt modelId="{D3F98523-0BAA-44FD-A32D-578C9B97CC20}" type="parTrans" cxnId="{1CC269FC-B77D-4A2D-9361-B363BEEE1181}">
      <dgm:prSet/>
      <dgm:spPr/>
      <dgm:t>
        <a:bodyPr/>
        <a:lstStyle/>
        <a:p>
          <a:endParaRPr lang="en-US"/>
        </a:p>
      </dgm:t>
    </dgm:pt>
    <dgm:pt modelId="{C59524EA-F24C-4E94-B3C5-5E010A7A13C8}" type="sibTrans" cxnId="{1CC269FC-B77D-4A2D-9361-B363BEEE1181}">
      <dgm:prSet/>
      <dgm:spPr/>
      <dgm:t>
        <a:bodyPr/>
        <a:lstStyle/>
        <a:p>
          <a:endParaRPr lang="en-US"/>
        </a:p>
      </dgm:t>
    </dgm:pt>
    <dgm:pt modelId="{F36CAD3A-2453-4B75-9ABD-28CBE9C879D3}" type="pres">
      <dgm:prSet presAssocID="{4DDEAC49-DF24-4421-9678-4B3EA01EB428}" presName="composite" presStyleCnt="0">
        <dgm:presLayoutVars>
          <dgm:chMax val="5"/>
          <dgm:dir/>
          <dgm:resizeHandles val="exact"/>
        </dgm:presLayoutVars>
      </dgm:prSet>
      <dgm:spPr/>
    </dgm:pt>
    <dgm:pt modelId="{9DD13C81-4394-4694-8F8C-2829C6EBC29D}" type="pres">
      <dgm:prSet presAssocID="{7FB02114-BAE7-494D-97E1-5847D3905592}" presName="circle1" presStyleLbl="lnNode1" presStyleIdx="0" presStyleCnt="5"/>
      <dgm:spPr>
        <a:solidFill>
          <a:schemeClr val="tx1">
            <a:lumMod val="95000"/>
            <a:lumOff val="5000"/>
          </a:schemeClr>
        </a:solidFill>
      </dgm:spPr>
    </dgm:pt>
    <dgm:pt modelId="{4A9AF614-BC86-4CB3-AE55-19B13C74A73E}" type="pres">
      <dgm:prSet presAssocID="{7FB02114-BAE7-494D-97E1-5847D3905592}" presName="text1" presStyleLbl="revTx" presStyleIdx="0" presStyleCnt="5" custScaleX="139862" custLinFactNeighborX="16256" custLinFactNeighborY="19772">
        <dgm:presLayoutVars>
          <dgm:bulletEnabled val="1"/>
        </dgm:presLayoutVars>
      </dgm:prSet>
      <dgm:spPr/>
    </dgm:pt>
    <dgm:pt modelId="{CA6857AB-905B-4A9C-98B5-6BAB4D1755F3}" type="pres">
      <dgm:prSet presAssocID="{7FB02114-BAE7-494D-97E1-5847D3905592}" presName="line1" presStyleLbl="callout" presStyleIdx="0" presStyleCnt="10"/>
      <dgm:spPr/>
    </dgm:pt>
    <dgm:pt modelId="{741375C9-C158-4F1C-92E7-0F9290CEF884}" type="pres">
      <dgm:prSet presAssocID="{7FB02114-BAE7-494D-97E1-5847D3905592}" presName="d1" presStyleLbl="callout" presStyleIdx="1" presStyleCnt="10"/>
      <dgm:spPr/>
    </dgm:pt>
    <dgm:pt modelId="{AF043CF3-78E5-48DA-AAFB-BA058F7E6B7D}" type="pres">
      <dgm:prSet presAssocID="{F0838900-3522-4B87-BB2B-6B2DF050BD98}" presName="circle2" presStyleLbl="lnNode1" presStyleIdx="1" presStyleCnt="5"/>
      <dgm:spPr>
        <a:solidFill>
          <a:srgbClr val="C00000"/>
        </a:solidFill>
      </dgm:spPr>
    </dgm:pt>
    <dgm:pt modelId="{BE249CC0-A43C-4000-AB11-59E4EF79C825}" type="pres">
      <dgm:prSet presAssocID="{F0838900-3522-4B87-BB2B-6B2DF050BD98}" presName="text2" presStyleLbl="revTx" presStyleIdx="1" presStyleCnt="5" custScaleX="146711" custLinFactNeighborX="18776" custLinFactNeighborY="19595">
        <dgm:presLayoutVars>
          <dgm:bulletEnabled val="1"/>
        </dgm:presLayoutVars>
      </dgm:prSet>
      <dgm:spPr/>
    </dgm:pt>
    <dgm:pt modelId="{F908049D-B447-457A-8DC5-B6161BCA0092}" type="pres">
      <dgm:prSet presAssocID="{F0838900-3522-4B87-BB2B-6B2DF050BD98}" presName="line2" presStyleLbl="callout" presStyleIdx="2" presStyleCnt="10"/>
      <dgm:spPr/>
    </dgm:pt>
    <dgm:pt modelId="{77E395B5-0BB0-46CD-B134-318BD1ED7815}" type="pres">
      <dgm:prSet presAssocID="{F0838900-3522-4B87-BB2B-6B2DF050BD98}" presName="d2" presStyleLbl="callout" presStyleIdx="3" presStyleCnt="10"/>
      <dgm:spPr/>
    </dgm:pt>
    <dgm:pt modelId="{46D2F6E5-06A3-4A1F-8401-73FDABB878F9}" type="pres">
      <dgm:prSet presAssocID="{78558011-8B0C-48FB-A7EF-0E460497D5D9}" presName="circle3" presStyleLbl="lnNode1" presStyleIdx="2" presStyleCnt="5"/>
      <dgm:spPr>
        <a:solidFill>
          <a:schemeClr val="bg2">
            <a:lumMod val="25000"/>
          </a:schemeClr>
        </a:solidFill>
      </dgm:spPr>
    </dgm:pt>
    <dgm:pt modelId="{7D472512-9BB3-4318-A2C8-6C5DEA194796}" type="pres">
      <dgm:prSet presAssocID="{78558011-8B0C-48FB-A7EF-0E460497D5D9}" presName="text3" presStyleLbl="revTx" presStyleIdx="2" presStyleCnt="5" custScaleX="130668" custScaleY="75979" custLinFactNeighborX="11059" custLinFactNeighborY="17866">
        <dgm:presLayoutVars>
          <dgm:bulletEnabled val="1"/>
        </dgm:presLayoutVars>
      </dgm:prSet>
      <dgm:spPr/>
    </dgm:pt>
    <dgm:pt modelId="{9BFA954B-D826-4E0A-A3CF-8E48640AA0CD}" type="pres">
      <dgm:prSet presAssocID="{78558011-8B0C-48FB-A7EF-0E460497D5D9}" presName="line3" presStyleLbl="callout" presStyleIdx="4" presStyleCnt="10"/>
      <dgm:spPr/>
    </dgm:pt>
    <dgm:pt modelId="{7C10291B-63AE-492A-9665-6BD94E274965}" type="pres">
      <dgm:prSet presAssocID="{78558011-8B0C-48FB-A7EF-0E460497D5D9}" presName="d3" presStyleLbl="callout" presStyleIdx="5" presStyleCnt="10"/>
      <dgm:spPr/>
    </dgm:pt>
    <dgm:pt modelId="{BB59C595-A6E6-46C0-B4B5-2F8E5AA10589}" type="pres">
      <dgm:prSet presAssocID="{A6EAC863-D120-440E-BBD0-0E730E7F124B}" presName="circle4" presStyleLbl="lnNode1" presStyleIdx="3" presStyleCnt="5"/>
      <dgm:spPr>
        <a:solidFill>
          <a:schemeClr val="bg1">
            <a:lumMod val="95000"/>
          </a:schemeClr>
        </a:solidFill>
      </dgm:spPr>
    </dgm:pt>
    <dgm:pt modelId="{CC0CD486-F388-46ED-86C5-A7C8AB7BA05C}" type="pres">
      <dgm:prSet presAssocID="{A6EAC863-D120-440E-BBD0-0E730E7F124B}" presName="text4" presStyleLbl="revTx" presStyleIdx="3" presStyleCnt="5" custScaleX="131732" custLinFactNeighborX="11565" custLinFactNeighborY="18091">
        <dgm:presLayoutVars>
          <dgm:bulletEnabled val="1"/>
        </dgm:presLayoutVars>
      </dgm:prSet>
      <dgm:spPr/>
    </dgm:pt>
    <dgm:pt modelId="{6E632CD1-ADAE-41C9-B2F8-D880E5BF14D3}" type="pres">
      <dgm:prSet presAssocID="{A6EAC863-D120-440E-BBD0-0E730E7F124B}" presName="line4" presStyleLbl="callout" presStyleIdx="6" presStyleCnt="10"/>
      <dgm:spPr/>
    </dgm:pt>
    <dgm:pt modelId="{64C012C8-10E4-4C0C-B939-4B86B9AB75CA}" type="pres">
      <dgm:prSet presAssocID="{A6EAC863-D120-440E-BBD0-0E730E7F124B}" presName="d4" presStyleLbl="callout" presStyleIdx="7" presStyleCnt="10"/>
      <dgm:spPr/>
    </dgm:pt>
    <dgm:pt modelId="{A6365185-82F0-4429-B139-8D118F1DD45A}" type="pres">
      <dgm:prSet presAssocID="{084443F7-2AE9-4BB9-ADC9-C9B7CF13446A}" presName="circle5" presStyleLbl="lnNode1" presStyleIdx="4" presStyleCnt="5" custLinFactNeighborY="-938"/>
      <dgm:spPr/>
    </dgm:pt>
    <dgm:pt modelId="{8A4F0D3E-E609-47F9-AC93-2CABE5EAF3BB}" type="pres">
      <dgm:prSet presAssocID="{084443F7-2AE9-4BB9-ADC9-C9B7CF13446A}" presName="text5" presStyleLbl="revTx" presStyleIdx="4" presStyleCnt="5" custScaleX="132783" custLinFactNeighborX="11634" custLinFactNeighborY="1920">
        <dgm:presLayoutVars>
          <dgm:bulletEnabled val="1"/>
        </dgm:presLayoutVars>
      </dgm:prSet>
      <dgm:spPr/>
    </dgm:pt>
    <dgm:pt modelId="{42450331-CDD4-48B1-A98B-20F8EC046470}" type="pres">
      <dgm:prSet presAssocID="{084443F7-2AE9-4BB9-ADC9-C9B7CF13446A}" presName="line5" presStyleLbl="callout" presStyleIdx="8" presStyleCnt="10"/>
      <dgm:spPr/>
    </dgm:pt>
    <dgm:pt modelId="{5E29F451-4EDD-4AD4-9F33-1834A17E26E0}" type="pres">
      <dgm:prSet presAssocID="{084443F7-2AE9-4BB9-ADC9-C9B7CF13446A}" presName="d5" presStyleLbl="callout" presStyleIdx="9" presStyleCnt="10"/>
      <dgm:spPr/>
    </dgm:pt>
  </dgm:ptLst>
  <dgm:cxnLst>
    <dgm:cxn modelId="{08B63135-069D-4BF7-ADBA-310129AA7CF2}" type="presOf" srcId="{A6EAC863-D120-440E-BBD0-0E730E7F124B}" destId="{CC0CD486-F388-46ED-86C5-A7C8AB7BA05C}" srcOrd="0" destOrd="0" presId="urn:microsoft.com/office/officeart/2005/8/layout/target1"/>
    <dgm:cxn modelId="{B517615C-86B3-4AB8-A212-9457238F7056}" srcId="{4DDEAC49-DF24-4421-9678-4B3EA01EB428}" destId="{78558011-8B0C-48FB-A7EF-0E460497D5D9}" srcOrd="2" destOrd="0" parTransId="{426808CC-CACC-4F74-998F-649B7AF53F90}" sibTransId="{B11F779D-FC34-42E7-9FA9-76A53F1065C7}"/>
    <dgm:cxn modelId="{8717205E-74CE-4FA3-84A8-95E63F4D09BC}" type="presOf" srcId="{78558011-8B0C-48FB-A7EF-0E460497D5D9}" destId="{7D472512-9BB3-4318-A2C8-6C5DEA194796}" srcOrd="0" destOrd="0" presId="urn:microsoft.com/office/officeart/2005/8/layout/target1"/>
    <dgm:cxn modelId="{9B12A366-2499-4495-8C17-16C1ADDB80CC}" type="presOf" srcId="{7FB02114-BAE7-494D-97E1-5847D3905592}" destId="{4A9AF614-BC86-4CB3-AE55-19B13C74A73E}" srcOrd="0" destOrd="0" presId="urn:microsoft.com/office/officeart/2005/8/layout/target1"/>
    <dgm:cxn modelId="{F8BB5A8A-EA9E-4A9D-A67D-6B6BCE67D5CC}" srcId="{4DDEAC49-DF24-4421-9678-4B3EA01EB428}" destId="{A6EAC863-D120-440E-BBD0-0E730E7F124B}" srcOrd="3" destOrd="0" parTransId="{27FE6065-794D-46C0-BB0A-CA9E6BB59F8B}" sibTransId="{9671CA36-A4F7-41D2-BF6B-20EEDEA8D855}"/>
    <dgm:cxn modelId="{60B3F790-5E5F-4721-AD4E-991928D4E61A}" type="presOf" srcId="{084443F7-2AE9-4BB9-ADC9-C9B7CF13446A}" destId="{8A4F0D3E-E609-47F9-AC93-2CABE5EAF3BB}" srcOrd="0" destOrd="0" presId="urn:microsoft.com/office/officeart/2005/8/layout/target1"/>
    <dgm:cxn modelId="{DD5EA9AB-98D7-4C1C-8FDB-D0FEBF6EF63F}" type="presOf" srcId="{4DDEAC49-DF24-4421-9678-4B3EA01EB428}" destId="{F36CAD3A-2453-4B75-9ABD-28CBE9C879D3}" srcOrd="0" destOrd="0" presId="urn:microsoft.com/office/officeart/2005/8/layout/target1"/>
    <dgm:cxn modelId="{337CD0AF-1725-44FF-93FF-D001DF425FBD}" srcId="{4DDEAC49-DF24-4421-9678-4B3EA01EB428}" destId="{F0838900-3522-4B87-BB2B-6B2DF050BD98}" srcOrd="1" destOrd="0" parTransId="{7902F1A4-D91F-4904-97AA-F711751E39D0}" sibTransId="{67D7AD2A-ED38-4C65-9849-DBCEA66C58FB}"/>
    <dgm:cxn modelId="{30D85BB8-FB19-4E2E-BF44-A323FDCFB383}" type="presOf" srcId="{F0838900-3522-4B87-BB2B-6B2DF050BD98}" destId="{BE249CC0-A43C-4000-AB11-59E4EF79C825}" srcOrd="0" destOrd="0" presId="urn:microsoft.com/office/officeart/2005/8/layout/target1"/>
    <dgm:cxn modelId="{546BE5C5-0B88-4DD9-A259-9D691B5231E7}" srcId="{4DDEAC49-DF24-4421-9678-4B3EA01EB428}" destId="{7FB02114-BAE7-494D-97E1-5847D3905592}" srcOrd="0" destOrd="0" parTransId="{F47C7023-B572-4EA9-8FDC-D78F8A890E7F}" sibTransId="{018DFD0E-DA50-4F84-94CC-4C5B0D3B45E4}"/>
    <dgm:cxn modelId="{1CC269FC-B77D-4A2D-9361-B363BEEE1181}" srcId="{4DDEAC49-DF24-4421-9678-4B3EA01EB428}" destId="{084443F7-2AE9-4BB9-ADC9-C9B7CF13446A}" srcOrd="4" destOrd="0" parTransId="{D3F98523-0BAA-44FD-A32D-578C9B97CC20}" sibTransId="{C59524EA-F24C-4E94-B3C5-5E010A7A13C8}"/>
    <dgm:cxn modelId="{70D2E8C4-4DD4-4EAB-A496-987E51448840}" type="presParOf" srcId="{F36CAD3A-2453-4B75-9ABD-28CBE9C879D3}" destId="{9DD13C81-4394-4694-8F8C-2829C6EBC29D}" srcOrd="0" destOrd="0" presId="urn:microsoft.com/office/officeart/2005/8/layout/target1"/>
    <dgm:cxn modelId="{3E8CC984-A48B-4AEF-A1E1-F89654A0AC29}" type="presParOf" srcId="{F36CAD3A-2453-4B75-9ABD-28CBE9C879D3}" destId="{4A9AF614-BC86-4CB3-AE55-19B13C74A73E}" srcOrd="1" destOrd="0" presId="urn:microsoft.com/office/officeart/2005/8/layout/target1"/>
    <dgm:cxn modelId="{788D0EE4-0BD2-4960-A9CB-791041C188F1}" type="presParOf" srcId="{F36CAD3A-2453-4B75-9ABD-28CBE9C879D3}" destId="{CA6857AB-905B-4A9C-98B5-6BAB4D1755F3}" srcOrd="2" destOrd="0" presId="urn:microsoft.com/office/officeart/2005/8/layout/target1"/>
    <dgm:cxn modelId="{8A6EC382-9001-4555-84E7-6BEF24CA53F9}" type="presParOf" srcId="{F36CAD3A-2453-4B75-9ABD-28CBE9C879D3}" destId="{741375C9-C158-4F1C-92E7-0F9290CEF884}" srcOrd="3" destOrd="0" presId="urn:microsoft.com/office/officeart/2005/8/layout/target1"/>
    <dgm:cxn modelId="{00E41D82-3BC0-48AA-B102-2C1278C29752}" type="presParOf" srcId="{F36CAD3A-2453-4B75-9ABD-28CBE9C879D3}" destId="{AF043CF3-78E5-48DA-AAFB-BA058F7E6B7D}" srcOrd="4" destOrd="0" presId="urn:microsoft.com/office/officeart/2005/8/layout/target1"/>
    <dgm:cxn modelId="{493F6FD1-0A4F-40FD-B408-FD115E85CAC6}" type="presParOf" srcId="{F36CAD3A-2453-4B75-9ABD-28CBE9C879D3}" destId="{BE249CC0-A43C-4000-AB11-59E4EF79C825}" srcOrd="5" destOrd="0" presId="urn:microsoft.com/office/officeart/2005/8/layout/target1"/>
    <dgm:cxn modelId="{9B736558-94F3-4EEE-9728-B1B9E6F80829}" type="presParOf" srcId="{F36CAD3A-2453-4B75-9ABD-28CBE9C879D3}" destId="{F908049D-B447-457A-8DC5-B6161BCA0092}" srcOrd="6" destOrd="0" presId="urn:microsoft.com/office/officeart/2005/8/layout/target1"/>
    <dgm:cxn modelId="{0D9F84F0-795E-41BC-80EC-BACA38EEED8A}" type="presParOf" srcId="{F36CAD3A-2453-4B75-9ABD-28CBE9C879D3}" destId="{77E395B5-0BB0-46CD-B134-318BD1ED7815}" srcOrd="7" destOrd="0" presId="urn:microsoft.com/office/officeart/2005/8/layout/target1"/>
    <dgm:cxn modelId="{8A538F7A-8E16-4EB2-BBA1-F3426384DDB5}" type="presParOf" srcId="{F36CAD3A-2453-4B75-9ABD-28CBE9C879D3}" destId="{46D2F6E5-06A3-4A1F-8401-73FDABB878F9}" srcOrd="8" destOrd="0" presId="urn:microsoft.com/office/officeart/2005/8/layout/target1"/>
    <dgm:cxn modelId="{05DD8D76-35F0-4654-B977-1DC90A0604D7}" type="presParOf" srcId="{F36CAD3A-2453-4B75-9ABD-28CBE9C879D3}" destId="{7D472512-9BB3-4318-A2C8-6C5DEA194796}" srcOrd="9" destOrd="0" presId="urn:microsoft.com/office/officeart/2005/8/layout/target1"/>
    <dgm:cxn modelId="{854013A1-1B96-47C4-8365-9104346C0416}" type="presParOf" srcId="{F36CAD3A-2453-4B75-9ABD-28CBE9C879D3}" destId="{9BFA954B-D826-4E0A-A3CF-8E48640AA0CD}" srcOrd="10" destOrd="0" presId="urn:microsoft.com/office/officeart/2005/8/layout/target1"/>
    <dgm:cxn modelId="{F845130F-459C-4317-BC68-FCB320D2231B}" type="presParOf" srcId="{F36CAD3A-2453-4B75-9ABD-28CBE9C879D3}" destId="{7C10291B-63AE-492A-9665-6BD94E274965}" srcOrd="11" destOrd="0" presId="urn:microsoft.com/office/officeart/2005/8/layout/target1"/>
    <dgm:cxn modelId="{4164D831-AE99-445D-8EDE-8B72072DD355}" type="presParOf" srcId="{F36CAD3A-2453-4B75-9ABD-28CBE9C879D3}" destId="{BB59C595-A6E6-46C0-B4B5-2F8E5AA10589}" srcOrd="12" destOrd="0" presId="urn:microsoft.com/office/officeart/2005/8/layout/target1"/>
    <dgm:cxn modelId="{D5C7441A-DC40-4959-AD67-011FA73656FF}" type="presParOf" srcId="{F36CAD3A-2453-4B75-9ABD-28CBE9C879D3}" destId="{CC0CD486-F388-46ED-86C5-A7C8AB7BA05C}" srcOrd="13" destOrd="0" presId="urn:microsoft.com/office/officeart/2005/8/layout/target1"/>
    <dgm:cxn modelId="{4D75A1BC-6994-4735-8A58-6DD1CCFC9B49}" type="presParOf" srcId="{F36CAD3A-2453-4B75-9ABD-28CBE9C879D3}" destId="{6E632CD1-ADAE-41C9-B2F8-D880E5BF14D3}" srcOrd="14" destOrd="0" presId="urn:microsoft.com/office/officeart/2005/8/layout/target1"/>
    <dgm:cxn modelId="{E933AD43-1112-4C7F-A276-FCC1B25557AA}" type="presParOf" srcId="{F36CAD3A-2453-4B75-9ABD-28CBE9C879D3}" destId="{64C012C8-10E4-4C0C-B939-4B86B9AB75CA}" srcOrd="15" destOrd="0" presId="urn:microsoft.com/office/officeart/2005/8/layout/target1"/>
    <dgm:cxn modelId="{914BC865-9447-4A44-AC0E-69AF090E021F}" type="presParOf" srcId="{F36CAD3A-2453-4B75-9ABD-28CBE9C879D3}" destId="{A6365185-82F0-4429-B139-8D118F1DD45A}" srcOrd="16" destOrd="0" presId="urn:microsoft.com/office/officeart/2005/8/layout/target1"/>
    <dgm:cxn modelId="{C9B68BAD-977B-431C-87FD-ABC6331D641C}" type="presParOf" srcId="{F36CAD3A-2453-4B75-9ABD-28CBE9C879D3}" destId="{8A4F0D3E-E609-47F9-AC93-2CABE5EAF3BB}" srcOrd="17" destOrd="0" presId="urn:microsoft.com/office/officeart/2005/8/layout/target1"/>
    <dgm:cxn modelId="{7E18535F-C917-40E6-B851-03F341EADA7C}" type="presParOf" srcId="{F36CAD3A-2453-4B75-9ABD-28CBE9C879D3}" destId="{42450331-CDD4-48B1-A98B-20F8EC046470}" srcOrd="18" destOrd="0" presId="urn:microsoft.com/office/officeart/2005/8/layout/target1"/>
    <dgm:cxn modelId="{F5542F36-EEDC-4FA8-AA98-804A6B1187D3}" type="presParOf" srcId="{F36CAD3A-2453-4B75-9ABD-28CBE9C879D3}" destId="{5E29F451-4EDD-4AD4-9F33-1834A17E26E0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EF6CA-7894-472F-AF95-C7214046BA7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A18CE-3AEB-40E8-AC3F-29F28C67D917}">
      <dgm:prSet/>
      <dgm:spPr/>
      <dgm:t>
        <a:bodyPr/>
        <a:lstStyle/>
        <a:p>
          <a:r>
            <a:rPr lang="en-US" dirty="0"/>
            <a:t>Multilingual AI Bot on WhatsApp/Telegram for rural accessibility</a:t>
          </a:r>
        </a:p>
      </dgm:t>
    </dgm:pt>
    <dgm:pt modelId="{711421E3-5340-403F-B1DA-EDBE2E89579A}" type="parTrans" cxnId="{A4EB7F28-6B7D-420C-B6B0-CCC13BB80A95}">
      <dgm:prSet/>
      <dgm:spPr/>
      <dgm:t>
        <a:bodyPr/>
        <a:lstStyle/>
        <a:p>
          <a:endParaRPr lang="en-US"/>
        </a:p>
      </dgm:t>
    </dgm:pt>
    <dgm:pt modelId="{4A047A4B-F683-4834-A677-3560D6222DDC}" type="sibTrans" cxnId="{A4EB7F28-6B7D-420C-B6B0-CCC13BB80A95}">
      <dgm:prSet/>
      <dgm:spPr/>
      <dgm:t>
        <a:bodyPr/>
        <a:lstStyle/>
        <a:p>
          <a:endParaRPr lang="en-US"/>
        </a:p>
      </dgm:t>
    </dgm:pt>
    <dgm:pt modelId="{6575CC7D-CECE-48D1-984B-ABBCB552A0E6}">
      <dgm:prSet/>
      <dgm:spPr/>
      <dgm:t>
        <a:bodyPr/>
        <a:lstStyle/>
        <a:p>
          <a:r>
            <a:rPr lang="en-US" dirty="0"/>
            <a:t>Integrated First-Aid + Hospital Finder + Tele-Consultation in one flow</a:t>
          </a:r>
        </a:p>
      </dgm:t>
    </dgm:pt>
    <dgm:pt modelId="{8603F532-EEBB-4478-9378-FB6EEBDC92F2}" type="parTrans" cxnId="{EDEB3FCC-0463-4C52-94BA-3CC284280D5F}">
      <dgm:prSet/>
      <dgm:spPr/>
      <dgm:t>
        <a:bodyPr/>
        <a:lstStyle/>
        <a:p>
          <a:endParaRPr lang="en-US"/>
        </a:p>
      </dgm:t>
    </dgm:pt>
    <dgm:pt modelId="{5C19A7A7-E2C8-4E4F-A14C-4F00B88767EA}" type="sibTrans" cxnId="{EDEB3FCC-0463-4C52-94BA-3CC284280D5F}">
      <dgm:prSet/>
      <dgm:spPr/>
      <dgm:t>
        <a:bodyPr/>
        <a:lstStyle/>
        <a:p>
          <a:endParaRPr lang="en-US"/>
        </a:p>
      </dgm:t>
    </dgm:pt>
    <dgm:pt modelId="{E10CE62A-E119-4E69-BF1F-9D9EBEA498AD}">
      <dgm:prSet/>
      <dgm:spPr/>
      <dgm:t>
        <a:bodyPr/>
        <a:lstStyle/>
        <a:p>
          <a:r>
            <a:rPr lang="en-US" dirty="0"/>
            <a:t>Local Language NLP + Speech-to-Text for voice-based interaction</a:t>
          </a:r>
        </a:p>
      </dgm:t>
    </dgm:pt>
    <dgm:pt modelId="{865F2CA5-FA21-4A26-85B7-B7C7E6CCE317}" type="parTrans" cxnId="{E45344CC-0B5C-4464-8B2D-BD87773A3F1A}">
      <dgm:prSet/>
      <dgm:spPr/>
      <dgm:t>
        <a:bodyPr/>
        <a:lstStyle/>
        <a:p>
          <a:endParaRPr lang="en-US"/>
        </a:p>
      </dgm:t>
    </dgm:pt>
    <dgm:pt modelId="{A7BF0C55-D511-4658-A21C-952044981A29}" type="sibTrans" cxnId="{E45344CC-0B5C-4464-8B2D-BD87773A3F1A}">
      <dgm:prSet/>
      <dgm:spPr/>
      <dgm:t>
        <a:bodyPr/>
        <a:lstStyle/>
        <a:p>
          <a:endParaRPr lang="en-US"/>
        </a:p>
      </dgm:t>
    </dgm:pt>
    <dgm:pt modelId="{1D6FC83B-B01B-4385-AC94-A51BF3B3E5D5}">
      <dgm:prSet/>
      <dgm:spPr/>
      <dgm:t>
        <a:bodyPr/>
        <a:lstStyle/>
        <a:p>
          <a:r>
            <a:rPr lang="en-US" dirty="0"/>
            <a:t>Verified Health Guidance using WHO/ICMR sources</a:t>
          </a:r>
        </a:p>
      </dgm:t>
    </dgm:pt>
    <dgm:pt modelId="{DFC94CC2-9AED-45AF-8694-AE50E321276E}" type="parTrans" cxnId="{BB3E01B4-A8B3-4D7B-9A36-AA8D2D4E50D3}">
      <dgm:prSet/>
      <dgm:spPr/>
      <dgm:t>
        <a:bodyPr/>
        <a:lstStyle/>
        <a:p>
          <a:endParaRPr lang="en-US"/>
        </a:p>
      </dgm:t>
    </dgm:pt>
    <dgm:pt modelId="{6541E04A-4580-40C8-8331-D653938132BB}" type="sibTrans" cxnId="{BB3E01B4-A8B3-4D7B-9A36-AA8D2D4E50D3}">
      <dgm:prSet/>
      <dgm:spPr/>
      <dgm:t>
        <a:bodyPr/>
        <a:lstStyle/>
        <a:p>
          <a:endParaRPr lang="en-US"/>
        </a:p>
      </dgm:t>
    </dgm:pt>
    <dgm:pt modelId="{CAACD569-3510-4426-B34D-CFF80BDCF8B3}">
      <dgm:prSet/>
      <dgm:spPr/>
      <dgm:t>
        <a:bodyPr/>
        <a:lstStyle/>
        <a:p>
          <a:r>
            <a:rPr lang="en-US" dirty="0"/>
            <a:t>API-Driven Automation for real-time hospital mapping and doctor scheduling</a:t>
          </a:r>
        </a:p>
      </dgm:t>
    </dgm:pt>
    <dgm:pt modelId="{C8210E71-82CD-4310-B5FC-03607AD73D78}" type="parTrans" cxnId="{DEB683B4-22F8-4D3F-958C-025C09353728}">
      <dgm:prSet/>
      <dgm:spPr/>
      <dgm:t>
        <a:bodyPr/>
        <a:lstStyle/>
        <a:p>
          <a:endParaRPr lang="en-US"/>
        </a:p>
      </dgm:t>
    </dgm:pt>
    <dgm:pt modelId="{8CE3A810-5C26-4D18-8258-53F1284FA883}" type="sibTrans" cxnId="{DEB683B4-22F8-4D3F-958C-025C09353728}">
      <dgm:prSet/>
      <dgm:spPr/>
      <dgm:t>
        <a:bodyPr/>
        <a:lstStyle/>
        <a:p>
          <a:endParaRPr lang="en-US"/>
        </a:p>
      </dgm:t>
    </dgm:pt>
    <dgm:pt modelId="{6C3E4797-4A62-4C3E-9662-1A8A2A97002C}" type="pres">
      <dgm:prSet presAssocID="{F60EF6CA-7894-472F-AF95-C7214046BA7A}" presName="compositeShape" presStyleCnt="0">
        <dgm:presLayoutVars>
          <dgm:chMax val="7"/>
          <dgm:dir/>
          <dgm:resizeHandles val="exact"/>
        </dgm:presLayoutVars>
      </dgm:prSet>
      <dgm:spPr/>
    </dgm:pt>
    <dgm:pt modelId="{5132654E-A2F4-4E8E-B576-A66CBFF114FB}" type="pres">
      <dgm:prSet presAssocID="{A07A18CE-3AEB-40E8-AC3F-29F28C67D917}" presName="circ1" presStyleLbl="vennNode1" presStyleIdx="0" presStyleCnt="5"/>
      <dgm:spPr>
        <a:solidFill>
          <a:schemeClr val="accent6">
            <a:lumMod val="75000"/>
            <a:alpha val="50000"/>
          </a:schemeClr>
        </a:solidFill>
      </dgm:spPr>
    </dgm:pt>
    <dgm:pt modelId="{7E5ECBDC-F805-4660-B793-102442B76D80}" type="pres">
      <dgm:prSet presAssocID="{A07A18CE-3AEB-40E8-AC3F-29F28C67D91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EBA2AB-3955-4189-A965-83DC2C3D6ACE}" type="pres">
      <dgm:prSet presAssocID="{6575CC7D-CECE-48D1-984B-ABBCB552A0E6}" presName="circ2" presStyleLbl="vennNode1" presStyleIdx="1" presStyleCnt="5"/>
      <dgm:spPr>
        <a:solidFill>
          <a:schemeClr val="accent3">
            <a:lumMod val="75000"/>
            <a:alpha val="50000"/>
          </a:schemeClr>
        </a:solidFill>
      </dgm:spPr>
    </dgm:pt>
    <dgm:pt modelId="{0AB52298-4439-405D-8446-6E96351A9F07}" type="pres">
      <dgm:prSet presAssocID="{6575CC7D-CECE-48D1-984B-ABBCB552A0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F2B4A5C-68BB-4EF1-972A-B23664130223}" type="pres">
      <dgm:prSet presAssocID="{E10CE62A-E119-4E69-BF1F-9D9EBEA498AD}" presName="circ3" presStyleLbl="vennNode1" presStyleIdx="2" presStyleCnt="5" custLinFactNeighborX="2455" custLinFactNeighborY="-2921"/>
      <dgm:spPr>
        <a:solidFill>
          <a:srgbClr val="FF0000">
            <a:alpha val="50000"/>
          </a:srgbClr>
        </a:solidFill>
      </dgm:spPr>
    </dgm:pt>
    <dgm:pt modelId="{5D7F899C-FBB8-452E-A01A-740C926E3383}" type="pres">
      <dgm:prSet presAssocID="{E10CE62A-E119-4E69-BF1F-9D9EBEA498A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687818-A179-4933-9BDC-3031E05FAAF7}" type="pres">
      <dgm:prSet presAssocID="{1D6FC83B-B01B-4385-AC94-A51BF3B3E5D5}" presName="circ4" presStyleLbl="vennNode1" presStyleIdx="3" presStyleCnt="5"/>
      <dgm:spPr/>
    </dgm:pt>
    <dgm:pt modelId="{119096A1-60A5-42A1-AC85-58CD3B19B7CD}" type="pres">
      <dgm:prSet presAssocID="{1D6FC83B-B01B-4385-AC94-A51BF3B3E5D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22EBB8-4326-4BAF-BBCA-10B42CEADEC0}" type="pres">
      <dgm:prSet presAssocID="{CAACD569-3510-4426-B34D-CFF80BDCF8B3}" presName="circ5" presStyleLbl="vennNode1" presStyleIdx="4" presStyleCnt="5"/>
      <dgm:spPr>
        <a:solidFill>
          <a:srgbClr val="7030A0">
            <a:alpha val="50000"/>
          </a:srgbClr>
        </a:solidFill>
      </dgm:spPr>
    </dgm:pt>
    <dgm:pt modelId="{C4B5ECD3-8D16-49D1-A4E1-72FABDC73B87}" type="pres">
      <dgm:prSet presAssocID="{CAACD569-3510-4426-B34D-CFF80BDCF8B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9C1F522-868E-4BC0-A178-03D26C7AFADE}" type="presOf" srcId="{F60EF6CA-7894-472F-AF95-C7214046BA7A}" destId="{6C3E4797-4A62-4C3E-9662-1A8A2A97002C}" srcOrd="0" destOrd="0" presId="urn:microsoft.com/office/officeart/2005/8/layout/venn1"/>
    <dgm:cxn modelId="{A4EB7F28-6B7D-420C-B6B0-CCC13BB80A95}" srcId="{F60EF6CA-7894-472F-AF95-C7214046BA7A}" destId="{A07A18CE-3AEB-40E8-AC3F-29F28C67D917}" srcOrd="0" destOrd="0" parTransId="{711421E3-5340-403F-B1DA-EDBE2E89579A}" sibTransId="{4A047A4B-F683-4834-A677-3560D6222DDC}"/>
    <dgm:cxn modelId="{B68BC583-74E3-4A28-8B10-E1CDC87625E4}" type="presOf" srcId="{A07A18CE-3AEB-40E8-AC3F-29F28C67D917}" destId="{7E5ECBDC-F805-4660-B793-102442B76D80}" srcOrd="0" destOrd="0" presId="urn:microsoft.com/office/officeart/2005/8/layout/venn1"/>
    <dgm:cxn modelId="{BB3E01B4-A8B3-4D7B-9A36-AA8D2D4E50D3}" srcId="{F60EF6CA-7894-472F-AF95-C7214046BA7A}" destId="{1D6FC83B-B01B-4385-AC94-A51BF3B3E5D5}" srcOrd="3" destOrd="0" parTransId="{DFC94CC2-9AED-45AF-8694-AE50E321276E}" sibTransId="{6541E04A-4580-40C8-8331-D653938132BB}"/>
    <dgm:cxn modelId="{DEB683B4-22F8-4D3F-958C-025C09353728}" srcId="{F60EF6CA-7894-472F-AF95-C7214046BA7A}" destId="{CAACD569-3510-4426-B34D-CFF80BDCF8B3}" srcOrd="4" destOrd="0" parTransId="{C8210E71-82CD-4310-B5FC-03607AD73D78}" sibTransId="{8CE3A810-5C26-4D18-8258-53F1284FA883}"/>
    <dgm:cxn modelId="{D07441BE-C067-4894-AD25-25382ACE2A1F}" type="presOf" srcId="{CAACD569-3510-4426-B34D-CFF80BDCF8B3}" destId="{C4B5ECD3-8D16-49D1-A4E1-72FABDC73B87}" srcOrd="0" destOrd="0" presId="urn:microsoft.com/office/officeart/2005/8/layout/venn1"/>
    <dgm:cxn modelId="{FD4F08C8-5455-4822-9E8E-C9B861F5B501}" type="presOf" srcId="{1D6FC83B-B01B-4385-AC94-A51BF3B3E5D5}" destId="{119096A1-60A5-42A1-AC85-58CD3B19B7CD}" srcOrd="0" destOrd="0" presId="urn:microsoft.com/office/officeart/2005/8/layout/venn1"/>
    <dgm:cxn modelId="{EDEB3FCC-0463-4C52-94BA-3CC284280D5F}" srcId="{F60EF6CA-7894-472F-AF95-C7214046BA7A}" destId="{6575CC7D-CECE-48D1-984B-ABBCB552A0E6}" srcOrd="1" destOrd="0" parTransId="{8603F532-EEBB-4478-9378-FB6EEBDC92F2}" sibTransId="{5C19A7A7-E2C8-4E4F-A14C-4F00B88767EA}"/>
    <dgm:cxn modelId="{E45344CC-0B5C-4464-8B2D-BD87773A3F1A}" srcId="{F60EF6CA-7894-472F-AF95-C7214046BA7A}" destId="{E10CE62A-E119-4E69-BF1F-9D9EBEA498AD}" srcOrd="2" destOrd="0" parTransId="{865F2CA5-FA21-4A26-85B7-B7C7E6CCE317}" sibTransId="{A7BF0C55-D511-4658-A21C-952044981A29}"/>
    <dgm:cxn modelId="{5451CEE7-71C9-4732-AADC-D1CE26A5F3E8}" type="presOf" srcId="{E10CE62A-E119-4E69-BF1F-9D9EBEA498AD}" destId="{5D7F899C-FBB8-452E-A01A-740C926E3383}" srcOrd="0" destOrd="0" presId="urn:microsoft.com/office/officeart/2005/8/layout/venn1"/>
    <dgm:cxn modelId="{747E54FC-B729-4E89-9E23-2F27BA226ACA}" type="presOf" srcId="{6575CC7D-CECE-48D1-984B-ABBCB552A0E6}" destId="{0AB52298-4439-405D-8446-6E96351A9F07}" srcOrd="0" destOrd="0" presId="urn:microsoft.com/office/officeart/2005/8/layout/venn1"/>
    <dgm:cxn modelId="{D26BBD17-0A6B-4F25-A5DF-F8E4803C11C5}" type="presParOf" srcId="{6C3E4797-4A62-4C3E-9662-1A8A2A97002C}" destId="{5132654E-A2F4-4E8E-B576-A66CBFF114FB}" srcOrd="0" destOrd="0" presId="urn:microsoft.com/office/officeart/2005/8/layout/venn1"/>
    <dgm:cxn modelId="{FAFF10B5-200C-432A-B8F7-8A0800DF2C3E}" type="presParOf" srcId="{6C3E4797-4A62-4C3E-9662-1A8A2A97002C}" destId="{7E5ECBDC-F805-4660-B793-102442B76D80}" srcOrd="1" destOrd="0" presId="urn:microsoft.com/office/officeart/2005/8/layout/venn1"/>
    <dgm:cxn modelId="{C6C3A65D-83E1-4705-A513-03822185D7DA}" type="presParOf" srcId="{6C3E4797-4A62-4C3E-9662-1A8A2A97002C}" destId="{F2EBA2AB-3955-4189-A965-83DC2C3D6ACE}" srcOrd="2" destOrd="0" presId="urn:microsoft.com/office/officeart/2005/8/layout/venn1"/>
    <dgm:cxn modelId="{B128FCAE-8611-4157-85E4-2CB706D4FED2}" type="presParOf" srcId="{6C3E4797-4A62-4C3E-9662-1A8A2A97002C}" destId="{0AB52298-4439-405D-8446-6E96351A9F07}" srcOrd="3" destOrd="0" presId="urn:microsoft.com/office/officeart/2005/8/layout/venn1"/>
    <dgm:cxn modelId="{08364A78-1413-46A4-840D-73A1FA52ADFF}" type="presParOf" srcId="{6C3E4797-4A62-4C3E-9662-1A8A2A97002C}" destId="{0F2B4A5C-68BB-4EF1-972A-B23664130223}" srcOrd="4" destOrd="0" presId="urn:microsoft.com/office/officeart/2005/8/layout/venn1"/>
    <dgm:cxn modelId="{85DB251B-6CB0-40AD-801E-6FDB6A0C1573}" type="presParOf" srcId="{6C3E4797-4A62-4C3E-9662-1A8A2A97002C}" destId="{5D7F899C-FBB8-452E-A01A-740C926E3383}" srcOrd="5" destOrd="0" presId="urn:microsoft.com/office/officeart/2005/8/layout/venn1"/>
    <dgm:cxn modelId="{A4979D88-D15C-475F-B494-67BF4CA9B314}" type="presParOf" srcId="{6C3E4797-4A62-4C3E-9662-1A8A2A97002C}" destId="{3D687818-A179-4933-9BDC-3031E05FAAF7}" srcOrd="6" destOrd="0" presId="urn:microsoft.com/office/officeart/2005/8/layout/venn1"/>
    <dgm:cxn modelId="{2F720FAF-1539-4B35-91F7-D49BB301CC4B}" type="presParOf" srcId="{6C3E4797-4A62-4C3E-9662-1A8A2A97002C}" destId="{119096A1-60A5-42A1-AC85-58CD3B19B7CD}" srcOrd="7" destOrd="0" presId="urn:microsoft.com/office/officeart/2005/8/layout/venn1"/>
    <dgm:cxn modelId="{390D8594-8CFB-4443-AA54-DC45737336B8}" type="presParOf" srcId="{6C3E4797-4A62-4C3E-9662-1A8A2A97002C}" destId="{1322EBB8-4326-4BAF-BBCA-10B42CEADEC0}" srcOrd="8" destOrd="0" presId="urn:microsoft.com/office/officeart/2005/8/layout/venn1"/>
    <dgm:cxn modelId="{CF5DE704-F921-4C5B-B769-0415BA810742}" type="presParOf" srcId="{6C3E4797-4A62-4C3E-9662-1A8A2A97002C}" destId="{C4B5ECD3-8D16-49D1-A4E1-72FABDC73B87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F395B-03FD-4036-B344-F42FF99CBF1F}">
      <dsp:nvSpPr>
        <dsp:cNvPr id="0" name=""/>
        <dsp:cNvSpPr/>
      </dsp:nvSpPr>
      <dsp:spPr>
        <a:xfrm>
          <a:off x="0" y="1522755"/>
          <a:ext cx="11246500" cy="203034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A069-6DA5-4A90-A494-F18D59717D92}">
      <dsp:nvSpPr>
        <dsp:cNvPr id="0" name=""/>
        <dsp:cNvSpPr/>
      </dsp:nvSpPr>
      <dsp:spPr>
        <a:xfrm>
          <a:off x="198711" y="316306"/>
          <a:ext cx="3066309" cy="203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Infrastructure and Access Gaps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80% shortfall in Community Health Centers (CHCs) Limited doctors and specialists in Tier 2/3 towns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Poor hospital infrastructure and emergency care</a:t>
          </a:r>
          <a:endParaRPr lang="en-US" sz="14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98711" y="316306"/>
        <a:ext cx="3066309" cy="2030341"/>
      </dsp:txXfrm>
    </dsp:sp>
    <dsp:sp modelId="{62C19494-FC13-4BF6-B4ED-03C2F800BA52}">
      <dsp:nvSpPr>
        <dsp:cNvPr id="0" name=""/>
        <dsp:cNvSpPr/>
      </dsp:nvSpPr>
      <dsp:spPr>
        <a:xfrm>
          <a:off x="1283624" y="2284133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377D3-438C-4C85-8277-8D951ACE84E8}">
      <dsp:nvSpPr>
        <dsp:cNvPr id="0" name=""/>
        <dsp:cNvSpPr/>
      </dsp:nvSpPr>
      <dsp:spPr>
        <a:xfrm>
          <a:off x="3109430" y="3045511"/>
          <a:ext cx="2031769" cy="203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Time &amp; Cost Barriers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Long travel times to reach hospitals High cost of private consultations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Long waiting periods for basic treatment</a:t>
          </a:r>
        </a:p>
      </dsp:txBody>
      <dsp:txXfrm>
        <a:off x="3109430" y="3045511"/>
        <a:ext cx="2031769" cy="2030341"/>
      </dsp:txXfrm>
    </dsp:sp>
    <dsp:sp modelId="{BD9CDEEC-C0CF-4CBD-AF1C-B1CB43CF1C0B}">
      <dsp:nvSpPr>
        <dsp:cNvPr id="0" name=""/>
        <dsp:cNvSpPr/>
      </dsp:nvSpPr>
      <dsp:spPr>
        <a:xfrm>
          <a:off x="3666249" y="2281331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C3B53-7C74-41EF-8C82-2E0B445235B0}">
      <dsp:nvSpPr>
        <dsp:cNvPr id="0" name=""/>
        <dsp:cNvSpPr/>
      </dsp:nvSpPr>
      <dsp:spPr>
        <a:xfrm>
          <a:off x="5315217" y="478373"/>
          <a:ext cx="2452556" cy="152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Digital Divide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Low-bandwidth and unstable internet in rural areas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Lack of healthcare content in local languages</a:t>
          </a:r>
        </a:p>
      </dsp:txBody>
      <dsp:txXfrm>
        <a:off x="5315217" y="478373"/>
        <a:ext cx="2452556" cy="1528176"/>
      </dsp:txXfrm>
    </dsp:sp>
    <dsp:sp modelId="{AB88BC79-DF6B-4C74-8671-24B84C14CD38}">
      <dsp:nvSpPr>
        <dsp:cNvPr id="0" name=""/>
        <dsp:cNvSpPr/>
      </dsp:nvSpPr>
      <dsp:spPr>
        <a:xfrm>
          <a:off x="6097496" y="2262668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FB0CA-8B38-4A8C-AE20-E66229CB5B30}">
      <dsp:nvSpPr>
        <dsp:cNvPr id="0" name=""/>
        <dsp:cNvSpPr/>
      </dsp:nvSpPr>
      <dsp:spPr>
        <a:xfrm>
          <a:off x="7671474" y="3045511"/>
          <a:ext cx="2446113" cy="203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Missed Opportunities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425M+ rural smartphone users, but no trusted health interface WhatsApp widely used, yet underutilized for healthcare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No centralized system for verified guidance or tele-consultation</a:t>
          </a:r>
        </a:p>
      </dsp:txBody>
      <dsp:txXfrm>
        <a:off x="7671474" y="3045511"/>
        <a:ext cx="2446113" cy="2030341"/>
      </dsp:txXfrm>
    </dsp:sp>
    <dsp:sp modelId="{9A686CAF-11E0-48C3-BB67-DF9345DCB756}">
      <dsp:nvSpPr>
        <dsp:cNvPr id="0" name=""/>
        <dsp:cNvSpPr/>
      </dsp:nvSpPr>
      <dsp:spPr>
        <a:xfrm>
          <a:off x="8360820" y="2234684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65185-82F0-4429-B139-8D118F1DD45A}">
      <dsp:nvSpPr>
        <dsp:cNvPr id="0" name=""/>
        <dsp:cNvSpPr/>
      </dsp:nvSpPr>
      <dsp:spPr>
        <a:xfrm>
          <a:off x="452322" y="992418"/>
          <a:ext cx="3526466" cy="3526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9C595-A6E6-46C0-B4B5-2F8E5AA10589}">
      <dsp:nvSpPr>
        <dsp:cNvPr id="0" name=""/>
        <dsp:cNvSpPr/>
      </dsp:nvSpPr>
      <dsp:spPr>
        <a:xfrm>
          <a:off x="844053" y="1417228"/>
          <a:ext cx="2743002" cy="2743002"/>
        </a:xfrm>
        <a:prstGeom prst="ellipse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2F6E5-06A3-4A1F-8401-73FDABB878F9}">
      <dsp:nvSpPr>
        <dsp:cNvPr id="0" name=""/>
        <dsp:cNvSpPr/>
      </dsp:nvSpPr>
      <dsp:spPr>
        <a:xfrm>
          <a:off x="1235785" y="1808959"/>
          <a:ext cx="1959539" cy="1959539"/>
        </a:xfrm>
        <a:prstGeom prst="ellipse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43CF3-78E5-48DA-AAFB-BA058F7E6B7D}">
      <dsp:nvSpPr>
        <dsp:cNvPr id="0" name=""/>
        <dsp:cNvSpPr/>
      </dsp:nvSpPr>
      <dsp:spPr>
        <a:xfrm>
          <a:off x="1627810" y="2200985"/>
          <a:ext cx="1175488" cy="1175488"/>
        </a:xfrm>
        <a:prstGeom prst="ellipse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13C81-4394-4694-8F8C-2829C6EBC29D}">
      <dsp:nvSpPr>
        <dsp:cNvPr id="0" name=""/>
        <dsp:cNvSpPr/>
      </dsp:nvSpPr>
      <dsp:spPr>
        <a:xfrm>
          <a:off x="2019542" y="2592716"/>
          <a:ext cx="392025" cy="392025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AF614-BC86-4CB3-AE55-19B13C74A73E}">
      <dsp:nvSpPr>
        <dsp:cNvPr id="0" name=""/>
        <dsp:cNvSpPr/>
      </dsp:nvSpPr>
      <dsp:spPr>
        <a:xfrm>
          <a:off x="4501733" y="273080"/>
          <a:ext cx="2466093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Accessible Healthcare for Tier 2/3 regions via familiar messaging apps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501733" y="273080"/>
        <a:ext cx="2466093" cy="622538"/>
      </dsp:txXfrm>
    </dsp:sp>
    <dsp:sp modelId="{CA6857AB-905B-4A9C-98B5-6BAB4D1755F3}">
      <dsp:nvSpPr>
        <dsp:cNvPr id="0" name=""/>
        <dsp:cNvSpPr/>
      </dsp:nvSpPr>
      <dsp:spPr>
        <a:xfrm>
          <a:off x="4125724" y="461261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375C9-C158-4F1C-92E7-0F9290CEF884}">
      <dsp:nvSpPr>
        <dsp:cNvPr id="0" name=""/>
        <dsp:cNvSpPr/>
      </dsp:nvSpPr>
      <dsp:spPr>
        <a:xfrm rot="5400000">
          <a:off x="2005436" y="671380"/>
          <a:ext cx="2327467" cy="19072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49CC0-A43C-4000-AB11-59E4EF79C825}">
      <dsp:nvSpPr>
        <dsp:cNvPr id="0" name=""/>
        <dsp:cNvSpPr/>
      </dsp:nvSpPr>
      <dsp:spPr>
        <a:xfrm>
          <a:off x="4485785" y="930252"/>
          <a:ext cx="2586856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Reduced Burden on Clinics through remote triage and guidance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85785" y="930252"/>
        <a:ext cx="2586856" cy="622538"/>
      </dsp:txXfrm>
    </dsp:sp>
    <dsp:sp modelId="{F908049D-B447-457A-8DC5-B6161BCA0092}">
      <dsp:nvSpPr>
        <dsp:cNvPr id="0" name=""/>
        <dsp:cNvSpPr/>
      </dsp:nvSpPr>
      <dsp:spPr>
        <a:xfrm>
          <a:off x="4125724" y="1119535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395B5-0BB0-46CD-B134-318BD1ED7815}">
      <dsp:nvSpPr>
        <dsp:cNvPr id="0" name=""/>
        <dsp:cNvSpPr/>
      </dsp:nvSpPr>
      <dsp:spPr>
        <a:xfrm rot="5400000">
          <a:off x="2347445" y="1279637"/>
          <a:ext cx="1937910" cy="161629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2512-9BB3-4318-A2C8-6C5DEA194796}">
      <dsp:nvSpPr>
        <dsp:cNvPr id="0" name=""/>
        <dsp:cNvSpPr/>
      </dsp:nvSpPr>
      <dsp:spPr>
        <a:xfrm>
          <a:off x="4491154" y="1652532"/>
          <a:ext cx="2303981" cy="47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Improved Maternal &amp; Preventive Care via awareness modules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91154" y="1652532"/>
        <a:ext cx="2303981" cy="472998"/>
      </dsp:txXfrm>
    </dsp:sp>
    <dsp:sp modelId="{9BFA954B-D826-4E0A-A3CF-8E48640AA0CD}">
      <dsp:nvSpPr>
        <dsp:cNvPr id="0" name=""/>
        <dsp:cNvSpPr/>
      </dsp:nvSpPr>
      <dsp:spPr>
        <a:xfrm>
          <a:off x="4125724" y="1777809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0291B-63AE-492A-9665-6BD94E274965}">
      <dsp:nvSpPr>
        <dsp:cNvPr id="0" name=""/>
        <dsp:cNvSpPr/>
      </dsp:nvSpPr>
      <dsp:spPr>
        <a:xfrm rot="5400000">
          <a:off x="2682812" y="1863032"/>
          <a:ext cx="1528135" cy="13576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CD486-F388-46ED-86C5-A7C8AB7BA05C}">
      <dsp:nvSpPr>
        <dsp:cNvPr id="0" name=""/>
        <dsp:cNvSpPr/>
      </dsp:nvSpPr>
      <dsp:spPr>
        <a:xfrm>
          <a:off x="4490696" y="2223331"/>
          <a:ext cx="2322742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Faster Emergency Response with location-based hospital info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90696" y="2223331"/>
        <a:ext cx="2322742" cy="622538"/>
      </dsp:txXfrm>
    </dsp:sp>
    <dsp:sp modelId="{6E632CD1-ADAE-41C9-B2F8-D880E5BF14D3}">
      <dsp:nvSpPr>
        <dsp:cNvPr id="0" name=""/>
        <dsp:cNvSpPr/>
      </dsp:nvSpPr>
      <dsp:spPr>
        <a:xfrm>
          <a:off x="4125724" y="2421977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012C8-10E4-4C0C-B939-4B86B9AB75CA}">
      <dsp:nvSpPr>
        <dsp:cNvPr id="0" name=""/>
        <dsp:cNvSpPr/>
      </dsp:nvSpPr>
      <dsp:spPr>
        <a:xfrm rot="5400000">
          <a:off x="3016650" y="2478988"/>
          <a:ext cx="1166084" cy="105206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F0D3E-E609-47F9-AC93-2CABE5EAF3BB}">
      <dsp:nvSpPr>
        <dsp:cNvPr id="0" name=""/>
        <dsp:cNvSpPr/>
      </dsp:nvSpPr>
      <dsp:spPr>
        <a:xfrm>
          <a:off x="4482646" y="2748020"/>
          <a:ext cx="2341273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NGO &amp; Govt Integration for scalable, ethical deployment</a:t>
          </a:r>
        </a:p>
      </dsp:txBody>
      <dsp:txXfrm>
        <a:off x="4482646" y="2748020"/>
        <a:ext cx="2341273" cy="622538"/>
      </dsp:txXfrm>
    </dsp:sp>
    <dsp:sp modelId="{42450331-CDD4-48B1-A98B-20F8EC046470}">
      <dsp:nvSpPr>
        <dsp:cNvPr id="0" name=""/>
        <dsp:cNvSpPr/>
      </dsp:nvSpPr>
      <dsp:spPr>
        <a:xfrm>
          <a:off x="4125724" y="3047337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9F451-4EDD-4AD4-9F33-1834A17E26E0}">
      <dsp:nvSpPr>
        <dsp:cNvPr id="0" name=""/>
        <dsp:cNvSpPr/>
      </dsp:nvSpPr>
      <dsp:spPr>
        <a:xfrm rot="5400000">
          <a:off x="3332269" y="3076724"/>
          <a:ext cx="822842" cy="76406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654E-A2F4-4E8E-B576-A66CBFF114FB}">
      <dsp:nvSpPr>
        <dsp:cNvPr id="0" name=""/>
        <dsp:cNvSpPr/>
      </dsp:nvSpPr>
      <dsp:spPr>
        <a:xfrm>
          <a:off x="1977506" y="1339653"/>
          <a:ext cx="1318338" cy="1318338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5ECBDC-F805-4660-B793-102442B76D80}">
      <dsp:nvSpPr>
        <dsp:cNvPr id="0" name=""/>
        <dsp:cNvSpPr/>
      </dsp:nvSpPr>
      <dsp:spPr>
        <a:xfrm>
          <a:off x="1872039" y="266149"/>
          <a:ext cx="1529272" cy="885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Multilingual AI Bot on WhatsApp/Telegram for rural accessibility</a:t>
          </a:r>
        </a:p>
      </dsp:txBody>
      <dsp:txXfrm>
        <a:off x="1872039" y="266149"/>
        <a:ext cx="1529272" cy="885169"/>
      </dsp:txXfrm>
    </dsp:sp>
    <dsp:sp modelId="{F2EBA2AB-3955-4189-A965-83DC2C3D6ACE}">
      <dsp:nvSpPr>
        <dsp:cNvPr id="0" name=""/>
        <dsp:cNvSpPr/>
      </dsp:nvSpPr>
      <dsp:spPr>
        <a:xfrm>
          <a:off x="2479002" y="1703891"/>
          <a:ext cx="1318338" cy="1318338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B52298-4439-405D-8446-6E96351A9F07}">
      <dsp:nvSpPr>
        <dsp:cNvPr id="0" name=""/>
        <dsp:cNvSpPr/>
      </dsp:nvSpPr>
      <dsp:spPr>
        <a:xfrm>
          <a:off x="3902280" y="1433820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Integrated First-Aid + Hospital Finder + Tele-Consultation in one flow</a:t>
          </a:r>
        </a:p>
      </dsp:txBody>
      <dsp:txXfrm>
        <a:off x="3902280" y="1433820"/>
        <a:ext cx="1371071" cy="960503"/>
      </dsp:txXfrm>
    </dsp:sp>
    <dsp:sp modelId="{0F2B4A5C-68BB-4EF1-972A-B23664130223}">
      <dsp:nvSpPr>
        <dsp:cNvPr id="0" name=""/>
        <dsp:cNvSpPr/>
      </dsp:nvSpPr>
      <dsp:spPr>
        <a:xfrm>
          <a:off x="2319945" y="2255245"/>
          <a:ext cx="1318338" cy="1318338"/>
        </a:xfrm>
        <a:prstGeom prst="ellipse">
          <a:avLst/>
        </a:prstGeom>
        <a:solidFill>
          <a:srgbClr val="FF000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7F899C-FBB8-452E-A01A-740C926E3383}">
      <dsp:nvSpPr>
        <dsp:cNvPr id="0" name=""/>
        <dsp:cNvSpPr/>
      </dsp:nvSpPr>
      <dsp:spPr>
        <a:xfrm>
          <a:off x="3691346" y="3072326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Local Language NLP + Speech-to-Text for voice-based interaction</a:t>
          </a:r>
        </a:p>
      </dsp:txBody>
      <dsp:txXfrm>
        <a:off x="3691346" y="3072326"/>
        <a:ext cx="1371071" cy="960503"/>
      </dsp:txXfrm>
    </dsp:sp>
    <dsp:sp modelId="{3D687818-A179-4933-9BDC-3031E05FAAF7}">
      <dsp:nvSpPr>
        <dsp:cNvPr id="0" name=""/>
        <dsp:cNvSpPr/>
      </dsp:nvSpPr>
      <dsp:spPr>
        <a:xfrm>
          <a:off x="1667433" y="2293753"/>
          <a:ext cx="1318338" cy="1318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9096A1-60A5-42A1-AC85-58CD3B19B7CD}">
      <dsp:nvSpPr>
        <dsp:cNvPr id="0" name=""/>
        <dsp:cNvSpPr/>
      </dsp:nvSpPr>
      <dsp:spPr>
        <a:xfrm>
          <a:off x="210934" y="3072326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Verified Health Guidance using WHO/ICMR sources</a:t>
          </a:r>
        </a:p>
      </dsp:txBody>
      <dsp:txXfrm>
        <a:off x="210934" y="3072326"/>
        <a:ext cx="1371071" cy="960503"/>
      </dsp:txXfrm>
    </dsp:sp>
    <dsp:sp modelId="{1322EBB8-4326-4BAF-BBCA-10B42CEADEC0}">
      <dsp:nvSpPr>
        <dsp:cNvPr id="0" name=""/>
        <dsp:cNvSpPr/>
      </dsp:nvSpPr>
      <dsp:spPr>
        <a:xfrm>
          <a:off x="1476011" y="1703891"/>
          <a:ext cx="1318338" cy="1318338"/>
        </a:xfrm>
        <a:prstGeom prst="ellipse">
          <a:avLst/>
        </a:prstGeom>
        <a:solidFill>
          <a:srgbClr val="7030A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B5ECD3-8D16-49D1-A4E1-72FABDC73B87}">
      <dsp:nvSpPr>
        <dsp:cNvPr id="0" name=""/>
        <dsp:cNvSpPr/>
      </dsp:nvSpPr>
      <dsp:spPr>
        <a:xfrm>
          <a:off x="0" y="1433820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API-Driven Automation for real-time hospital mapping and doctor scheduling</a:t>
          </a:r>
        </a:p>
      </dsp:txBody>
      <dsp:txXfrm>
        <a:off x="0" y="1433820"/>
        <a:ext cx="1371071" cy="960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8E95-1925-B49D-DAB1-3903B3508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2AC0-9C03-6E5F-03DD-D024149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B36C-0A3C-1356-C1CD-3050E72C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1E1B-0F05-4FB0-82E7-4A124219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2F7E-79F7-7946-3B2C-CE932536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1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623F-B1C8-C21E-F5F2-2F5220A6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44EAD-A93B-38C6-2E34-5C1EE697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622F-0AE0-C07C-B8BB-B5F3808D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2E3E-7A3A-CE27-008D-6DDBFD99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B99B-4B3D-F0F5-2B7A-96D08419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0700B-955A-B5D5-E1FC-D89A85131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94AD-3E40-B45B-5E4C-AF924452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16CA-18F3-E569-4899-BF7DCA60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D9E2-F3C8-A5B0-FEFE-A9F94391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8166-275D-D4E9-B5ED-B2CA11F3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AC7B-C6B7-D769-007E-248DA7BA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95A8-17AA-373A-DD7D-4DB9B525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1333-3409-3A18-3F94-20E6EC9B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507D-9215-DF6B-BCE9-A5765D13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6D50-E9BD-E8AB-C811-EF603E36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08F7-0ADC-0C2F-9538-5117945E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7D2F-43AA-83DB-9D3C-58206832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FBE5-C609-E560-5CAA-2523F7DC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382E-C82D-8BEF-9395-2BAE7630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0223-A557-44C1-3D5F-C94FC5D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F0E-2018-A4A7-EE61-778F58F0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CC4D-5EF3-03BB-9BAA-3E2AAF065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E3C50-6897-612B-F3AE-EB2F9154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DDCF6-E1AF-73A0-33C0-D557E37B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423A-E630-809F-C54F-39ABA9B1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9090-624A-69B2-17AA-B46F2CD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ACBC-9DB9-4DBB-4A87-805CE9F3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52A7-DFBE-976D-9C79-3E989509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2C080-8BEB-95B8-0EC6-4C4CE29B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BD0A1-F45E-6171-0CD7-F59FF850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384B1-4251-8A74-9406-F49191725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F52A8-7697-AA41-F6DD-7D89561B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1217D-E2CA-CDF2-7E8B-3EC96C9E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46336-83C9-28CB-766D-7C9FE08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355E-2197-844F-03A1-39948AEB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4604B-E19B-F1D6-6588-320155CE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B9CE1-A304-D97B-3F8A-DEF20BBF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6EFE-5EAF-6AA1-1D2D-E1FE5D59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BA1D3-9364-9BBC-C84F-929D442C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B4A6C-C41A-8CE3-B0A4-3C824182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A842-A3FA-6078-9D0E-26BAA65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CD6-8EF8-F8F8-F5BF-27F76DEC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5F4-A69C-995F-6A79-919427F1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576EF-9269-B0FE-6C99-791EE5D33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02EF-534E-557B-4CBB-C229994C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A8A6-A447-8289-C012-F8DDF70C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8CCD-7712-E50B-8095-99326535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C55B-F955-ADD4-F0F7-07B883C2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1FDEA-7EC8-18FF-BBE9-FD8006DD2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3E334-E7BA-FB39-6193-264F1C6F6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D26A-3F75-616F-9F93-69533013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06C4A-CCA1-539F-69D3-E0C78EFB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9D4E-898E-F87B-A5D6-7784607E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BE0A-D8A7-F82D-0242-0F67D9B8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C851-AD0B-5829-C05C-4B1C99AB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2AC5-E2BA-DB29-3F4A-315CBD1D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FC61-CEB7-A85E-E597-676484049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B3B5-FA1A-41D3-6BCB-AB75CB81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BE46-108A-1B44-6350-D7D31898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049" y="0"/>
            <a:ext cx="9144000" cy="1723474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HACKATHON 1.0 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57F5-A6CA-61E5-CBD4-6CB6EF4B9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1" y="2727372"/>
            <a:ext cx="3237723" cy="46166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Statement:</a:t>
            </a:r>
            <a:endParaRPr lang="en-US" dirty="0"/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668E7437-7814-1D6B-F042-7E1E983D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1362C-CCBA-78E6-3FEA-8DA98A0CAD33}"/>
              </a:ext>
            </a:extLst>
          </p:cNvPr>
          <p:cNvSpPr txBox="1"/>
          <p:nvPr/>
        </p:nvSpPr>
        <p:spPr>
          <a:xfrm>
            <a:off x="3452324" y="1921824"/>
            <a:ext cx="4873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Title: Rural Healthcare AI 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6A4EC-FC1C-8634-09F9-C40D0A33C21E}"/>
              </a:ext>
            </a:extLst>
          </p:cNvPr>
          <p:cNvSpPr txBox="1"/>
          <p:nvPr/>
        </p:nvSpPr>
        <p:spPr>
          <a:xfrm>
            <a:off x="783771" y="3889922"/>
            <a:ext cx="240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Members: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57ECB-6B00-E68A-C533-24B96254134F}"/>
              </a:ext>
            </a:extLst>
          </p:cNvPr>
          <p:cNvSpPr txBox="1"/>
          <p:nvPr/>
        </p:nvSpPr>
        <p:spPr>
          <a:xfrm flipH="1">
            <a:off x="967322" y="3101328"/>
            <a:ext cx="931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India faces severe healthcare access gaps due to doctor shortages and poor infrastructure.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AAA96-8129-1A73-E4C0-B454A1C61322}"/>
              </a:ext>
            </a:extLst>
          </p:cNvPr>
          <p:cNvSpPr txBox="1"/>
          <p:nvPr/>
        </p:nvSpPr>
        <p:spPr>
          <a:xfrm>
            <a:off x="967322" y="4351587"/>
            <a:ext cx="2773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Shree Nath Mahato</a:t>
            </a:r>
          </a:p>
          <a:p>
            <a:r>
              <a:rPr lang="en-US" sz="2000" dirty="0"/>
              <a:t>Arjun Chaudhary</a:t>
            </a:r>
          </a:p>
          <a:p>
            <a:r>
              <a:rPr lang="en-US" sz="2000" dirty="0"/>
              <a:t>Aditya Singh Baghel</a:t>
            </a:r>
          </a:p>
          <a:p>
            <a:r>
              <a:rPr lang="en-US" sz="2000" dirty="0"/>
              <a:t>Suraj Kumar</a:t>
            </a:r>
          </a:p>
        </p:txBody>
      </p:sp>
    </p:spTree>
    <p:extLst>
      <p:ext uri="{BB962C8B-B14F-4D97-AF65-F5344CB8AC3E}">
        <p14:creationId xmlns:p14="http://schemas.microsoft.com/office/powerpoint/2010/main" val="426517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C8F-8B0A-4FE3-FF3C-1CB67750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49"/>
            <a:ext cx="9144000" cy="93970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Problems &amp; Challenges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E17CE54-08AB-59F5-5824-4D0EE9521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921981"/>
              </p:ext>
            </p:extLst>
          </p:nvPr>
        </p:nvGraphicFramePr>
        <p:xfrm>
          <a:off x="594047" y="1082351"/>
          <a:ext cx="11246500" cy="507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EF0E7BC-D656-81F0-3AFD-54E3B2811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5394-89BA-B4BE-F6D0-43F2A068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chemeClr val="tx2"/>
                </a:solidFill>
              </a:rPr>
              <a:t>Our Solutions</a:t>
            </a:r>
          </a:p>
        </p:txBody>
      </p:sp>
      <p:pic>
        <p:nvPicPr>
          <p:cNvPr id="29" name="Picture 28" descr="A diagram of a chat bot&#10;&#10;AI-generated content may be incorrect.">
            <a:extLst>
              <a:ext uri="{FF2B5EF4-FFF2-40B4-BE49-F238E27FC236}">
                <a16:creationId xmlns:a16="http://schemas.microsoft.com/office/drawing/2014/main" id="{DE70106D-DB6F-D0D3-FDA2-936B255F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02" y="1766331"/>
            <a:ext cx="6060357" cy="35147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9293F1-AE16-3249-F3D0-B8D7EF9C4233}"/>
              </a:ext>
            </a:extLst>
          </p:cNvPr>
          <p:cNvSpPr txBox="1"/>
          <p:nvPr/>
        </p:nvSpPr>
        <p:spPr>
          <a:xfrm>
            <a:off x="656035" y="1204689"/>
            <a:ext cx="580385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AI-Powered Chatbot (via WhatsApp/Telegram):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Conversational interface for easy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Local language support using NLP + Speech-to-Text.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 low-bandwidth environments.</a:t>
            </a:r>
          </a:p>
          <a:p>
            <a:endParaRPr lang="en-US" dirty="0"/>
          </a:p>
          <a:p>
            <a:r>
              <a:rPr lang="en-US" b="1" dirty="0"/>
              <a:t>Verified First-Aid Guidance: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WHO/ICMR knowledge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Delivers fact-checked responses instantly.</a:t>
            </a:r>
          </a:p>
          <a:p>
            <a:endParaRPr lang="en-US" sz="1600" dirty="0"/>
          </a:p>
          <a:p>
            <a:r>
              <a:rPr lang="en-US" b="1" dirty="0"/>
              <a:t>Hospital &amp; Clinic Finder: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government APIs + Google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Locates nearest public healthcare facilities.</a:t>
            </a:r>
          </a:p>
          <a:p>
            <a:endParaRPr lang="en-US" sz="1600" dirty="0"/>
          </a:p>
          <a:p>
            <a:r>
              <a:rPr lang="en-US" b="1" dirty="0"/>
              <a:t>Tele-Consultation Scheduling: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Connects to eSanjeevani or NGO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Enables free or low-cost virtual consultations.</a:t>
            </a:r>
          </a:p>
          <a:p>
            <a:endParaRPr lang="en-US" dirty="0"/>
          </a:p>
          <a:p>
            <a:r>
              <a:rPr lang="en-US" b="1" dirty="0"/>
              <a:t>Preventive Health Awareness: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Shares tips on vaccination, maternal health, hygiene.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Promotes community health literacy.</a:t>
            </a:r>
          </a:p>
        </p:txBody>
      </p:sp>
      <p:pic>
        <p:nvPicPr>
          <p:cNvPr id="31" name="Picture 30" descr="A blue and black logo&#10;&#10;AI-generated content may be incorrect.">
            <a:extLst>
              <a:ext uri="{FF2B5EF4-FFF2-40B4-BE49-F238E27FC236}">
                <a16:creationId xmlns:a16="http://schemas.microsoft.com/office/drawing/2014/main" id="{D5C10FA3-A49B-91E2-EC64-30C36F748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4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CCBF-3FE3-6486-8967-2B5BC76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4508"/>
          </a:xfrm>
        </p:spPr>
        <p:txBody>
          <a:bodyPr>
            <a:noAutofit/>
          </a:bodyPr>
          <a:lstStyle/>
          <a:p>
            <a:pPr algn="ctr">
              <a:lnSpc>
                <a:spcPts val="9800"/>
              </a:lnSpc>
            </a:pPr>
            <a:r>
              <a:rPr lang="en-US" sz="5200" b="1" dirty="0">
                <a:solidFill>
                  <a:srgbClr val="2732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433EABD1-005D-168F-69FA-FE31C300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1AA9D95E-9235-49C4-AB41-3CD6E8512BF4}"/>
              </a:ext>
            </a:extLst>
          </p:cNvPr>
          <p:cNvSpPr/>
          <p:nvPr/>
        </p:nvSpPr>
        <p:spPr>
          <a:xfrm>
            <a:off x="8369559" y="1031803"/>
            <a:ext cx="3620747" cy="5202011"/>
          </a:xfrm>
          <a:custGeom>
            <a:avLst/>
            <a:gdLst/>
            <a:ahLst/>
            <a:cxnLst/>
            <a:rect l="l" t="t" r="r" b="b"/>
            <a:pathLst>
              <a:path w="4822294" h="9518741">
                <a:moveTo>
                  <a:pt x="0" y="0"/>
                </a:moveTo>
                <a:lnTo>
                  <a:pt x="4822294" y="0"/>
                </a:lnTo>
                <a:lnTo>
                  <a:pt x="4822294" y="9518740"/>
                </a:lnTo>
                <a:lnTo>
                  <a:pt x="0" y="9518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71" r="-15771"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AFE7D-AABF-A5C7-04CC-C7E8A94D7B07}"/>
              </a:ext>
            </a:extLst>
          </p:cNvPr>
          <p:cNvSpPr txBox="1"/>
          <p:nvPr/>
        </p:nvSpPr>
        <p:spPr>
          <a:xfrm>
            <a:off x="373324" y="1202914"/>
            <a:ext cx="349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Rural Healthcare AI Bot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05B32-D5DC-B2D8-AB52-B79BD211D751}"/>
              </a:ext>
            </a:extLst>
          </p:cNvPr>
          <p:cNvSpPr txBox="1"/>
          <p:nvPr/>
        </p:nvSpPr>
        <p:spPr>
          <a:xfrm>
            <a:off x="531906" y="1719917"/>
            <a:ext cx="41885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Input:</a:t>
            </a:r>
          </a:p>
          <a:p>
            <a:r>
              <a:rPr lang="en-US" sz="1600" dirty="0"/>
              <a:t>Via WhatsApp / Telegram / Signal (Text/Voice).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A07D9-38E9-9315-6D58-D95D52EA2C80}"/>
              </a:ext>
            </a:extLst>
          </p:cNvPr>
          <p:cNvSpPr txBox="1"/>
          <p:nvPr/>
        </p:nvSpPr>
        <p:spPr>
          <a:xfrm>
            <a:off x="1409857" y="30324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6C7C7-DADA-2F41-F190-03F2C9574D95}"/>
              </a:ext>
            </a:extLst>
          </p:cNvPr>
          <p:cNvSpPr txBox="1"/>
          <p:nvPr/>
        </p:nvSpPr>
        <p:spPr>
          <a:xfrm>
            <a:off x="531906" y="2327396"/>
            <a:ext cx="41602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NLP + AI Layer:</a:t>
            </a:r>
          </a:p>
          <a:p>
            <a:r>
              <a:rPr lang="en-US" sz="1600" dirty="0"/>
              <a:t>Dialog flow / Hugging Face / STT / Translation.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79534-BCF3-8FD4-1141-C5F99CE501A3}"/>
              </a:ext>
            </a:extLst>
          </p:cNvPr>
          <p:cNvSpPr txBox="1"/>
          <p:nvPr/>
        </p:nvSpPr>
        <p:spPr>
          <a:xfrm>
            <a:off x="531906" y="2978006"/>
            <a:ext cx="495847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First-Aid Guidance (WHO/ICMR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Hospital Finder (Govt + Maps API).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Tele-Consultation (eSanjeevani / NGOs).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Preventive Health Alerts (Vaccines, Maternal Care).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F103A-CDA1-AAFB-19CE-39455E9B20DC}"/>
              </a:ext>
            </a:extLst>
          </p:cNvPr>
          <p:cNvSpPr txBox="1"/>
          <p:nvPr/>
        </p:nvSpPr>
        <p:spPr>
          <a:xfrm>
            <a:off x="531906" y="4313772"/>
            <a:ext cx="339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Delivery:</a:t>
            </a:r>
            <a:br>
              <a:rPr lang="en-US" dirty="0"/>
            </a:br>
            <a:r>
              <a:rPr lang="en-US" sz="1600" dirty="0"/>
              <a:t>Multilingual reply via same platform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10031-2B95-4638-7ED6-384E72408C8E}"/>
              </a:ext>
            </a:extLst>
          </p:cNvPr>
          <p:cNvSpPr txBox="1"/>
          <p:nvPr/>
        </p:nvSpPr>
        <p:spPr>
          <a:xfrm>
            <a:off x="373324" y="5034689"/>
            <a:ext cx="169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Tech 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CDF57-5950-4B89-9958-6222C8636A29}"/>
              </a:ext>
            </a:extLst>
          </p:cNvPr>
          <p:cNvSpPr txBox="1"/>
          <p:nvPr/>
        </p:nvSpPr>
        <p:spPr>
          <a:xfrm>
            <a:off x="531906" y="5402817"/>
            <a:ext cx="8112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Messaging &amp; AI</a:t>
            </a:r>
            <a:r>
              <a:rPr lang="en-US" sz="1600" dirty="0"/>
              <a:t>: WhatsApp (Twilio), Telegram API, Dialog flow, Hugging Face, Google STT.</a:t>
            </a:r>
            <a:br>
              <a:rPr lang="en-US" sz="1600" dirty="0"/>
            </a:br>
            <a:r>
              <a:rPr lang="en-US" sz="1600" b="1" dirty="0"/>
              <a:t>Backend &amp; DB: </a:t>
            </a:r>
            <a:r>
              <a:rPr lang="en-US" sz="1600" dirty="0"/>
              <a:t>Python (Flask), Firebase, PostgreSQL.</a:t>
            </a:r>
            <a:br>
              <a:rPr lang="en-US" sz="1600" dirty="0"/>
            </a:br>
            <a:r>
              <a:rPr lang="en-US" sz="1600" b="1" dirty="0"/>
              <a:t>APIs &amp; Hosting: </a:t>
            </a:r>
            <a:r>
              <a:rPr lang="en-US" sz="1600" dirty="0"/>
              <a:t>Google Maps, eSanjeevani, Render/AWS, Secure HTTPS.</a:t>
            </a:r>
          </a:p>
        </p:txBody>
      </p:sp>
    </p:spTree>
    <p:extLst>
      <p:ext uri="{BB962C8B-B14F-4D97-AF65-F5344CB8AC3E}">
        <p14:creationId xmlns:p14="http://schemas.microsoft.com/office/powerpoint/2010/main" val="29352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8A04CA7-72A6-6976-CB4D-54B62AB86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547"/>
              </p:ext>
            </p:extLst>
          </p:nvPr>
        </p:nvGraphicFramePr>
        <p:xfrm>
          <a:off x="5184710" y="1457422"/>
          <a:ext cx="7193900" cy="470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F2681A-E85E-B405-EB82-515DF046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rgbClr val="2732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 And Impact 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4C07E-1EC1-A1AD-BE33-1AEA0B44C7B6}"/>
              </a:ext>
            </a:extLst>
          </p:cNvPr>
          <p:cNvSpPr txBox="1"/>
          <p:nvPr/>
        </p:nvSpPr>
        <p:spPr>
          <a:xfrm>
            <a:off x="2238880" y="5697713"/>
            <a:ext cx="183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Innovation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24D03-A3B7-AE30-EAD1-6D7C38E0B487}"/>
              </a:ext>
            </a:extLst>
          </p:cNvPr>
          <p:cNvSpPr txBox="1"/>
          <p:nvPr/>
        </p:nvSpPr>
        <p:spPr>
          <a:xfrm>
            <a:off x="6341073" y="145742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Impact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02AF69-FBC9-807F-2A31-0AE0AED93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513383"/>
              </p:ext>
            </p:extLst>
          </p:nvPr>
        </p:nvGraphicFramePr>
        <p:xfrm>
          <a:off x="278363" y="1398733"/>
          <a:ext cx="5273352" cy="429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 descr="A blue and black logo&#10;&#10;AI-generated content may be incorrect.">
            <a:extLst>
              <a:ext uri="{FF2B5EF4-FFF2-40B4-BE49-F238E27FC236}">
                <a16:creationId xmlns:a16="http://schemas.microsoft.com/office/drawing/2014/main" id="{375D9D61-D905-C7F5-AD24-3B244A135D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D0E6-5F6C-A04B-2BBD-F785F505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rgbClr val="2732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Outcomes And Conclusion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B3D9-0BB1-CB12-B88E-2524417E63F2}"/>
              </a:ext>
            </a:extLst>
          </p:cNvPr>
          <p:cNvSpPr txBox="1"/>
          <p:nvPr/>
        </p:nvSpPr>
        <p:spPr>
          <a:xfrm>
            <a:off x="838200" y="1343818"/>
            <a:ext cx="164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Outcomes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8452-9945-F998-41E5-567CD1BF4AB6}"/>
              </a:ext>
            </a:extLst>
          </p:cNvPr>
          <p:cNvSpPr txBox="1"/>
          <p:nvPr/>
        </p:nvSpPr>
        <p:spPr>
          <a:xfrm>
            <a:off x="838200" y="1828801"/>
            <a:ext cx="5422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70%+ faster triage for rural patients via AI-guided first 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access to verified clinics and tele-consultations.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Multilingual engagement boosts inclusivity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maternal &amp; preventive care through timely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model for NGO and government health programs.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9BA78-0904-9B70-C765-E0A7A60A8B11}"/>
              </a:ext>
            </a:extLst>
          </p:cNvPr>
          <p:cNvSpPr txBox="1"/>
          <p:nvPr/>
        </p:nvSpPr>
        <p:spPr>
          <a:xfrm>
            <a:off x="838200" y="4714441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D49EB-C5B0-1BDE-6A01-60F93C012B80}"/>
              </a:ext>
            </a:extLst>
          </p:cNvPr>
          <p:cNvSpPr txBox="1"/>
          <p:nvPr/>
        </p:nvSpPr>
        <p:spPr>
          <a:xfrm>
            <a:off x="961052" y="5176106"/>
            <a:ext cx="969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Rural Healthcare AI Bot bridges the gap between underserved communities and essential healthcare services using familiar tech, ethical AI, and verified data. It’s not just a chatbot—it’s a scalable, impact-driven solution for inclusive health access.</a:t>
            </a:r>
          </a:p>
        </p:txBody>
      </p:sp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77E365BF-BC31-9A2F-150D-24D9D361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  <p:pic>
        <p:nvPicPr>
          <p:cNvPr id="11" name="Picture 10" descr="A group of people giving each other a high five&#10;&#10;AI-generated content may be incorrect.">
            <a:extLst>
              <a:ext uri="{FF2B5EF4-FFF2-40B4-BE49-F238E27FC236}">
                <a16:creationId xmlns:a16="http://schemas.microsoft.com/office/drawing/2014/main" id="{22B9513F-1E63-4CF3-FE26-D673C8B1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48" y="1574650"/>
            <a:ext cx="4580552" cy="30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554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Canva Sans Bold</vt:lpstr>
      <vt:lpstr>Office Theme</vt:lpstr>
      <vt:lpstr>HACKATHON 1.0  2025</vt:lpstr>
      <vt:lpstr>Problems &amp; Challenges</vt:lpstr>
      <vt:lpstr>Our Solutions</vt:lpstr>
      <vt:lpstr>System Architecture</vt:lpstr>
      <vt:lpstr>Innovation And Impact </vt:lpstr>
      <vt:lpstr>Outcomes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 Nath Mahato</dc:creator>
  <cp:lastModifiedBy>Shree Nath Mahato</cp:lastModifiedBy>
  <cp:revision>2</cp:revision>
  <dcterms:created xsi:type="dcterms:W3CDTF">2025-10-04T14:19:36Z</dcterms:created>
  <dcterms:modified xsi:type="dcterms:W3CDTF">2025-10-07T06:19:33Z</dcterms:modified>
</cp:coreProperties>
</file>