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3"/>
    <p:sldMasterId id="2147483710" r:id="rId4"/>
    <p:sldMasterId id="2147483711" r:id="rId5"/>
    <p:sldMasterId id="214748371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6" name="Google Shape;8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7" name="Google Shape;8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8" name="Google Shape;8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5da5b07d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5da5b07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900238" y="1122363"/>
            <a:ext cx="6593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900238" y="3602038"/>
            <a:ext cx="65937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801052" y="541020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900237" y="5410202"/>
            <a:ext cx="38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915603" y="5410200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8" y="4304665"/>
            <a:ext cx="7434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606426"/>
            <a:ext cx="7434300" cy="3299700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4" y="5124020"/>
            <a:ext cx="7433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3" y="609600"/>
            <a:ext cx="7429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8" y="4419600"/>
            <a:ext cx="7428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609600"/>
            <a:ext cx="69771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4" y="3365557"/>
            <a:ext cx="6564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4309919"/>
            <a:ext cx="74295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96579" y="71845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7817473" y="2764972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8" y="2134042"/>
            <a:ext cx="74295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4657655"/>
            <a:ext cx="74283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609600"/>
            <a:ext cx="74295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8" y="2674463"/>
            <a:ext cx="239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56059" y="3360263"/>
            <a:ext cx="23964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677635"/>
            <a:ext cx="2388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86075" y="3363435"/>
            <a:ext cx="2388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674463"/>
            <a:ext cx="2396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3360263"/>
            <a:ext cx="23961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9" y="609600"/>
            <a:ext cx="74295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4404596"/>
            <a:ext cx="2396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666998"/>
            <a:ext cx="23964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4980859"/>
            <a:ext cx="23964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4404596"/>
            <a:ext cx="2400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666998"/>
            <a:ext cx="23991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4980857"/>
            <a:ext cx="24003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6" y="4404595"/>
            <a:ext cx="239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666998"/>
            <a:ext cx="23961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4980855"/>
            <a:ext cx="23961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2799909" y="305637"/>
            <a:ext cx="35418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4942809" y="2448450"/>
            <a:ext cx="5181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171050" y="294750"/>
            <a:ext cx="51816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38" name="Google Shape;2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685330" y="2367093"/>
            <a:ext cx="77730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0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45" name="Google Shape;2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Title-R1d.png" id="250" name="Google Shape;25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>
            <p:ph type="ctrTitle"/>
          </p:nvPr>
        </p:nvSpPr>
        <p:spPr>
          <a:xfrm>
            <a:off x="1313259" y="1300786"/>
            <a:ext cx="65175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1313259" y="3886201"/>
            <a:ext cx="6517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22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2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57" name="Google Shape;2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/>
          <p:nvPr>
            <p:ph type="title"/>
          </p:nvPr>
        </p:nvSpPr>
        <p:spPr>
          <a:xfrm>
            <a:off x="685331" y="828564"/>
            <a:ext cx="776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685331" y="3657458"/>
            <a:ext cx="77637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3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64" name="Google Shape;26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685330" y="2367093"/>
            <a:ext cx="38295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idx="2" type="body"/>
          </p:nvPr>
        </p:nvSpPr>
        <p:spPr>
          <a:xfrm>
            <a:off x="4629150" y="2367093"/>
            <a:ext cx="38292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72" name="Google Shape;2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859746" y="2371018"/>
            <a:ext cx="3655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25"/>
          <p:cNvSpPr txBox="1"/>
          <p:nvPr>
            <p:ph idx="2" type="body"/>
          </p:nvPr>
        </p:nvSpPr>
        <p:spPr>
          <a:xfrm>
            <a:off x="685331" y="3051013"/>
            <a:ext cx="38295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5"/>
          <p:cNvSpPr txBox="1"/>
          <p:nvPr>
            <p:ph idx="3" type="body"/>
          </p:nvPr>
        </p:nvSpPr>
        <p:spPr>
          <a:xfrm>
            <a:off x="4797317" y="2371018"/>
            <a:ext cx="3661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7" name="Google Shape;277;p25"/>
          <p:cNvSpPr txBox="1"/>
          <p:nvPr>
            <p:ph idx="4" type="body"/>
          </p:nvPr>
        </p:nvSpPr>
        <p:spPr>
          <a:xfrm>
            <a:off x="4629150" y="3051013"/>
            <a:ext cx="38292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5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82" name="Google Shape;28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6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6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88" name="Google Shape;28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>
            <p:ph type="title"/>
          </p:nvPr>
        </p:nvSpPr>
        <p:spPr>
          <a:xfrm>
            <a:off x="685331" y="609600"/>
            <a:ext cx="29517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3808547" y="609601"/>
            <a:ext cx="465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685331" y="2632852"/>
            <a:ext cx="29517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2" name="Google Shape;292;p27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96" name="Google Shape;29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type="title"/>
          </p:nvPr>
        </p:nvSpPr>
        <p:spPr>
          <a:xfrm>
            <a:off x="685332" y="609600"/>
            <a:ext cx="41295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8"/>
          <p:cNvSpPr/>
          <p:nvPr>
            <p:ph idx="2" type="pic"/>
          </p:nvPr>
        </p:nvSpPr>
        <p:spPr>
          <a:xfrm>
            <a:off x="5004270" y="609601"/>
            <a:ext cx="3006000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685346" y="2632853"/>
            <a:ext cx="41295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0" name="Google Shape;300;p28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8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04" name="Google Shape;30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>
            <p:ph type="title"/>
          </p:nvPr>
        </p:nvSpPr>
        <p:spPr>
          <a:xfrm>
            <a:off x="685346" y="4289374"/>
            <a:ext cx="77733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9"/>
          <p:cNvSpPr/>
          <p:nvPr>
            <p:ph idx="2" type="pic"/>
          </p:nvPr>
        </p:nvSpPr>
        <p:spPr>
          <a:xfrm>
            <a:off x="888558" y="698261"/>
            <a:ext cx="7366800" cy="3214200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685331" y="5108728"/>
            <a:ext cx="7773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8" name="Google Shape;308;p29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9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12" name="Google Shape;3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>
            <p:ph type="title"/>
          </p:nvPr>
        </p:nvSpPr>
        <p:spPr>
          <a:xfrm>
            <a:off x="685331" y="609600"/>
            <a:ext cx="77733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685331" y="4204821"/>
            <a:ext cx="77733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5" name="Google Shape;315;p30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0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19" name="Google Shape;3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>
            <p:ph type="title"/>
          </p:nvPr>
        </p:nvSpPr>
        <p:spPr>
          <a:xfrm>
            <a:off x="1084659" y="872588"/>
            <a:ext cx="6977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1290484" y="3610032"/>
            <a:ext cx="6564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685331" y="4372797"/>
            <a:ext cx="77733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3" name="Google Shape;323;p31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1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737626" y="887859"/>
            <a:ext cx="546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7850130" y="3120015"/>
            <a:ext cx="553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419227"/>
            <a:ext cx="7429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4424362"/>
            <a:ext cx="74295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29" name="Google Shape;3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>
            <p:ph type="title"/>
          </p:nvPr>
        </p:nvSpPr>
        <p:spPr>
          <a:xfrm>
            <a:off x="685331" y="2138722"/>
            <a:ext cx="77733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685331" y="4662335"/>
            <a:ext cx="77733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2" name="Google Shape;332;p32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2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36" name="Google Shape;33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 txBox="1"/>
          <p:nvPr>
            <p:ph type="title"/>
          </p:nvPr>
        </p:nvSpPr>
        <p:spPr>
          <a:xfrm>
            <a:off x="685331" y="609600"/>
            <a:ext cx="77733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685331" y="2367093"/>
            <a:ext cx="2474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9" name="Google Shape;339;p33"/>
          <p:cNvSpPr txBox="1"/>
          <p:nvPr>
            <p:ph idx="2" type="body"/>
          </p:nvPr>
        </p:nvSpPr>
        <p:spPr>
          <a:xfrm>
            <a:off x="685331" y="2943356"/>
            <a:ext cx="2474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0" name="Google Shape;340;p33"/>
          <p:cNvSpPr txBox="1"/>
          <p:nvPr>
            <p:ph idx="3" type="body"/>
          </p:nvPr>
        </p:nvSpPr>
        <p:spPr>
          <a:xfrm>
            <a:off x="3339292" y="2367093"/>
            <a:ext cx="2468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1" name="Google Shape;341;p33"/>
          <p:cNvSpPr txBox="1"/>
          <p:nvPr>
            <p:ph idx="4" type="body"/>
          </p:nvPr>
        </p:nvSpPr>
        <p:spPr>
          <a:xfrm>
            <a:off x="3331012" y="2943356"/>
            <a:ext cx="24774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2" name="Google Shape;342;p33"/>
          <p:cNvSpPr txBox="1"/>
          <p:nvPr>
            <p:ph idx="5" type="body"/>
          </p:nvPr>
        </p:nvSpPr>
        <p:spPr>
          <a:xfrm>
            <a:off x="5979974" y="2367093"/>
            <a:ext cx="2478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3" name="Google Shape;343;p33"/>
          <p:cNvSpPr txBox="1"/>
          <p:nvPr>
            <p:ph idx="6" type="body"/>
          </p:nvPr>
        </p:nvSpPr>
        <p:spPr>
          <a:xfrm>
            <a:off x="5979974" y="2943356"/>
            <a:ext cx="2478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4" name="Google Shape;344;p33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3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48" name="Google Shape;34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type="title"/>
          </p:nvPr>
        </p:nvSpPr>
        <p:spPr>
          <a:xfrm>
            <a:off x="685331" y="610772"/>
            <a:ext cx="77733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685331" y="4204820"/>
            <a:ext cx="247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1" name="Google Shape;351;p34"/>
          <p:cNvSpPr/>
          <p:nvPr>
            <p:ph idx="2" type="pic"/>
          </p:nvPr>
        </p:nvSpPr>
        <p:spPr>
          <a:xfrm>
            <a:off x="685331" y="2367093"/>
            <a:ext cx="2472300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2" name="Google Shape;352;p34"/>
          <p:cNvSpPr txBox="1"/>
          <p:nvPr>
            <p:ph idx="3" type="body"/>
          </p:nvPr>
        </p:nvSpPr>
        <p:spPr>
          <a:xfrm>
            <a:off x="685331" y="4781082"/>
            <a:ext cx="2472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3" name="Google Shape;353;p34"/>
          <p:cNvSpPr txBox="1"/>
          <p:nvPr>
            <p:ph idx="4" type="body"/>
          </p:nvPr>
        </p:nvSpPr>
        <p:spPr>
          <a:xfrm>
            <a:off x="3332069" y="4204820"/>
            <a:ext cx="2476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4" name="Google Shape;354;p34"/>
          <p:cNvSpPr/>
          <p:nvPr>
            <p:ph idx="5" type="pic"/>
          </p:nvPr>
        </p:nvSpPr>
        <p:spPr>
          <a:xfrm>
            <a:off x="3331011" y="2367093"/>
            <a:ext cx="2477400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5" name="Google Shape;355;p34"/>
          <p:cNvSpPr txBox="1"/>
          <p:nvPr>
            <p:ph idx="6" type="body"/>
          </p:nvPr>
        </p:nvSpPr>
        <p:spPr>
          <a:xfrm>
            <a:off x="3331011" y="4781081"/>
            <a:ext cx="24774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6" name="Google Shape;356;p34"/>
          <p:cNvSpPr txBox="1"/>
          <p:nvPr>
            <p:ph idx="7" type="body"/>
          </p:nvPr>
        </p:nvSpPr>
        <p:spPr>
          <a:xfrm>
            <a:off x="5979974" y="4204820"/>
            <a:ext cx="247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7" name="Google Shape;357;p34"/>
          <p:cNvSpPr/>
          <p:nvPr>
            <p:ph idx="8" type="pic"/>
          </p:nvPr>
        </p:nvSpPr>
        <p:spPr>
          <a:xfrm>
            <a:off x="5979974" y="2367093"/>
            <a:ext cx="2478600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8" name="Google Shape;358;p34"/>
          <p:cNvSpPr txBox="1"/>
          <p:nvPr>
            <p:ph idx="9" type="body"/>
          </p:nvPr>
        </p:nvSpPr>
        <p:spPr>
          <a:xfrm>
            <a:off x="5979880" y="4781079"/>
            <a:ext cx="24789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9" name="Google Shape;359;p34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4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63" name="Google Shape;36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 rot="5400000">
            <a:off x="2859920" y="192544"/>
            <a:ext cx="3424200" cy="7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35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5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5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70" name="Google Shape;37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 txBox="1"/>
          <p:nvPr>
            <p:ph type="title"/>
          </p:nvPr>
        </p:nvSpPr>
        <p:spPr>
          <a:xfrm rot="5400000">
            <a:off x="4910420" y="2242952"/>
            <a:ext cx="51816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 rot="5400000">
            <a:off x="966524" y="328352"/>
            <a:ext cx="5181600" cy="5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36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6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2" name="Google Shape;412;p38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8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8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ctrTitle"/>
          </p:nvPr>
        </p:nvSpPr>
        <p:spPr>
          <a:xfrm>
            <a:off x="1942416" y="2514601"/>
            <a:ext cx="66006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5400"/>
              <a:buFont typeface="Century Gothic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9"/>
          <p:cNvSpPr txBox="1"/>
          <p:nvPr>
            <p:ph idx="1" type="subTitle"/>
          </p:nvPr>
        </p:nvSpPr>
        <p:spPr>
          <a:xfrm>
            <a:off x="1942416" y="4777380"/>
            <a:ext cx="660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9" name="Google Shape;419;p39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9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9"/>
          <p:cNvSpPr/>
          <p:nvPr/>
        </p:nvSpPr>
        <p:spPr>
          <a:xfrm>
            <a:off x="-31719" y="4321158"/>
            <a:ext cx="1395468" cy="781775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 txBox="1"/>
          <p:nvPr>
            <p:ph idx="12" type="sldNum"/>
          </p:nvPr>
        </p:nvSpPr>
        <p:spPr>
          <a:xfrm>
            <a:off x="423334" y="4529541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1942415" y="2074562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0"/>
          <p:cNvSpPr txBox="1"/>
          <p:nvPr>
            <p:ph idx="1" type="body"/>
          </p:nvPr>
        </p:nvSpPr>
        <p:spPr>
          <a:xfrm>
            <a:off x="1942415" y="3581400"/>
            <a:ext cx="6591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6" name="Google Shape;426;p40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40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40"/>
          <p:cNvSpPr/>
          <p:nvPr/>
        </p:nvSpPr>
        <p:spPr>
          <a:xfrm flipH="1" rot="10800000">
            <a:off x="58" y="3166532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511228" y="3244140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1942416" y="2136706"/>
            <a:ext cx="31974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33" name="Google Shape;433;p41"/>
          <p:cNvSpPr txBox="1"/>
          <p:nvPr>
            <p:ph idx="2" type="body"/>
          </p:nvPr>
        </p:nvSpPr>
        <p:spPr>
          <a:xfrm>
            <a:off x="5337307" y="2136706"/>
            <a:ext cx="3197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34" name="Google Shape;434;p41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1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41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2265352" y="2226626"/>
            <a:ext cx="287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1" name="Google Shape;441;p42"/>
          <p:cNvSpPr txBox="1"/>
          <p:nvPr>
            <p:ph idx="2" type="body"/>
          </p:nvPr>
        </p:nvSpPr>
        <p:spPr>
          <a:xfrm>
            <a:off x="1942415" y="2802888"/>
            <a:ext cx="31974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42" name="Google Shape;442;p42"/>
          <p:cNvSpPr txBox="1"/>
          <p:nvPr>
            <p:ph idx="3" type="body"/>
          </p:nvPr>
        </p:nvSpPr>
        <p:spPr>
          <a:xfrm>
            <a:off x="5656154" y="2223398"/>
            <a:ext cx="287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3" name="Google Shape;443;p42"/>
          <p:cNvSpPr txBox="1"/>
          <p:nvPr>
            <p:ph idx="4" type="body"/>
          </p:nvPr>
        </p:nvSpPr>
        <p:spPr>
          <a:xfrm>
            <a:off x="5333715" y="2799660"/>
            <a:ext cx="31956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44" name="Google Shape;444;p42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2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2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8" y="2249486"/>
            <a:ext cx="36588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1" y="2249486"/>
            <a:ext cx="3656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4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43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4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4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>
            <p:ph type="title"/>
          </p:nvPr>
        </p:nvSpPr>
        <p:spPr>
          <a:xfrm>
            <a:off x="1942415" y="446088"/>
            <a:ext cx="2629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000"/>
              <a:buFont typeface="Century Gothic"/>
              <a:buNone/>
              <a:defRPr b="0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4743494" y="446089"/>
            <a:ext cx="37908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62" name="Google Shape;462;p45"/>
          <p:cNvSpPr txBox="1"/>
          <p:nvPr>
            <p:ph idx="2" type="body"/>
          </p:nvPr>
        </p:nvSpPr>
        <p:spPr>
          <a:xfrm>
            <a:off x="1942415" y="1598613"/>
            <a:ext cx="26295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3" name="Google Shape;463;p45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45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45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1942415" y="4800600"/>
            <a:ext cx="6591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6"/>
          <p:cNvSpPr/>
          <p:nvPr>
            <p:ph idx="2" type="pic"/>
          </p:nvPr>
        </p:nvSpPr>
        <p:spPr>
          <a:xfrm>
            <a:off x="1942415" y="634965"/>
            <a:ext cx="65919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1942415" y="5367338"/>
            <a:ext cx="6591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1" name="Google Shape;471;p46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46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46"/>
          <p:cNvSpPr/>
          <p:nvPr/>
        </p:nvSpPr>
        <p:spPr>
          <a:xfrm flipH="1" rot="10800000">
            <a:off x="58" y="4910665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6"/>
          <p:cNvSpPr txBox="1"/>
          <p:nvPr>
            <p:ph idx="12" type="sldNum"/>
          </p:nvPr>
        </p:nvSpPr>
        <p:spPr>
          <a:xfrm>
            <a:off x="511228" y="49830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>
            <p:ph type="title"/>
          </p:nvPr>
        </p:nvSpPr>
        <p:spPr>
          <a:xfrm>
            <a:off x="1942415" y="609600"/>
            <a:ext cx="65919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7"/>
          <p:cNvSpPr txBox="1"/>
          <p:nvPr>
            <p:ph idx="1" type="body"/>
          </p:nvPr>
        </p:nvSpPr>
        <p:spPr>
          <a:xfrm>
            <a:off x="1942415" y="4354046"/>
            <a:ext cx="65919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8" name="Google Shape;478;p47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7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47"/>
          <p:cNvSpPr/>
          <p:nvPr/>
        </p:nvSpPr>
        <p:spPr>
          <a:xfrm flipH="1" rot="10800000">
            <a:off x="58" y="3166532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511228" y="3244140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>
            <p:ph type="title"/>
          </p:nvPr>
        </p:nvSpPr>
        <p:spPr>
          <a:xfrm>
            <a:off x="2188123" y="609600"/>
            <a:ext cx="6109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48"/>
          <p:cNvSpPr txBox="1"/>
          <p:nvPr>
            <p:ph idx="1" type="body"/>
          </p:nvPr>
        </p:nvSpPr>
        <p:spPr>
          <a:xfrm>
            <a:off x="2415972" y="3505200"/>
            <a:ext cx="565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5" name="Google Shape;485;p48"/>
          <p:cNvSpPr txBox="1"/>
          <p:nvPr>
            <p:ph idx="2" type="body"/>
          </p:nvPr>
        </p:nvSpPr>
        <p:spPr>
          <a:xfrm>
            <a:off x="1942415" y="4354046"/>
            <a:ext cx="65919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6" name="Google Shape;486;p48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48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48"/>
          <p:cNvSpPr/>
          <p:nvPr/>
        </p:nvSpPr>
        <p:spPr>
          <a:xfrm flipH="1" rot="10800000">
            <a:off x="58" y="3166532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8"/>
          <p:cNvSpPr txBox="1"/>
          <p:nvPr>
            <p:ph idx="12" type="sldNum"/>
          </p:nvPr>
        </p:nvSpPr>
        <p:spPr>
          <a:xfrm>
            <a:off x="511228" y="3244140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48"/>
          <p:cNvSpPr txBox="1"/>
          <p:nvPr/>
        </p:nvSpPr>
        <p:spPr>
          <a:xfrm>
            <a:off x="1808316" y="648005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8169533" y="290530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1942415" y="2438401"/>
            <a:ext cx="65919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9"/>
          <p:cNvSpPr txBox="1"/>
          <p:nvPr>
            <p:ph idx="1" type="body"/>
          </p:nvPr>
        </p:nvSpPr>
        <p:spPr>
          <a:xfrm>
            <a:off x="1942415" y="5181600"/>
            <a:ext cx="6591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95" name="Google Shape;495;p49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9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9"/>
          <p:cNvSpPr/>
          <p:nvPr/>
        </p:nvSpPr>
        <p:spPr>
          <a:xfrm flipH="1" rot="10800000">
            <a:off x="58" y="4910665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9"/>
          <p:cNvSpPr txBox="1"/>
          <p:nvPr>
            <p:ph idx="12" type="sldNum"/>
          </p:nvPr>
        </p:nvSpPr>
        <p:spPr>
          <a:xfrm>
            <a:off x="511228" y="49830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2188123" y="609600"/>
            <a:ext cx="6109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1942415" y="4343400"/>
            <a:ext cx="668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02" name="Google Shape;502;p50"/>
          <p:cNvSpPr txBox="1"/>
          <p:nvPr>
            <p:ph idx="2" type="body"/>
          </p:nvPr>
        </p:nvSpPr>
        <p:spPr>
          <a:xfrm>
            <a:off x="1942415" y="5181600"/>
            <a:ext cx="6688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03" name="Google Shape;503;p50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0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50"/>
          <p:cNvSpPr/>
          <p:nvPr/>
        </p:nvSpPr>
        <p:spPr>
          <a:xfrm flipH="1" rot="10800000">
            <a:off x="58" y="4910665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0"/>
          <p:cNvSpPr txBox="1"/>
          <p:nvPr>
            <p:ph idx="12" type="sldNum"/>
          </p:nvPr>
        </p:nvSpPr>
        <p:spPr>
          <a:xfrm>
            <a:off x="511228" y="49830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50"/>
          <p:cNvSpPr txBox="1"/>
          <p:nvPr/>
        </p:nvSpPr>
        <p:spPr>
          <a:xfrm>
            <a:off x="1808316" y="648005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08" name="Google Shape;508;p50"/>
          <p:cNvSpPr txBox="1"/>
          <p:nvPr/>
        </p:nvSpPr>
        <p:spPr>
          <a:xfrm>
            <a:off x="8169533" y="290530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>
            <p:ph type="title"/>
          </p:nvPr>
        </p:nvSpPr>
        <p:spPr>
          <a:xfrm>
            <a:off x="1942416" y="627407"/>
            <a:ext cx="65919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51"/>
          <p:cNvSpPr txBox="1"/>
          <p:nvPr>
            <p:ph idx="1" type="body"/>
          </p:nvPr>
        </p:nvSpPr>
        <p:spPr>
          <a:xfrm>
            <a:off x="1942415" y="4343400"/>
            <a:ext cx="659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12" name="Google Shape;512;p51"/>
          <p:cNvSpPr txBox="1"/>
          <p:nvPr>
            <p:ph idx="2" type="body"/>
          </p:nvPr>
        </p:nvSpPr>
        <p:spPr>
          <a:xfrm>
            <a:off x="1942415" y="5181600"/>
            <a:ext cx="6591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13" name="Google Shape;513;p51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51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51"/>
          <p:cNvSpPr/>
          <p:nvPr/>
        </p:nvSpPr>
        <p:spPr>
          <a:xfrm flipH="1" rot="10800000">
            <a:off x="58" y="4910665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1"/>
          <p:cNvSpPr txBox="1"/>
          <p:nvPr>
            <p:ph idx="12" type="sldNum"/>
          </p:nvPr>
        </p:nvSpPr>
        <p:spPr>
          <a:xfrm>
            <a:off x="511228" y="49830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52"/>
          <p:cNvSpPr txBox="1"/>
          <p:nvPr>
            <p:ph idx="1" type="body"/>
          </p:nvPr>
        </p:nvSpPr>
        <p:spPr>
          <a:xfrm rot="5400000">
            <a:off x="3295350" y="780750"/>
            <a:ext cx="3886200" cy="6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0" name="Google Shape;520;p52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2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2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619127"/>
            <a:ext cx="74295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78902" y="2249486"/>
            <a:ext cx="3435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8" y="3073398"/>
            <a:ext cx="36588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51992" y="2249485"/>
            <a:ext cx="343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3073398"/>
            <a:ext cx="36564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title"/>
          </p:nvPr>
        </p:nvSpPr>
        <p:spPr>
          <a:xfrm rot="5400000">
            <a:off x="5064717" y="2441356"/>
            <a:ext cx="5283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3"/>
          <p:cNvSpPr txBox="1"/>
          <p:nvPr>
            <p:ph idx="1" type="body"/>
          </p:nvPr>
        </p:nvSpPr>
        <p:spPr>
          <a:xfrm rot="5400000">
            <a:off x="1658664" y="911206"/>
            <a:ext cx="5283900" cy="4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7" name="Google Shape;527;p5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53"/>
          <p:cNvSpPr/>
          <p:nvPr/>
        </p:nvSpPr>
        <p:spPr>
          <a:xfrm flipH="1" rot="10800000">
            <a:off x="58" y="711199"/>
            <a:ext cx="1358357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3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55"/>
          <p:cNvGrpSpPr/>
          <p:nvPr/>
        </p:nvGrpSpPr>
        <p:grpSpPr>
          <a:xfrm>
            <a:off x="0" y="0"/>
            <a:ext cx="9555161" cy="6853238"/>
            <a:chOff x="1524000" y="0"/>
            <a:chExt cx="9555161" cy="6853238"/>
          </a:xfrm>
        </p:grpSpPr>
        <p:sp>
          <p:nvSpPr>
            <p:cNvPr id="539" name="Google Shape;539;p55"/>
            <p:cNvSpPr/>
            <p:nvPr/>
          </p:nvSpPr>
          <p:spPr>
            <a:xfrm>
              <a:off x="1524000" y="1331913"/>
              <a:ext cx="7837488" cy="5521324"/>
            </a:xfrm>
            <a:custGeom>
              <a:rect b="b" l="l" r="r" t="t"/>
              <a:pathLst>
                <a:path extrusionOk="0" h="1161" w="1648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1524000" y="5564188"/>
              <a:ext cx="1412875" cy="1284288"/>
            </a:xfrm>
            <a:custGeom>
              <a:rect b="b" l="l" r="r" t="t"/>
              <a:pathLst>
                <a:path extrusionOk="0" h="270" w="297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1524000" y="2030413"/>
              <a:ext cx="6510338" cy="4813300"/>
            </a:xfrm>
            <a:custGeom>
              <a:rect b="b" l="l" r="r" t="t"/>
              <a:pathLst>
                <a:path extrusionOk="0" h="1012" w="1369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1528763" y="6207125"/>
              <a:ext cx="717550" cy="646113"/>
            </a:xfrm>
            <a:custGeom>
              <a:rect b="b" l="l" r="r" t="t"/>
              <a:pathLst>
                <a:path extrusionOk="0" h="136" w="151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1524000" y="1806575"/>
              <a:ext cx="6753225" cy="5046662"/>
            </a:xfrm>
            <a:custGeom>
              <a:rect b="b" l="l" r="r" t="t"/>
              <a:pathLst>
                <a:path extrusionOk="0" h="1061" w="1420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1524000" y="669925"/>
              <a:ext cx="8797925" cy="6183313"/>
            </a:xfrm>
            <a:custGeom>
              <a:rect b="b" l="l" r="r" t="t"/>
              <a:pathLst>
                <a:path extrusionOk="0" h="1300" w="185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1524000" y="119063"/>
              <a:ext cx="9555161" cy="6734174"/>
            </a:xfrm>
            <a:custGeom>
              <a:rect b="b" l="l" r="r" t="t"/>
              <a:pathLst>
                <a:path extrusionOk="0" h="1416" w="2009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5419725" y="4763"/>
              <a:ext cx="5216526" cy="5368926"/>
            </a:xfrm>
            <a:custGeom>
              <a:rect b="b" l="l" r="r" t="t"/>
              <a:pathLst>
                <a:path extrusionOk="0" h="1129" w="1097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5813425" y="4763"/>
              <a:ext cx="4832350" cy="4822825"/>
            </a:xfrm>
            <a:custGeom>
              <a:rect b="b" l="l" r="r" t="t"/>
              <a:pathLst>
                <a:path extrusionOk="0" h="1014" w="1016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6003925" y="4763"/>
              <a:ext cx="4641851" cy="4598989"/>
            </a:xfrm>
            <a:custGeom>
              <a:rect b="b" l="l" r="r" t="t"/>
              <a:pathLst>
                <a:path extrusionOk="0" h="967" w="976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6203950" y="0"/>
              <a:ext cx="4441826" cy="4237039"/>
            </a:xfrm>
            <a:custGeom>
              <a:rect b="b" l="l" r="r" t="t"/>
              <a:pathLst>
                <a:path extrusionOk="0" h="891" w="934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6456363" y="4763"/>
              <a:ext cx="4179889" cy="3986213"/>
            </a:xfrm>
            <a:custGeom>
              <a:rect b="b" l="l" r="r" t="t"/>
              <a:pathLst>
                <a:path extrusionOk="0" h="838" w="879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6869113" y="4763"/>
              <a:ext cx="3776663" cy="3838574"/>
            </a:xfrm>
            <a:custGeom>
              <a:rect b="b" l="l" r="r" t="t"/>
              <a:pathLst>
                <a:path extrusionOk="0" h="807" w="794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8758238" y="4763"/>
              <a:ext cx="1887537" cy="1355725"/>
            </a:xfrm>
            <a:custGeom>
              <a:rect b="b" l="l" r="r" t="t"/>
              <a:pathLst>
                <a:path extrusionOk="0" h="285" w="397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5"/>
            <p:cNvSpPr/>
            <p:nvPr/>
          </p:nvSpPr>
          <p:spPr>
            <a:xfrm>
              <a:off x="9223375" y="9525"/>
              <a:ext cx="1422400" cy="1108075"/>
            </a:xfrm>
            <a:custGeom>
              <a:rect b="b" l="l" r="r" t="t"/>
              <a:pathLst>
                <a:path extrusionOk="0" h="233" w="299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10009188" y="4763"/>
              <a:ext cx="636588" cy="361950"/>
            </a:xfrm>
            <a:custGeom>
              <a:rect b="b" l="l" r="r" t="t"/>
              <a:pathLst>
                <a:path extrusionOk="0" h="76" w="134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55"/>
          <p:cNvGrpSpPr/>
          <p:nvPr/>
        </p:nvGrpSpPr>
        <p:grpSpPr>
          <a:xfrm>
            <a:off x="1283114" y="1168329"/>
            <a:ext cx="6586200" cy="4537816"/>
            <a:chOff x="1283114" y="1168329"/>
            <a:chExt cx="6586200" cy="4537816"/>
          </a:xfrm>
        </p:grpSpPr>
        <p:sp>
          <p:nvSpPr>
            <p:cNvPr id="556" name="Google Shape;556;p55"/>
            <p:cNvSpPr/>
            <p:nvPr/>
          </p:nvSpPr>
          <p:spPr>
            <a:xfrm>
              <a:off x="1283114" y="1168329"/>
              <a:ext cx="6586200" cy="73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1283114" y="1973001"/>
              <a:ext cx="6586200" cy="338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5"/>
            <p:cNvSpPr/>
            <p:nvPr/>
          </p:nvSpPr>
          <p:spPr>
            <a:xfrm rot="10800000">
              <a:off x="4362657" y="5355145"/>
              <a:ext cx="407100" cy="351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55"/>
          <p:cNvSpPr txBox="1"/>
          <p:nvPr>
            <p:ph type="ctrTitle"/>
          </p:nvPr>
        </p:nvSpPr>
        <p:spPr>
          <a:xfrm>
            <a:off x="1359091" y="2055278"/>
            <a:ext cx="64284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  <a:defRPr sz="4800"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55"/>
          <p:cNvSpPr txBox="1"/>
          <p:nvPr>
            <p:ph idx="1" type="subTitle"/>
          </p:nvPr>
        </p:nvSpPr>
        <p:spPr>
          <a:xfrm>
            <a:off x="1359091" y="3941492"/>
            <a:ext cx="6428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sz="1500"/>
            </a:lvl2pPr>
            <a:lvl3pPr lvl="2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/>
            </a:lvl3pPr>
            <a:lvl4pPr lvl="3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4pPr>
            <a:lvl5pPr lvl="4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5pPr>
            <a:lvl6pPr lvl="5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6pPr>
            <a:lvl7pPr lvl="6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7pPr>
            <a:lvl8pPr lvl="7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8pPr>
            <a:lvl9pPr lvl="8" rtl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9pPr>
          </a:lstStyle>
          <a:p/>
        </p:txBody>
      </p:sp>
      <p:sp>
        <p:nvSpPr>
          <p:cNvPr id="561" name="Google Shape;561;p55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55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55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56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566" name="Google Shape;566;p56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56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587" name="Google Shape;587;p56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56"/>
          <p:cNvSpPr txBox="1"/>
          <p:nvPr>
            <p:ph type="title"/>
          </p:nvPr>
        </p:nvSpPr>
        <p:spPr>
          <a:xfrm>
            <a:off x="725554" y="2349924"/>
            <a:ext cx="31119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56"/>
          <p:cNvSpPr txBox="1"/>
          <p:nvPr>
            <p:ph idx="1" type="body"/>
          </p:nvPr>
        </p:nvSpPr>
        <p:spPr>
          <a:xfrm>
            <a:off x="4415687" y="803186"/>
            <a:ext cx="40914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592" name="Google Shape;592;p56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56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56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57"/>
          <p:cNvGrpSpPr/>
          <p:nvPr/>
        </p:nvGrpSpPr>
        <p:grpSpPr>
          <a:xfrm>
            <a:off x="0" y="0"/>
            <a:ext cx="9555161" cy="6853238"/>
            <a:chOff x="1524000" y="0"/>
            <a:chExt cx="9555161" cy="6853238"/>
          </a:xfrm>
        </p:grpSpPr>
        <p:sp>
          <p:nvSpPr>
            <p:cNvPr id="597" name="Google Shape;597;p57"/>
            <p:cNvSpPr/>
            <p:nvPr/>
          </p:nvSpPr>
          <p:spPr>
            <a:xfrm>
              <a:off x="1524000" y="1331913"/>
              <a:ext cx="7837488" cy="5521324"/>
            </a:xfrm>
            <a:custGeom>
              <a:rect b="b" l="l" r="r" t="t"/>
              <a:pathLst>
                <a:path extrusionOk="0" h="1161" w="1648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1524000" y="5564188"/>
              <a:ext cx="1412875" cy="1284288"/>
            </a:xfrm>
            <a:custGeom>
              <a:rect b="b" l="l" r="r" t="t"/>
              <a:pathLst>
                <a:path extrusionOk="0" h="270" w="297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1524000" y="2030413"/>
              <a:ext cx="6510338" cy="4813300"/>
            </a:xfrm>
            <a:custGeom>
              <a:rect b="b" l="l" r="r" t="t"/>
              <a:pathLst>
                <a:path extrusionOk="0" h="1012" w="1369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1528763" y="6207125"/>
              <a:ext cx="717550" cy="646113"/>
            </a:xfrm>
            <a:custGeom>
              <a:rect b="b" l="l" r="r" t="t"/>
              <a:pathLst>
                <a:path extrusionOk="0" h="136" w="151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1524000" y="1806575"/>
              <a:ext cx="6753225" cy="5046662"/>
            </a:xfrm>
            <a:custGeom>
              <a:rect b="b" l="l" r="r" t="t"/>
              <a:pathLst>
                <a:path extrusionOk="0" h="1061" w="1420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1524000" y="669925"/>
              <a:ext cx="8797925" cy="6183313"/>
            </a:xfrm>
            <a:custGeom>
              <a:rect b="b" l="l" r="r" t="t"/>
              <a:pathLst>
                <a:path extrusionOk="0" h="1300" w="185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1524000" y="119063"/>
              <a:ext cx="9555161" cy="6734174"/>
            </a:xfrm>
            <a:custGeom>
              <a:rect b="b" l="l" r="r" t="t"/>
              <a:pathLst>
                <a:path extrusionOk="0" h="1416" w="2009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5419725" y="4763"/>
              <a:ext cx="5216526" cy="5368926"/>
            </a:xfrm>
            <a:custGeom>
              <a:rect b="b" l="l" r="r" t="t"/>
              <a:pathLst>
                <a:path extrusionOk="0" h="1129" w="1097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5813425" y="4763"/>
              <a:ext cx="4832350" cy="4822825"/>
            </a:xfrm>
            <a:custGeom>
              <a:rect b="b" l="l" r="r" t="t"/>
              <a:pathLst>
                <a:path extrusionOk="0" h="1014" w="1016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7"/>
            <p:cNvSpPr/>
            <p:nvPr/>
          </p:nvSpPr>
          <p:spPr>
            <a:xfrm>
              <a:off x="6003925" y="4763"/>
              <a:ext cx="4641851" cy="4598989"/>
            </a:xfrm>
            <a:custGeom>
              <a:rect b="b" l="l" r="r" t="t"/>
              <a:pathLst>
                <a:path extrusionOk="0" h="967" w="976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6203950" y="0"/>
              <a:ext cx="4441826" cy="4237039"/>
            </a:xfrm>
            <a:custGeom>
              <a:rect b="b" l="l" r="r" t="t"/>
              <a:pathLst>
                <a:path extrusionOk="0" h="891" w="934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7"/>
            <p:cNvSpPr/>
            <p:nvPr/>
          </p:nvSpPr>
          <p:spPr>
            <a:xfrm>
              <a:off x="6456363" y="4763"/>
              <a:ext cx="4179889" cy="3986213"/>
            </a:xfrm>
            <a:custGeom>
              <a:rect b="b" l="l" r="r" t="t"/>
              <a:pathLst>
                <a:path extrusionOk="0" h="838" w="879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7"/>
            <p:cNvSpPr/>
            <p:nvPr/>
          </p:nvSpPr>
          <p:spPr>
            <a:xfrm>
              <a:off x="6869113" y="4763"/>
              <a:ext cx="3776663" cy="3838574"/>
            </a:xfrm>
            <a:custGeom>
              <a:rect b="b" l="l" r="r" t="t"/>
              <a:pathLst>
                <a:path extrusionOk="0" h="807" w="794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8758238" y="4763"/>
              <a:ext cx="1887537" cy="1355725"/>
            </a:xfrm>
            <a:custGeom>
              <a:rect b="b" l="l" r="r" t="t"/>
              <a:pathLst>
                <a:path extrusionOk="0" h="285" w="397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9223375" y="9525"/>
              <a:ext cx="1422400" cy="1108075"/>
            </a:xfrm>
            <a:custGeom>
              <a:rect b="b" l="l" r="r" t="t"/>
              <a:pathLst>
                <a:path extrusionOk="0" h="233" w="299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10009188" y="4763"/>
              <a:ext cx="636588" cy="361950"/>
            </a:xfrm>
            <a:custGeom>
              <a:rect b="b" l="l" r="r" t="t"/>
              <a:pathLst>
                <a:path extrusionOk="0" h="76" w="134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57"/>
          <p:cNvGrpSpPr/>
          <p:nvPr/>
        </p:nvGrpSpPr>
        <p:grpSpPr>
          <a:xfrm>
            <a:off x="2403476" y="1158902"/>
            <a:ext cx="4317600" cy="4537816"/>
            <a:chOff x="2403476" y="1158902"/>
            <a:chExt cx="4317600" cy="4537816"/>
          </a:xfrm>
        </p:grpSpPr>
        <p:sp>
          <p:nvSpPr>
            <p:cNvPr id="614" name="Google Shape;614;p57"/>
            <p:cNvSpPr/>
            <p:nvPr/>
          </p:nvSpPr>
          <p:spPr>
            <a:xfrm>
              <a:off x="2403476" y="1158902"/>
              <a:ext cx="4317600" cy="73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7"/>
            <p:cNvSpPr/>
            <p:nvPr/>
          </p:nvSpPr>
          <p:spPr>
            <a:xfrm>
              <a:off x="2403476" y="1963574"/>
              <a:ext cx="4317600" cy="338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7"/>
            <p:cNvSpPr/>
            <p:nvPr/>
          </p:nvSpPr>
          <p:spPr>
            <a:xfrm rot="10800000">
              <a:off x="4358835" y="5345718"/>
              <a:ext cx="407100" cy="351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57"/>
          <p:cNvSpPr txBox="1"/>
          <p:nvPr>
            <p:ph type="title"/>
          </p:nvPr>
        </p:nvSpPr>
        <p:spPr>
          <a:xfrm>
            <a:off x="2479148" y="2028827"/>
            <a:ext cx="41631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57"/>
          <p:cNvSpPr txBox="1"/>
          <p:nvPr>
            <p:ph idx="1" type="body"/>
          </p:nvPr>
        </p:nvSpPr>
        <p:spPr>
          <a:xfrm>
            <a:off x="2479148" y="3843338"/>
            <a:ext cx="41631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9" name="Google Shape;619;p57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57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57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58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624" name="Google Shape;624;p58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58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645" name="Google Shape;645;p58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58"/>
          <p:cNvSpPr txBox="1"/>
          <p:nvPr>
            <p:ph type="title"/>
          </p:nvPr>
        </p:nvSpPr>
        <p:spPr>
          <a:xfrm>
            <a:off x="719952" y="2355068"/>
            <a:ext cx="31221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58"/>
          <p:cNvSpPr txBox="1"/>
          <p:nvPr>
            <p:ph idx="1" type="body"/>
          </p:nvPr>
        </p:nvSpPr>
        <p:spPr>
          <a:xfrm>
            <a:off x="4423014" y="804029"/>
            <a:ext cx="40917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650" name="Google Shape;650;p58"/>
          <p:cNvSpPr txBox="1"/>
          <p:nvPr>
            <p:ph idx="2" type="body"/>
          </p:nvPr>
        </p:nvSpPr>
        <p:spPr>
          <a:xfrm>
            <a:off x="4420283" y="3585104"/>
            <a:ext cx="40944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651" name="Google Shape;651;p58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8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58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59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656" name="Google Shape;656;p59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59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677" name="Google Shape;677;p59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59"/>
          <p:cNvSpPr txBox="1"/>
          <p:nvPr>
            <p:ph type="title"/>
          </p:nvPr>
        </p:nvSpPr>
        <p:spPr>
          <a:xfrm>
            <a:off x="719952" y="2355848"/>
            <a:ext cx="3122100" cy="24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59"/>
          <p:cNvSpPr txBox="1"/>
          <p:nvPr>
            <p:ph idx="1" type="body"/>
          </p:nvPr>
        </p:nvSpPr>
        <p:spPr>
          <a:xfrm>
            <a:off x="4706612" y="802200"/>
            <a:ext cx="380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980"/>
              <a:buNone/>
              <a:defRPr b="0" sz="18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b="1" sz="1350"/>
            </a:lvl3pPr>
            <a:lvl4pPr indent="-22860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5pPr>
            <a:lvl6pPr indent="-228600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6pPr>
            <a:lvl7pPr indent="-228600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7pPr>
            <a:lvl8pPr indent="-228600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8pPr>
            <a:lvl9pPr indent="-228600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9pPr>
          </a:lstStyle>
          <a:p/>
        </p:txBody>
      </p:sp>
      <p:sp>
        <p:nvSpPr>
          <p:cNvPr id="682" name="Google Shape;682;p59"/>
          <p:cNvSpPr txBox="1"/>
          <p:nvPr>
            <p:ph idx="2" type="body"/>
          </p:nvPr>
        </p:nvSpPr>
        <p:spPr>
          <a:xfrm>
            <a:off x="4706636" y="1487999"/>
            <a:ext cx="3804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683" name="Google Shape;683;p59"/>
          <p:cNvSpPr txBox="1"/>
          <p:nvPr>
            <p:ph idx="3" type="body"/>
          </p:nvPr>
        </p:nvSpPr>
        <p:spPr>
          <a:xfrm>
            <a:off x="4695010" y="3585518"/>
            <a:ext cx="38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980"/>
              <a:buNone/>
              <a:defRPr b="0" sz="18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b="1" sz="1350"/>
            </a:lvl3pPr>
            <a:lvl4pPr indent="-22860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5pPr>
            <a:lvl6pPr indent="-228600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6pPr>
            <a:lvl7pPr indent="-228600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7pPr>
            <a:lvl8pPr indent="-228600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8pPr>
            <a:lvl9pPr indent="-228600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b="1" sz="1200"/>
            </a:lvl9pPr>
          </a:lstStyle>
          <a:p/>
        </p:txBody>
      </p:sp>
      <p:sp>
        <p:nvSpPr>
          <p:cNvPr id="684" name="Google Shape;684;p59"/>
          <p:cNvSpPr txBox="1"/>
          <p:nvPr>
            <p:ph idx="4" type="body"/>
          </p:nvPr>
        </p:nvSpPr>
        <p:spPr>
          <a:xfrm>
            <a:off x="4695010" y="4270332"/>
            <a:ext cx="38196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685" name="Google Shape;685;p59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59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59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60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690" name="Google Shape;690;p60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0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0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0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0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0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0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0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0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0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0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0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0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0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0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0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0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0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0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0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60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711" name="Google Shape;711;p60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0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60"/>
          <p:cNvSpPr txBox="1"/>
          <p:nvPr>
            <p:ph type="title"/>
          </p:nvPr>
        </p:nvSpPr>
        <p:spPr>
          <a:xfrm>
            <a:off x="725554" y="2349924"/>
            <a:ext cx="31119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60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60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60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61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61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62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724" name="Google Shape;724;p62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62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745" name="Google Shape;745;p62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62"/>
          <p:cNvSpPr txBox="1"/>
          <p:nvPr>
            <p:ph type="title"/>
          </p:nvPr>
        </p:nvSpPr>
        <p:spPr>
          <a:xfrm>
            <a:off x="725554" y="2349924"/>
            <a:ext cx="31119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Calibri"/>
              <a:buNone/>
              <a:defRPr sz="2800"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62"/>
          <p:cNvSpPr txBox="1"/>
          <p:nvPr>
            <p:ph idx="1" type="body"/>
          </p:nvPr>
        </p:nvSpPr>
        <p:spPr>
          <a:xfrm>
            <a:off x="4415686" y="801390"/>
            <a:ext cx="40956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50" name="Google Shape;750;p62"/>
          <p:cNvSpPr txBox="1"/>
          <p:nvPr>
            <p:ph idx="2" type="body"/>
          </p:nvPr>
        </p:nvSpPr>
        <p:spPr>
          <a:xfrm>
            <a:off x="725554" y="3575324"/>
            <a:ext cx="31119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FFFE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55"/>
              <a:buNone/>
              <a:defRPr sz="1050"/>
            </a:lvl2pPr>
            <a:lvl3pPr indent="-22860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9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4pPr>
            <a:lvl5pPr indent="-228600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5pPr>
            <a:lvl6pPr indent="-228600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6pPr>
            <a:lvl7pPr indent="-228600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7pPr>
            <a:lvl8pPr indent="-228600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8pPr>
            <a:lvl9pPr indent="-228600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9pPr>
          </a:lstStyle>
          <a:p/>
        </p:txBody>
      </p:sp>
      <p:sp>
        <p:nvSpPr>
          <p:cNvPr id="751" name="Google Shape;751;p62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62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62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63"/>
          <p:cNvGrpSpPr/>
          <p:nvPr/>
        </p:nvGrpSpPr>
        <p:grpSpPr>
          <a:xfrm>
            <a:off x="0" y="0"/>
            <a:ext cx="9555161" cy="6853238"/>
            <a:chOff x="1524000" y="0"/>
            <a:chExt cx="9555161" cy="6853238"/>
          </a:xfrm>
        </p:grpSpPr>
        <p:sp>
          <p:nvSpPr>
            <p:cNvPr id="756" name="Google Shape;756;p63"/>
            <p:cNvSpPr/>
            <p:nvPr/>
          </p:nvSpPr>
          <p:spPr>
            <a:xfrm>
              <a:off x="1524000" y="1331913"/>
              <a:ext cx="7837488" cy="5521324"/>
            </a:xfrm>
            <a:custGeom>
              <a:rect b="b" l="l" r="r" t="t"/>
              <a:pathLst>
                <a:path extrusionOk="0" h="1161" w="1648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3"/>
            <p:cNvSpPr/>
            <p:nvPr/>
          </p:nvSpPr>
          <p:spPr>
            <a:xfrm>
              <a:off x="1524000" y="5564188"/>
              <a:ext cx="1412875" cy="1284288"/>
            </a:xfrm>
            <a:custGeom>
              <a:rect b="b" l="l" r="r" t="t"/>
              <a:pathLst>
                <a:path extrusionOk="0" h="270" w="297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3"/>
            <p:cNvSpPr/>
            <p:nvPr/>
          </p:nvSpPr>
          <p:spPr>
            <a:xfrm>
              <a:off x="1524000" y="2030413"/>
              <a:ext cx="6510338" cy="4813300"/>
            </a:xfrm>
            <a:custGeom>
              <a:rect b="b" l="l" r="r" t="t"/>
              <a:pathLst>
                <a:path extrusionOk="0" h="1012" w="1369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3"/>
            <p:cNvSpPr/>
            <p:nvPr/>
          </p:nvSpPr>
          <p:spPr>
            <a:xfrm>
              <a:off x="1528763" y="6207125"/>
              <a:ext cx="717550" cy="646113"/>
            </a:xfrm>
            <a:custGeom>
              <a:rect b="b" l="l" r="r" t="t"/>
              <a:pathLst>
                <a:path extrusionOk="0" h="136" w="151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3"/>
            <p:cNvSpPr/>
            <p:nvPr/>
          </p:nvSpPr>
          <p:spPr>
            <a:xfrm>
              <a:off x="1524000" y="1806575"/>
              <a:ext cx="6753225" cy="5046662"/>
            </a:xfrm>
            <a:custGeom>
              <a:rect b="b" l="l" r="r" t="t"/>
              <a:pathLst>
                <a:path extrusionOk="0" h="1061" w="1420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3"/>
            <p:cNvSpPr/>
            <p:nvPr/>
          </p:nvSpPr>
          <p:spPr>
            <a:xfrm>
              <a:off x="1524000" y="669925"/>
              <a:ext cx="8797925" cy="6183313"/>
            </a:xfrm>
            <a:custGeom>
              <a:rect b="b" l="l" r="r" t="t"/>
              <a:pathLst>
                <a:path extrusionOk="0" h="1300" w="185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1524000" y="119063"/>
              <a:ext cx="9555161" cy="6734174"/>
            </a:xfrm>
            <a:custGeom>
              <a:rect b="b" l="l" r="r" t="t"/>
              <a:pathLst>
                <a:path extrusionOk="0" h="1416" w="2009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3"/>
            <p:cNvSpPr/>
            <p:nvPr/>
          </p:nvSpPr>
          <p:spPr>
            <a:xfrm>
              <a:off x="5419725" y="4763"/>
              <a:ext cx="5216526" cy="5368926"/>
            </a:xfrm>
            <a:custGeom>
              <a:rect b="b" l="l" r="r" t="t"/>
              <a:pathLst>
                <a:path extrusionOk="0" h="1129" w="1097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3"/>
            <p:cNvSpPr/>
            <p:nvPr/>
          </p:nvSpPr>
          <p:spPr>
            <a:xfrm>
              <a:off x="5813425" y="4763"/>
              <a:ext cx="4832350" cy="4822825"/>
            </a:xfrm>
            <a:custGeom>
              <a:rect b="b" l="l" r="r" t="t"/>
              <a:pathLst>
                <a:path extrusionOk="0" h="1014" w="1016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3"/>
            <p:cNvSpPr/>
            <p:nvPr/>
          </p:nvSpPr>
          <p:spPr>
            <a:xfrm>
              <a:off x="6003925" y="4763"/>
              <a:ext cx="4641851" cy="4598989"/>
            </a:xfrm>
            <a:custGeom>
              <a:rect b="b" l="l" r="r" t="t"/>
              <a:pathLst>
                <a:path extrusionOk="0" h="967" w="976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3"/>
            <p:cNvSpPr/>
            <p:nvPr/>
          </p:nvSpPr>
          <p:spPr>
            <a:xfrm>
              <a:off x="6203950" y="0"/>
              <a:ext cx="4441826" cy="4237039"/>
            </a:xfrm>
            <a:custGeom>
              <a:rect b="b" l="l" r="r" t="t"/>
              <a:pathLst>
                <a:path extrusionOk="0" h="891" w="934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3"/>
            <p:cNvSpPr/>
            <p:nvPr/>
          </p:nvSpPr>
          <p:spPr>
            <a:xfrm>
              <a:off x="6456363" y="4763"/>
              <a:ext cx="4179889" cy="3986213"/>
            </a:xfrm>
            <a:custGeom>
              <a:rect b="b" l="l" r="r" t="t"/>
              <a:pathLst>
                <a:path extrusionOk="0" h="838" w="879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3"/>
            <p:cNvSpPr/>
            <p:nvPr/>
          </p:nvSpPr>
          <p:spPr>
            <a:xfrm>
              <a:off x="6869113" y="4763"/>
              <a:ext cx="3776663" cy="3838574"/>
            </a:xfrm>
            <a:custGeom>
              <a:rect b="b" l="l" r="r" t="t"/>
              <a:pathLst>
                <a:path extrusionOk="0" h="807" w="794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3"/>
            <p:cNvSpPr/>
            <p:nvPr/>
          </p:nvSpPr>
          <p:spPr>
            <a:xfrm>
              <a:off x="8758238" y="4763"/>
              <a:ext cx="1887537" cy="1355725"/>
            </a:xfrm>
            <a:custGeom>
              <a:rect b="b" l="l" r="r" t="t"/>
              <a:pathLst>
                <a:path extrusionOk="0" h="285" w="397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3"/>
            <p:cNvSpPr/>
            <p:nvPr/>
          </p:nvSpPr>
          <p:spPr>
            <a:xfrm>
              <a:off x="9223375" y="9525"/>
              <a:ext cx="1422400" cy="1108075"/>
            </a:xfrm>
            <a:custGeom>
              <a:rect b="b" l="l" r="r" t="t"/>
              <a:pathLst>
                <a:path extrusionOk="0" h="233" w="299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3"/>
            <p:cNvSpPr/>
            <p:nvPr/>
          </p:nvSpPr>
          <p:spPr>
            <a:xfrm>
              <a:off x="10009188" y="4763"/>
              <a:ext cx="636588" cy="361950"/>
            </a:xfrm>
            <a:custGeom>
              <a:rect b="b" l="l" r="r" t="t"/>
              <a:pathLst>
                <a:path extrusionOk="0" h="76" w="134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63"/>
          <p:cNvGrpSpPr/>
          <p:nvPr/>
        </p:nvGrpSpPr>
        <p:grpSpPr>
          <a:xfrm>
            <a:off x="644463" y="1698332"/>
            <a:ext cx="4357800" cy="3470420"/>
            <a:chOff x="644463" y="1698332"/>
            <a:chExt cx="4357800" cy="3470420"/>
          </a:xfrm>
        </p:grpSpPr>
        <p:sp>
          <p:nvSpPr>
            <p:cNvPr id="773" name="Google Shape;773;p63"/>
            <p:cNvSpPr/>
            <p:nvPr/>
          </p:nvSpPr>
          <p:spPr>
            <a:xfrm>
              <a:off x="644463" y="1698332"/>
              <a:ext cx="435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3"/>
            <p:cNvSpPr/>
            <p:nvPr/>
          </p:nvSpPr>
          <p:spPr>
            <a:xfrm>
              <a:off x="644463" y="2274404"/>
              <a:ext cx="43578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3"/>
            <p:cNvSpPr/>
            <p:nvPr/>
          </p:nvSpPr>
          <p:spPr>
            <a:xfrm rot="10800000">
              <a:off x="2665434" y="4896352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63"/>
          <p:cNvSpPr/>
          <p:nvPr>
            <p:ph idx="2" type="pic"/>
          </p:nvPr>
        </p:nvSpPr>
        <p:spPr>
          <a:xfrm>
            <a:off x="5654676" y="0"/>
            <a:ext cx="34893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31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7" name="Google Shape;777;p63"/>
          <p:cNvSpPr txBox="1"/>
          <p:nvPr>
            <p:ph type="title"/>
          </p:nvPr>
        </p:nvSpPr>
        <p:spPr>
          <a:xfrm>
            <a:off x="723585" y="2336402"/>
            <a:ext cx="41976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63"/>
          <p:cNvSpPr txBox="1"/>
          <p:nvPr>
            <p:ph idx="1" type="body"/>
          </p:nvPr>
        </p:nvSpPr>
        <p:spPr>
          <a:xfrm>
            <a:off x="722314" y="3601941"/>
            <a:ext cx="41994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FFFE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55"/>
              <a:buNone/>
              <a:defRPr sz="1050"/>
            </a:lvl2pPr>
            <a:lvl3pPr indent="-22860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9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4pPr>
            <a:lvl5pPr indent="-228600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5pPr>
            <a:lvl6pPr indent="-228600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6pPr>
            <a:lvl7pPr indent="-228600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7pPr>
            <a:lvl8pPr indent="-228600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8pPr>
            <a:lvl9pPr indent="-228600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9pPr>
          </a:lstStyle>
          <a:p/>
        </p:txBody>
      </p:sp>
      <p:sp>
        <p:nvSpPr>
          <p:cNvPr id="779" name="Google Shape;779;p63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63"/>
          <p:cNvSpPr txBox="1"/>
          <p:nvPr>
            <p:ph idx="11" type="ftr"/>
          </p:nvPr>
        </p:nvSpPr>
        <p:spPr>
          <a:xfrm>
            <a:off x="640080" y="6227064"/>
            <a:ext cx="4358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63"/>
          <p:cNvSpPr txBox="1"/>
          <p:nvPr>
            <p:ph idx="12" type="sldNum"/>
          </p:nvPr>
        </p:nvSpPr>
        <p:spPr>
          <a:xfrm>
            <a:off x="4315463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64"/>
          <p:cNvGrpSpPr/>
          <p:nvPr/>
        </p:nvGrpSpPr>
        <p:grpSpPr>
          <a:xfrm>
            <a:off x="-286251" y="0"/>
            <a:ext cx="9421569" cy="6858001"/>
            <a:chOff x="1243013" y="0"/>
            <a:chExt cx="9402763" cy="6858001"/>
          </a:xfrm>
        </p:grpSpPr>
        <p:sp>
          <p:nvSpPr>
            <p:cNvPr id="784" name="Google Shape;784;p64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4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4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4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4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4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4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4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4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4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4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4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4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4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4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4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4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4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4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64"/>
          <p:cNvGrpSpPr/>
          <p:nvPr/>
        </p:nvGrpSpPr>
        <p:grpSpPr>
          <a:xfrm>
            <a:off x="640080" y="1699589"/>
            <a:ext cx="3286500" cy="3470421"/>
            <a:chOff x="640080" y="1699589"/>
            <a:chExt cx="3286500" cy="3470421"/>
          </a:xfrm>
        </p:grpSpPr>
        <p:sp>
          <p:nvSpPr>
            <p:cNvPr id="805" name="Google Shape;805;p64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4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4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64"/>
          <p:cNvSpPr txBox="1"/>
          <p:nvPr>
            <p:ph type="title"/>
          </p:nvPr>
        </p:nvSpPr>
        <p:spPr>
          <a:xfrm>
            <a:off x="723786" y="2349926"/>
            <a:ext cx="31137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64"/>
          <p:cNvSpPr txBox="1"/>
          <p:nvPr>
            <p:ph idx="1" type="body"/>
          </p:nvPr>
        </p:nvSpPr>
        <p:spPr>
          <a:xfrm rot="5400000">
            <a:off x="3834929" y="1375519"/>
            <a:ext cx="5257200" cy="4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810" name="Google Shape;810;p64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64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64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65"/>
          <p:cNvGrpSpPr/>
          <p:nvPr/>
        </p:nvGrpSpPr>
        <p:grpSpPr>
          <a:xfrm flipH="1">
            <a:off x="216" y="0"/>
            <a:ext cx="9421569" cy="6858001"/>
            <a:chOff x="1243013" y="0"/>
            <a:chExt cx="9402763" cy="6858001"/>
          </a:xfrm>
        </p:grpSpPr>
        <p:sp>
          <p:nvSpPr>
            <p:cNvPr id="815" name="Google Shape;815;p65"/>
            <p:cNvSpPr/>
            <p:nvPr/>
          </p:nvSpPr>
          <p:spPr>
            <a:xfrm>
              <a:off x="2289175" y="0"/>
              <a:ext cx="3867150" cy="6848474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9604375" y="9525"/>
              <a:ext cx="1041400" cy="328613"/>
            </a:xfrm>
            <a:custGeom>
              <a:rect b="b" l="l" r="r" t="t"/>
              <a:pathLst>
                <a:path extrusionOk="0" h="69" w="21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9223375" y="5578475"/>
              <a:ext cx="1422400" cy="1270000"/>
            </a:xfrm>
            <a:custGeom>
              <a:rect b="b" l="l" r="r" t="t"/>
              <a:pathLst>
                <a:path extrusionOk="0" h="267" w="299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5"/>
            <p:cNvSpPr/>
            <p:nvPr/>
          </p:nvSpPr>
          <p:spPr>
            <a:xfrm>
              <a:off x="2103438" y="0"/>
              <a:ext cx="3681413" cy="6848474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10179050" y="9525"/>
              <a:ext cx="466725" cy="157163"/>
            </a:xfrm>
            <a:custGeom>
              <a:rect b="b" l="l" r="r" t="t"/>
              <a:pathLst>
                <a:path extrusionOk="0" h="33" w="98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9471025" y="5811838"/>
              <a:ext cx="1174750" cy="1046163"/>
            </a:xfrm>
            <a:custGeom>
              <a:rect b="b" l="l" r="r" t="t"/>
              <a:pathLst>
                <a:path extrusionOk="0" h="220" w="247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1985963" y="0"/>
              <a:ext cx="3622676" cy="6848474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10479088" y="9525"/>
              <a:ext cx="166688" cy="57150"/>
            </a:xfrm>
            <a:custGeom>
              <a:rect b="b" l="l" r="r" t="t"/>
              <a:pathLst>
                <a:path extrusionOk="0" h="12" w="35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9618663" y="5940425"/>
              <a:ext cx="1027113" cy="908050"/>
            </a:xfrm>
            <a:custGeom>
              <a:rect b="b" l="l" r="r" t="t"/>
              <a:pathLst>
                <a:path extrusionOk="0" h="191" w="216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1985963" y="0"/>
              <a:ext cx="3248025" cy="6848474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5"/>
            <p:cNvSpPr/>
            <p:nvPr/>
          </p:nvSpPr>
          <p:spPr>
            <a:xfrm>
              <a:off x="9780588" y="6054725"/>
              <a:ext cx="865188" cy="793750"/>
            </a:xfrm>
            <a:custGeom>
              <a:rect b="b" l="l" r="r" t="t"/>
              <a:pathLst>
                <a:path extrusionOk="0" h="167" w="182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5"/>
            <p:cNvSpPr/>
            <p:nvPr/>
          </p:nvSpPr>
          <p:spPr>
            <a:xfrm>
              <a:off x="1871663" y="0"/>
              <a:ext cx="3233738" cy="6848474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9956800" y="6216650"/>
              <a:ext cx="688975" cy="631825"/>
            </a:xfrm>
            <a:custGeom>
              <a:rect b="b" l="l" r="r" t="t"/>
              <a:pathLst>
                <a:path extrusionOk="0" h="133" w="145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1466850" y="0"/>
              <a:ext cx="3424237" cy="6848474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5"/>
            <p:cNvSpPr/>
            <p:nvPr/>
          </p:nvSpPr>
          <p:spPr>
            <a:xfrm>
              <a:off x="10264775" y="6519863"/>
              <a:ext cx="381000" cy="328613"/>
            </a:xfrm>
            <a:custGeom>
              <a:rect b="b" l="l" r="r" t="t"/>
              <a:pathLst>
                <a:path extrusionOk="0" h="69" w="80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5"/>
            <p:cNvSpPr/>
            <p:nvPr/>
          </p:nvSpPr>
          <p:spPr>
            <a:xfrm>
              <a:off x="1581150" y="0"/>
              <a:ext cx="2720975" cy="6848474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1243013" y="0"/>
              <a:ext cx="2949576" cy="6848474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1524000" y="0"/>
              <a:ext cx="1446213" cy="2030413"/>
            </a:xfrm>
            <a:custGeom>
              <a:rect b="b" l="l" r="r" t="t"/>
              <a:pathLst>
                <a:path extrusionOk="0" h="427" w="304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1524000" y="9525"/>
              <a:ext cx="1246188" cy="1641475"/>
            </a:xfrm>
            <a:custGeom>
              <a:rect b="b" l="l" r="r" t="t"/>
              <a:pathLst>
                <a:path extrusionOk="0" h="345" w="262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1524000" y="0"/>
              <a:ext cx="1036638" cy="1212850"/>
            </a:xfrm>
            <a:custGeom>
              <a:rect b="b" l="l" r="r" t="t"/>
              <a:pathLst>
                <a:path extrusionOk="0" h="255" w="218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65"/>
          <p:cNvGrpSpPr/>
          <p:nvPr/>
        </p:nvGrpSpPr>
        <p:grpSpPr>
          <a:xfrm>
            <a:off x="5228134" y="1699589"/>
            <a:ext cx="3286500" cy="3470421"/>
            <a:chOff x="640080" y="1699589"/>
            <a:chExt cx="3286500" cy="3470421"/>
          </a:xfrm>
        </p:grpSpPr>
        <p:sp>
          <p:nvSpPr>
            <p:cNvPr id="836" name="Google Shape;836;p65"/>
            <p:cNvSpPr/>
            <p:nvPr/>
          </p:nvSpPr>
          <p:spPr>
            <a:xfrm>
              <a:off x="644453" y="1699589"/>
              <a:ext cx="32778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5"/>
            <p:cNvSpPr/>
            <p:nvPr/>
          </p:nvSpPr>
          <p:spPr>
            <a:xfrm rot="10800000">
              <a:off x="2125451" y="4897610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640080" y="2275661"/>
              <a:ext cx="32865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65"/>
          <p:cNvSpPr txBox="1"/>
          <p:nvPr>
            <p:ph type="title"/>
          </p:nvPr>
        </p:nvSpPr>
        <p:spPr>
          <a:xfrm rot="5400000">
            <a:off x="5637156" y="2026524"/>
            <a:ext cx="24651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65"/>
          <p:cNvSpPr txBox="1"/>
          <p:nvPr>
            <p:ph idx="1" type="body"/>
          </p:nvPr>
        </p:nvSpPr>
        <p:spPr>
          <a:xfrm rot="5400000">
            <a:off x="74949" y="1371008"/>
            <a:ext cx="5254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841" name="Google Shape;841;p65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65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65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609601"/>
            <a:ext cx="28920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592666"/>
            <a:ext cx="44184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2249486"/>
            <a:ext cx="2892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1" y="609600"/>
            <a:ext cx="3753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4832866" y="609600"/>
            <a:ext cx="3452700" cy="5181600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9" y="2249486"/>
            <a:ext cx="3753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9041774" cy="6858000"/>
            <a:chOff x="-14288" y="0"/>
            <a:chExt cx="9041774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8352798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588327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9" y="5883276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12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1" name="Google Shape;23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>
            <p:ph type="title"/>
          </p:nvPr>
        </p:nvSpPr>
        <p:spPr>
          <a:xfrm>
            <a:off x="685332" y="618518"/>
            <a:ext cx="7773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685331" y="2367094"/>
            <a:ext cx="77733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4" name="Google Shape;234;p19"/>
          <p:cNvSpPr txBox="1"/>
          <p:nvPr>
            <p:ph idx="10" type="dt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12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7"/>
          <p:cNvGrpSpPr/>
          <p:nvPr/>
        </p:nvGrpSpPr>
        <p:grpSpPr>
          <a:xfrm>
            <a:off x="35" y="228598"/>
            <a:ext cx="1981234" cy="6638590"/>
            <a:chOff x="2487613" y="285750"/>
            <a:chExt cx="2428875" cy="5654676"/>
          </a:xfrm>
        </p:grpSpPr>
        <p:sp>
          <p:nvSpPr>
            <p:cNvPr id="378" name="Google Shape;378;p3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7"/>
          <p:cNvGrpSpPr/>
          <p:nvPr/>
        </p:nvGrpSpPr>
        <p:grpSpPr>
          <a:xfrm>
            <a:off x="20294" y="744"/>
            <a:ext cx="1952235" cy="6852354"/>
            <a:chOff x="6627813" y="196102"/>
            <a:chExt cx="1952625" cy="5677649"/>
          </a:xfrm>
        </p:grpSpPr>
        <p:sp>
          <p:nvSpPr>
            <p:cNvPr id="391" name="Google Shape;391;p37"/>
            <p:cNvSpPr/>
            <p:nvPr/>
          </p:nvSpPr>
          <p:spPr>
            <a:xfrm>
              <a:off x="6627813" y="196102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7"/>
          <p:cNvSpPr/>
          <p:nvPr/>
        </p:nvSpPr>
        <p:spPr>
          <a:xfrm>
            <a:off x="0" y="0"/>
            <a:ext cx="18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1942415" y="2133600"/>
            <a:ext cx="6591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6" name="Google Shape;406;p37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37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37"/>
          <p:cNvSpPr txBox="1"/>
          <p:nvPr>
            <p:ph idx="12" type="sldNum"/>
          </p:nvPr>
        </p:nvSpPr>
        <p:spPr>
          <a:xfrm>
            <a:off x="511228" y="78778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4"/>
          <p:cNvSpPr txBox="1"/>
          <p:nvPr>
            <p:ph type="title"/>
          </p:nvPr>
        </p:nvSpPr>
        <p:spPr>
          <a:xfrm>
            <a:off x="725554" y="2349925"/>
            <a:ext cx="31119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3" name="Google Shape;533;p54"/>
          <p:cNvSpPr txBox="1"/>
          <p:nvPr>
            <p:ph idx="1" type="body"/>
          </p:nvPr>
        </p:nvSpPr>
        <p:spPr>
          <a:xfrm>
            <a:off x="4415687" y="794719"/>
            <a:ext cx="4079100" cy="5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6390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2419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1464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1464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1465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1465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4" name="Google Shape;534;p54"/>
          <p:cNvSpPr txBox="1"/>
          <p:nvPr>
            <p:ph idx="10" type="dt"/>
          </p:nvPr>
        </p:nvSpPr>
        <p:spPr>
          <a:xfrm>
            <a:off x="640080" y="32004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Google Shape;535;p54"/>
          <p:cNvSpPr txBox="1"/>
          <p:nvPr>
            <p:ph idx="11" type="ftr"/>
          </p:nvPr>
        </p:nvSpPr>
        <p:spPr>
          <a:xfrm>
            <a:off x="640080" y="6227064"/>
            <a:ext cx="78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6" name="Google Shape;536;p54"/>
          <p:cNvSpPr txBox="1"/>
          <p:nvPr>
            <p:ph idx="12" type="sldNum"/>
          </p:nvPr>
        </p:nvSpPr>
        <p:spPr>
          <a:xfrm>
            <a:off x="7808976" y="320040"/>
            <a:ext cx="6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github.com/ShreeRT/Web-Tech-Project-Online-Clothing-Store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6"/>
          <p:cNvSpPr txBox="1"/>
          <p:nvPr>
            <p:ph type="ctrTitle"/>
          </p:nvPr>
        </p:nvSpPr>
        <p:spPr>
          <a:xfrm>
            <a:off x="609599" y="1697087"/>
            <a:ext cx="7772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UE19CS204 – WEB TECHNOLOGIES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66"/>
          <p:cNvSpPr txBox="1"/>
          <p:nvPr>
            <p:ph idx="1" type="subTitle"/>
          </p:nvPr>
        </p:nvSpPr>
        <p:spPr>
          <a:xfrm>
            <a:off x="609600" y="3280550"/>
            <a:ext cx="81444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n-US" sz="2400">
                <a:solidFill>
                  <a:srgbClr val="E6F3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– 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400">
                <a:solidFill>
                  <a:srgbClr val="E6F3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 R THAVAREKERE –PES1UG19CS460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400">
                <a:solidFill>
                  <a:srgbClr val="E6F3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SATHVIK RAO MP – PES1UG19CS436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400">
                <a:solidFill>
                  <a:srgbClr val="E6F3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SHAMBHAVI M PUTTANE –PES1UG19CS446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400">
                <a:solidFill>
                  <a:srgbClr val="E6F3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SAHANA G  - PES1UG19CS412</a:t>
            </a:r>
            <a:endParaRPr sz="2400">
              <a:solidFill>
                <a:srgbClr val="E6F3E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PES University - Home | Facebook" id="850" name="Google Shape;850;p6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51" name="Google Shape;85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6000" cy="1686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852" name="Google Shape;852;p66"/>
          <p:cNvSpPr txBox="1"/>
          <p:nvPr/>
        </p:nvSpPr>
        <p:spPr>
          <a:xfrm flipH="1" rot="10800000">
            <a:off x="1295400" y="6705725"/>
            <a:ext cx="7086600" cy="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6"/>
          <p:cNvSpPr txBox="1"/>
          <p:nvPr/>
        </p:nvSpPr>
        <p:spPr>
          <a:xfrm>
            <a:off x="685800" y="2608800"/>
            <a:ext cx="7772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- Online Clothing  Store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66"/>
          <p:cNvSpPr txBox="1"/>
          <p:nvPr>
            <p:ph idx="4294967295" type="title"/>
          </p:nvPr>
        </p:nvSpPr>
        <p:spPr>
          <a:xfrm>
            <a:off x="369750" y="5707825"/>
            <a:ext cx="84045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-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https://github.com/ShreeRT/Web-Tech-Project-Online-Clothing-Store.git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7"/>
          <p:cNvSpPr txBox="1"/>
          <p:nvPr/>
        </p:nvSpPr>
        <p:spPr>
          <a:xfrm>
            <a:off x="485775" y="1920250"/>
            <a:ext cx="814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7"/>
          <p:cNvSpPr txBox="1"/>
          <p:nvPr/>
        </p:nvSpPr>
        <p:spPr>
          <a:xfrm>
            <a:off x="742875" y="764700"/>
            <a:ext cx="78867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website is a women’s clothing store which allows users to buy clothes of their choice online. The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will be able to select clothes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a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categories and choose from numerous designs.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 of the website are :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distribution of </a:t>
            </a: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lothing items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will be able to choose clothes present in different categories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8"/>
          <p:cNvSpPr txBox="1"/>
          <p:nvPr/>
        </p:nvSpPr>
        <p:spPr>
          <a:xfrm>
            <a:off x="407250" y="446175"/>
            <a:ext cx="8329500" cy="5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Pictorial representation of items with name and price: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isplaying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items present in different categories with respective name and price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to cart and removing from cart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sers will be able to add the clothes of their choice to the cart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proceed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checkout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The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can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also 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items from the cart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tems present in cart can be processed to checkout. This takes details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(personal, shipping , payment) 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user required for shipping and users will be able to place their order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9"/>
          <p:cNvSpPr txBox="1"/>
          <p:nvPr>
            <p:ph type="title"/>
          </p:nvPr>
        </p:nvSpPr>
        <p:spPr>
          <a:xfrm>
            <a:off x="457200" y="1499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69"/>
          <p:cNvSpPr txBox="1"/>
          <p:nvPr>
            <p:ph idx="1" type="body"/>
          </p:nvPr>
        </p:nvSpPr>
        <p:spPr>
          <a:xfrm>
            <a:off x="2018175" y="1103625"/>
            <a:ext cx="28065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Express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React-bootstrap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React-router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Axios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Body-parser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Nodemon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0"/>
          <p:cNvSpPr txBox="1"/>
          <p:nvPr>
            <p:ph type="title"/>
          </p:nvPr>
        </p:nvSpPr>
        <p:spPr>
          <a:xfrm>
            <a:off x="1524287" y="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Member Contributions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70"/>
          <p:cNvSpPr txBox="1"/>
          <p:nvPr>
            <p:ph idx="1" type="body"/>
          </p:nvPr>
        </p:nvSpPr>
        <p:spPr>
          <a:xfrm>
            <a:off x="1301600" y="1073175"/>
            <a:ext cx="7591200" cy="5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Shree: Basic outline of frontend- App.js and routing.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Sathvik: explore.components.js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Shree: items and product component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Shambhavi: cart component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Sahana: checkout component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Shree: Basic outline of backend- router, db, server.js.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Sathvik: product.js (product schema)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Sahana: cart.js (cart schema)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Shree: prod-ctrl.js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Shambhavi: cart-ctrl.js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1"/>
          <p:cNvSpPr txBox="1"/>
          <p:nvPr>
            <p:ph type="ctrTitle"/>
          </p:nvPr>
        </p:nvSpPr>
        <p:spPr>
          <a:xfrm>
            <a:off x="1359091" y="2055278"/>
            <a:ext cx="64284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en-US"/>
              <a:t>     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