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8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9T06:03:33.9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EA700D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5036 6474,'25'0,"24"0,150 0,24 0,0 0,-74 0,49 0,-74 0,25 0,-50 0,25 0,75 0,-50 0,-50 0,25 0,-25 0,0 0,75 0,-75 0,-24 0,24 25,-50-25,1 0,0 0,-26 0,26 0,-25 0,0 0,-1 0,51 0,-25 0,24 25,0-25,1 0,-26 0,1 0,0 0,-1 0,75 0,0 0,-49 0,-26 0,-49 24</inkml:trace>
  <inkml:trace contextRef="#ctx0" brushRef="#br0" timeOffset="1825.265">4986 6375,'25'0,"0"25,-25-1,25-24,-1 25,1 0,-25 0,25 0,49 24,-24 1,0-1,74 26,-75-26,100 26,0 24,74 50,75-25,-100 50,-49-50,49 24,-49-73,-74 24,74-25,-25 26,0-51,0 51,49 73,-24-74,-25 1,-50-51,51 26,-51-26,-24-24,24 25,0-1,26 75,-1-49,-50-1,1-24,0-1,-26-24,1-25,0 25</inkml:trace>
  <inkml:trace contextRef="#ctx0" brushRef="#br0" timeOffset="3635.767">5061 6548,'49'75,"50"98,75 150,49 74,-24-149,-75-99,0 0,0-1,0 76,0-76,25 51,-50-26,25-48,-25-1,0 124,25-25,25-74,-74-50,49 25,-25 0,25 74,0-49,-50-50,25-24,-24-1,-1-24,-24-1,0 26,-1-50,-49 24,50 1,-25-1,-1-49,1 75,0-50,0-25,-25 25,25-25</inkml:trace>
  <inkml:trace contextRef="#ctx0" brushRef="#br1" timeOffset="11593.5854">5135 8731,'124'-74,"50"24,74-49,0 0,-75-25,-24 49,0 26,-50-26,0 1,-24-25,24 49,-25-24,1 24,-1 0,-24 26,24-26,1 25,-26-24,26 24,-26 0,1 0,24 0,1-24,-26 24,1 0,-25 0,24 25,-24-49,25 49,-1-25,1 0,0 0,-1 1,-24 24,25-25,-26 0,1 25,25-25,-25 25,24-25,-49 1,25 24,25-25,-25 0,-1 25,1 0,0-25,0 25,-25-25,25 25</inkml:trace>
  <inkml:trace contextRef="#ctx0" brushRef="#br1" timeOffset="13243.359">5160 8855,'0'-25,"99"1,223 24,125 0,-1-25,-198 25,149 0,-99 0,-100 0,75 0,-74 0,-26 0,-73 0,-26 0,-24 0,24 0,-24 0,-26 25,1-25,0 0</inkml:trace>
  <inkml:trace contextRef="#ctx0" brushRef="#br1" timeOffset="14679.7067">5085 8781,'50'49,"99"75,49 25,-24 25,24 49,1-24,-1-26,-24 1,24-25,-49-25,-25-50,0 100,0-75,0 50,25-50,-25 25,-25-50,0 1,-49-50,0 24,-26-24,1-25,-25 25,25-25,-25 25,25-25,24 25,-24-1,25-24,-1 25,-49 0,50-25,0 25,-25 0,-1-25,26 24,-25 1,0-25</inkml:trace>
  <inkml:trace contextRef="#ctx0" brushRef="#br2" timeOffset="23025.8297">5110 10765,'50'-25,"123"-74,720-298,174-124,-769 348,-174 98,99-73,-149 48,1 26,-1-25,-24-1,49-24,25-99,-25 50,-74 98,25 1,-26-1,26 26,24-50,-24-50,24 0,26 0,-26 50,-24 49,-26-24,1 49,0-49,0 49,0-25,-1 1,1-1,0 50,-25-25,25 25,-25 25,0 0</inkml:trace>
  <inkml:trace contextRef="#ctx0" brushRef="#br2" timeOffset="25111.8832">5085 10790,'25'0,"25"0,24-25,75-74,49-50,-24 0,-25 75,49-50,26 50,-76-26,51-24,-1 75,-74-26,-25 75,-24-49,-1-1,1 25,24 0,25-24,-50-1,50 1,-74-1,0 25,-1 0,1-24,74-1,-25-24,124-1,-123 26,-1 24,-74 0,-1 0,1 25,0 0,0 0,0 0,24-25,-24 25</inkml:trace>
  <inkml:trace contextRef="#ctx0" brushRef="#br2" timeOffset="26711.3978">5135 10815,'25'0,"0"0,74 0,124 0,25 0,-25 0,-49 0,0 25,49 24,-25-24,-49 0,-25-25,25 25,-99-25,49 24,-25-24,50 25,-49-25,-1 0,50 0,-74 0,49 25,-50-25,1 0,-25 0,24 25,1-25,-25 25,25-25,-1 0,-24 0,25 0,-26 24,1-24,0 0</inkml:trace>
  <inkml:trace contextRef="#ctx0" brushRef="#br2" timeOffset="31391.4551">6326 11435,'0'25,"0"0,0 74,24 0,1 50,0 0,0-75,-25-24,25-1,-25-24,0 0,24-25,-24-25,25 25,-25-50,25 26,-25-1,0 0,50-25,-26 26,26-26,-25-24,0 49,-25 0,24 25,1 0,-25 25,25 0,0 24,24 1,-24-1,25 1,-25-25,-1-25,-24-75,0-49,25-74,-25 49,25 50,0 25,-25 24,0 25,0 0,0 1</inkml:trace>
  <inkml:trace contextRef="#ctx0" brushRef="#br2" timeOffset="57786.3739">16992 5928,'0'25,"0"99,0 75,-25 49,25-75,0 26,0-1,0 1,0-1,0 0,0 1,0 24,0-49,0-50,0 25,0-75,0-24,0-26,0-73</inkml:trace>
  <inkml:trace contextRef="#ctx0" brushRef="#br2" timeOffset="59420.9864">16520 6375,'124'-25,"50"-49,0-1,-125-24,50 49,-49 1,0-1,-1 25,26-24,-26 24,1 25,74-25,-75 25,1 0,0 0,-25 0,24 0,26 25,-51 0,1 24,0 1,-25 24,0 1,0 49,0-25,0 0,-50 25,26-49,-51-1,-49 25,74-49,-24 24,0-24,24 49,-49-49,0-1,49 1,-24 0,-50 24,49-24,26-50,24 0,0 24,99-24,1 0,-1 25,50 25,99 24,-173-24,49 49,-49-74,-25 24,24 1,-24 0,25-50,-50 49,25-49,-1 25,1-25,-25 25,25 0,0-25,0 25,-1-25</inkml:trace>
  <inkml:trace contextRef="#ctx0" brushRef="#br2" timeOffset="60734.135">19001 5804,'-124'0,"0"50,74-25,0-25,26 49,-1-49,-25 25,25 0,-24 0,24 0,-25 24,1-24,24 49,0-49,-24 25,24 24,0 50,0-25,-24 50,49-50,0 1,0-26,0-24,0 24,0-49,0 0,24 0,1-1,25 26,-1-50,51 50,-1 24,50 0,99-24,-99 24,-75-74,0 25,26-25,-26 0,-49 0,24 0,26 0,-26 0,-24 0,0 0</inkml:trace>
  <inkml:trace contextRef="#ctx0" brushRef="#br2" timeOffset="63760.1974">20067 9128,'-24'0,"-26"0,25 0,0 25,-24 0,-1 24,0 1,1 24,-1 1,1-1,24 25,-25 1,25-26,1-24,24 24,0-49,0 0,0-1,0 1,0 0,24 0,51 0,49 24,50-24,24-25,0 25,1-25,-75 0,-50 0,1 0,-51 0,1 0,0 0</inkml:trace>
  <inkml:trace contextRef="#ctx0" brushRef="#br2" timeOffset="64733.6384">19125 8806,'0'74,"25"-24,24-1,-24 1,0 0,24 49,-49-50,25-24,0 0</inkml:trace>
  <inkml:trace contextRef="#ctx0" brushRef="#br2" timeOffset="65471.0127">19348 8756,'0'25,"0"0,25 49,0-24,-1-26,-24 26,25-25,-25 0</inkml:trace>
  <inkml:trace contextRef="#ctx0" brushRef="#br2" timeOffset="66308.4048">20365 8706,'25'0,"-25"75,0 24,0-49,0 24,0-49,0 0</inkml:trace>
  <inkml:trace contextRef="#ctx0" brushRef="#br2" timeOffset="66993.9962">20737 8632,'-25'0,"25"74,0 150,0 24,0-99,0-75,0-24,0-26</inkml:trace>
  <inkml:trace contextRef="#ctx0" brushRef="#br2" timeOffset="71475.1243">18877 11683,'-25'0,"0"0,0 0,0 0,1 0,-1 0,-25 0,1 0,24 25,-25 0,25-1,1 26,-1-50,0 50,25-1,-25-24,-24 25,49 24,0 0,0 1,-25-25,25-26,0 1,0 25,0-1,0-24,0 0,0 0,0 0,25-25,-1 0,1 24,25 1,-25-25,24 0,-49 25,50-25,-1 0,1 0,-25 0,0 0</inkml:trace>
  <inkml:trace contextRef="#ctx0" brushRef="#br2" timeOffset="73846.7783">19249 11708,'-25'0,"50"25,-25 49,49 100,-24-1,-25-49,25-24,0-51,-25 1,0-25,0-1,0 1,0 0,0 25,0-26,0 1,0 25,0-25,25-25,-1-50,-24 0,25-24,0-50,0 74,0 1,-25-1,0 25,24 1,-24-1,0-25,25 0,-25 26,0-1,25 25,-25-25,0 50,25 24,0 26,24-1,26 75,-75-74,49-1,-24-24,0 24,-25-49,25-25,-25-50,0 1,0-26,0-24,0-124,0 99,0-25,0 74,0 26,0-1,0 25,0-49,0 24,0-24,-25 24,25 26</inkml:trace>
  <inkml:trace contextRef="#ctx0" brushRef="#br2" timeOffset="76319.9836">20142 11410,'0'-25,"-25"1,0-1,-49 25,-1-25,-49 0,-25 0,25 1,0-1,50 0,0 25,-1 0,1-25,-1 25,-24 0,25 0,-1 0,1 0,-25 0,24 0,1 0,-25 0,24 0,1 25,-1 0,26 24,-26-24,26 0,-1 25,-24-1,-1 1,1 49,49-49,-49 24,49 0,-25 26,25-51,1 26,-1 73,25-73,0 49,0-25,0-24,0-1,0 0,49 1,1 49,74-25,-49-25,24 26,-50-51,51 26,-26-50,-24-1,74 26,-25-25,74 24,26-24,-1-25,-74 25,50-25,0 0,-1 0,-24 0,0 0,0 0,0 0,-50-25,0-24,-49 24,24 25,-24-50,49 25,0-49,-25-1,26 1,-1-25,-49 49,-26 1,1 24,0 0,0-25,0 26,-25-1,24-50,-24 1,0 0,0-1,0 1,0 24,0 1,-24-1,-26 0,25-24,-99-1,75-24,-26 25,25 24,1-24,-50 49,24-49,26 49,-1 0,0-25,1 50,-1-49,1 24,-1 0,0 0,1 25,24-49,-25 24,26 25,-1-50,-25 26,25-1</inkml:trace>
  <inkml:trace contextRef="#ctx0" brushRef="#br2" timeOffset="92633.0773">9327 14610,'25'0,"49"0,75 0,124 0,74 0,-49 25,-199 0,0-25,0 0,50 0,25 0,-50 0,-50 0,50-25,0-25,-24-24,48-25,76 24,-150 1,50-1,-50-24,-24-50,0 50,-1-25,-24 50,0-1,-25 1,0 24,0-24,0 49,-25-25,-99 1,50 49,-50 0,24 0,1 0,0 0,-25 0,-74 74,49 1,0-1,74 0,1-24,-50 24,25 1,0-1,-125 25,51 1,-1 24,-74-50,-25 0,100-24,-26 25,-49-1,0 25,74-24,50-1,50-49,24 0,-49 24,-25-24,25 0,0 0,24-1,1-24,-1 25,26-25,-75 0,25 0,-1 0,26 0,-25 0,24 0,50 0,-24-25,24 25,0 0,-49 0,49 0,25-24,-25 24</inkml:trace>
  <inkml:trace contextRef="#ctx0" brushRef="#br2" timeOffset="93894.8326">7268 14585,'-25'0,"-24"25,24-25,0 25,-49 24,24-49,25 25,-24 25,-1-50,25 0,0 25,-24-1,-1 1,25-25,1 25,24 0,0 0,24-25,76 49,24 26,-25-26,50 50,-25-74,-25 50,50-1,-25-24,-25-25,-49-1,-1-24,-24 0</inkml:trace>
  <inkml:trace contextRef="#ctx0" brushRef="#br2" timeOffset="104646.5275">12427 6251,'-49'0,"-1"0,1-50,-1 25,0-49,1 49,24-24,0-26,0-49,25 50,0-1,0 26,0-26,0-24,50 25,-25-75,24 25,26 74,-50 1,24-1,26 25,-26 0,26 1,74-1,-75 0,50 0,25 0,-50 25,0 0,0 0,50 0,-49 0,-1 0,0 0,50 50,-75-25,50 24,-99 1,25-50,24 25,-74 0,25-25,0 0,-1 24,1 1</inkml:trace>
  <inkml:trace contextRef="#ctx0" brushRef="#br2" timeOffset="105983.5857">13941 4638,'49'25,"1"0,74 49,-50-24,25 25,-24-26,-26 1,1-25,-25 24,0-24,-25 0,25-25,-25 25,0-1,-25-24,0 25,-50-25,-49 50,50-25,0 24,-1-24,1 0,49 0,0-1,0-24,1 25</inkml:trace>
  <inkml:trace contextRef="#ctx0" brushRef="#br2" timeOffset="116177.874">13246 11584,'-322'74,"24"-49,99-25,-24 25,74-25,25 25,0-25,75 0,24 0</inkml:trace>
  <inkml:trace contextRef="#ctx0" brushRef="#br2" timeOffset="117089.3644">12179 11187,'-24'0,"-26"50,-24 24,-75 124,50-49,24-74,1-1,49-49,-25 0,26-1,-1-24,25 25,25-25,49 25,0-25,75 25,0 74,0-49,-75-1,-24-49,-1 25,-24-25,0 0</inkml:trace>
  <inkml:trace contextRef="#ctx0" brushRef="#br2" timeOffset="118738.6796">13097 10864,'0'25,"0"50,25 73,25 51,24 24,-24-49,-1-75,-49-74,25 24,0-49,0 0,-1 0,1-24,25-76,0-24,-1 50,-49 24,0 1,0-1,0 25,0-24,0 24,0 75,25 49,49 50,50 24,-74-49,0-49,-26-51,1 1,0-25,0 0,24-74,1-75,-25 50,0 0,-25 24,0 26,24-26,-24-24,0 0,0-1,0 51,0-1,0 1,0-1,-24 25,-26-49,25 49,0 0,1-49,-26 74,50-25,-25 25</inkml:trace>
  <inkml:trace contextRef="#ctx0" brushRef="#br2" timeOffset="130649.5624">9873 6573,'49'0,"125"0,198 0,223 0,-49 0,397 0,-621 0,-49 0,-149 0,-75 0,-24 0</inkml:trace>
  <inkml:trace contextRef="#ctx0" brushRef="#br2" timeOffset="131649.7266">12973 6226,'25'0,"74"74,75 26,-1-1,-48 0,-26-25,-74-74,-1 25,-24 0,-24-25,-26 25,0 0,-123 49,-26 25,50 1,25-1,50-25,24-24,26-50,24 25</inkml:trace>
  <inkml:trace contextRef="#ctx0" brushRef="#br2" timeOffset="134122.3855">13569 7094,'24'75,"1"123,25-49,-25-25,-25-50,0 1,0-51,0 51,0 74,0 24,0-49,-25-24,-25-26,-49 25,49-49,1 24,-51-24,1 24,-50-24,25-1,-99-24,25-25,49 0,25 0,25 0,24 0,-49-49,50-1,-1 25,-49-24,75-1,-1 50,25-25,25 0,-24 25,-1 0,25-24,-25 24</inkml:trace>
  <inkml:trace contextRef="#ctx0" brushRef="#br2" timeOffset="135621.5162">11411 8682,'0'24,"49"51,-24 24,25 0,-1 1,-24-51,-25-24,25-25,-25 25,0 0,0-50,-25-50,0-24,-49-149,24 74,25 75,25 50,0-1,-24 50,24-25,24 25,76 0,73 0,-24 0,-99 0,-26 0,1 0</inkml:trace>
  <inkml:trace contextRef="#ctx0" brushRef="#br2" timeOffset="138547.4057">12874 9079,'25'24,"74"76,-25 48,1-48,-1-26,-49-49,-25 0,25-1,-25-123,0-50,0-74,0 124,0 24,0 51,0-26,49 50,26 50,74 49,0 25,-25 0,-75-74,-24-26,0-24,-25 25,25-25,-25-49,0-26,0 1,-75-50,75 49,-25 1,-24-50,24 49,25 1,0 24,-25 26,0-26,25 25,0 0</inkml:trace>
  <inkml:trace contextRef="#ctx0" brushRef="#br2" timeOffset="142833.4748">5036 5457,'-25'-50,"25"26,0-26,0 0,0 1,0 24,0-25,0 1,0-1,0 1,0 24,0-25,0 25</inkml:trace>
  <inkml:trace contextRef="#ctx0" brushRef="#br2" timeOffset="143769.9879">893 7169,'100'-75,"48"-98,1 98,-25 1,0-1,0 50,-74 1,74-1,-74 25,49-25,25 25,-99 0,49 0,-49 0,0 0,-1 0,1 0,0 0,0 0</inkml:trace>
  <inkml:trace contextRef="#ctx0" brushRef="#br2" timeOffset="144982.8659">1935 6449,'0'-25,"25"25,49-24,26 24,-1 0,0 0,0 0,-24 0,24 0,-25 0,1 0,-26 0,1 24,-1-24,-49 25,0 0,-24 0,-26 24,0-24,-24 50,0-1,24-24,0-1,26 26,-26-26,25 1,25-25,-49 0,49-1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9T06:06:48.31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3002 1687,'74'0,"25"25,149 74,149 74,-124-73,322 98,-371-24,24-50,-50 49,-24-49,-75-24,25-1,25 25,0 124,49-50,-49-24,-50-75,75 50,-75-75,0 26,-24-26,-26-24,26-1,-26-24,1 0,0 0,24-1,0 1,1 0,-26 0,-24 0,25-25,-25 0,-1 0,1 0,0 0,0 0,0 0,49 0,-24 0,-1 0,-24 0,0 0</inkml:trace>
  <inkml:trace contextRef="#ctx0" brushRef="#br0" timeOffset="1598.674">3101 2977,'74'0,"-24"0,74 0,74 0,26 24,49 76,-75-76,25 76,-74-51,49 1,100 49,25 25,-1-50,-173-24,273 74,-174-49,-100-26,76 125,-51-100,-73 25,-1-74,-50 25,-24-25,25-1,-25-24,-1 25,26-25,-25 0,24 0,-24 25,50-25,-1 25,0-25,75 49,-50 1,1-25,-75 0,-1-25,-24 24</inkml:trace>
  <inkml:trace contextRef="#ctx0" brushRef="#br0" timeOffset="3296.5283">3225 4539,'25'0,"0"0,49 0,25 0,50 0,49 0,1 0,123 0,-98 0,48 0,-48 0,-75 0,74 0,25 25,0-25,-50 0,-24 25,-25-25,-50 0,0 0,-49 0,49 0,-25 0,-24 0,0 0,24 0,0 0,1 0,-50 0,0-25,-1 25,1 0,50 0,-1 0,25 0,-24 0,-1 0,-24 0,-26 0,1 0,25 0,24 0,-24 0,-1 0,-24 0,0 0</inkml:trace>
  <inkml:trace contextRef="#ctx0" brushRef="#br0" timeOffset="4870.4545">3076 1786,'50'0,"74"149,74 74,50 75,75 99,49-50,-174-99,149 322,1 26,-100-299,198 621,-173-620,-74-149,-51-50,274 174,-248-249,-100 1,1-25,-51 0,1 0,0 0,0 0,0 0,24 0,1 0,74 0,-25 0,-25 0,1 0,-26 0,-24 0,25 0,-25 0</inkml:trace>
  <inkml:trace contextRef="#ctx0" brushRef="#br0" timeOffset="6517.7334">3101 3051,'25'0,"74"74,124 125,25 98,-49-98,24 24,75 100,-50-100,99 25,-149-124,1 50,-1-75,50 124,0-74,-24-50,-76 25,-24-99,-74 0,99 0,-75-1,1 26,-1-50,-24 25,24 24,-24-49,-25 0,24 50,-24-50,-25 25,50 0,-26-1,26 26,0 49,-1-49,26-1,-26 51,-24-76,0 26,-25 0,0-26</inkml:trace>
  <inkml:trace contextRef="#ctx0" brushRef="#br0" timeOffset="8179.9123">2878 4341,'24'0,"51"0,49 0,174 99,-100 25,-24 0,49-25,-74-24,0-1,74 25,-74-24,123 24,1 50,-25-25,0 25,0-50,50 50,25-50,24 50,-25 173,50-123,-173-75,24-25,-74-49,-75-1,100 1,-124-25,74 49,-50-49,0 0,26 74,-51-50,1-24,-25-25,-1 25,1-25,0 0,0 0</inkml:trace>
  <inkml:trace contextRef="#ctx0" brushRef="#br1" timeOffset="16059.6865">2878 7392,'49'-25,"100"-25,198-148,199-100,-199 149,-49 1,-100 24,26 24,-75-24,-1 25,1 0,25-50,-25 25,-25 0,-25 74,50-49,-100 50,26-1,-1 0,-49 26,25-51,-50 50,74-24,-49-1,0 25,-25 1,24-1,26 25,0-50,24 25,75-24,-75 24,-49 0,49 0,1 0,-25 1,-26-1,26 25,-25-25,0 25,24 0,26-25,-1-24,0 49,-24-25,-25 0,0 25</inkml:trace>
  <inkml:trace contextRef="#ctx0" brushRef="#br1" timeOffset="19095.4004">2977 7417,'25'-25,"24"25,26-25,98-49,26 24,49-74,0 50,-50-26,-24 1,-25 49,-25-49,25 25,74-50,-25-25,26 25,24-74,-100 98,26-24,-25 25,-99 49,74 1,-50-26,149-24,-148 0,24 25,-25-26,1 76,-51-51,26 50,-25-24,24-1,51 1,-26 24,-24-25,-1 25,-24 0,0 25,-25-24,25 24,0 0,-50 0,0 0,0 24,0 1,1 0,-26 0,25 25,-24-50,24 49,-25-24,-49 74,-50 25,-99-25,149-24,0-26,-1 1,-24 0,50-1,-75-24,75 0,-50 49,49-24,-49 24,25-49,-25 25,50 49,-26-49,76-50,48 0,51 0,-26-50,51 25,-1 0,25-49,0-1,0-24,99-25,-24-25,-75 75,24-25,-48-25,123 49,-174 1,-24 49,25 0,-50 1,25-1,-1 25,1 0,0-50,25 50,-1-50,26 26,24 24,-49-50</inkml:trace>
  <inkml:trace contextRef="#ctx0" brushRef="#br1" timeOffset="20881.03">2977 7367,'198'-25,"-74"0,199-49,-125 74,-24-50,49 1,-99 24,149-25,-25-24,-49 49,-26-49,26 49,-1 0,-74 0,-25 25,0 0,1 0,-1 0,50 0,-75 0,1 0,-26 0,-24 0,0 0,24 0,1 0,-25 0,0 0,24 0,1 0,24 0,1-25,-1 25,0 0,1 0,-1 0,26 0,-26 0,-24 0,24 0,-24 0,24 0,-49 0,0 0,-1 0,1 0</inkml:trace>
  <inkml:trace contextRef="#ctx0" brushRef="#br1" timeOffset="22179.6946">2927 8285,'25'0,"25"-25,49-49,50-75,74-75,174-98,49-75,571-496,-843 645,124-25,-100 124,-24-49,-1 49,26-24,-50 24,-25 49,24-48,-73 73,49 1,25-25,-50 24,-25 75,26-99,24 49,-100 26,51 24,-26-25,-49 0,25 25</inkml:trace>
  <inkml:trace contextRef="#ctx0" brushRef="#br1" timeOffset="23641.4056">2977 8359,'25'0,"148"-74,274-125,297-98,-422 197,-24 1,-25 50,-99-1,24 0,50 1,-74-1,-50 1,-25 24,-25-25,1 25,-26-24,75-1,0 1,25-26,-74 50,-1 1,-49-1,24 0,-24 25,0 0,0 0,0 0,0-25,24 25,1-25,49 25,-25 0,-24 0,-25 0</inkml:trace>
  <inkml:trace contextRef="#ctx0" brushRef="#br1" timeOffset="25352.3975">2927 9798,'0'-25,"0"0,25 0,25 1,-1-76,26 26,74-75,-25 0,74-74,-24-25,24 25,-24-25,49-25,75-99,-199 223,50 0,-25 50,-75-25,125-25,-50 0,-50 25,75 0,-99 75,49-1,25-24,-25 24,-24 0,-51 26,26-76,0 51,-25-1,-1 1,26-26,0 50,-26 1,1-51,25 75,-1-74,26-1,-26 26,51-75,-26 74,-49-24,0 49,-25 0,24 0,1-24,0 24,0 0,-25-25,49 26,-49-26,50 50,-50-25,50 0,-26 1,1 24,0-25,0 0,0 25,0-25,-1 25,1 0,0-49,0 49,24-25,1 25,0-25,-26 25</inkml:trace>
  <inkml:trace contextRef="#ctx0" brushRef="#br1" timeOffset="27588.5817">3175 9773,'25'-25,"25"0,24-49,1 24,73-24,1-25,124-25,50 0,-125 49,75-49,-50 99,100-74,-125-25,-99 75,50-51,0 1,24-74,-48 98,98-98,-149 123,1 0,24-49,25 25,-25 49,-25-50,-24 75,-50-49,50 49,-26-50,1 25,0 1,-25-1,0 0,25 0,-25 0,25 1,24-1,-24-25,0 50,0-25,0-24,-1 49,1-25,-25 0,50 0,-25-24,-1 49,26-50,-25 25,0 1,-1 24,1-25,-25 0,25 25</inkml:trace>
  <inkml:trace contextRef="#ctx0" brushRef="#br0" timeOffset="34481.2549">3002 12650,'0'-24,"0"-1,99-74,223-149,26-125,520-594,-99 74,-323-25,-297 546,-50 199,-24-1,49-148,25 24,-100 99,50-73,125-373,-175 198,373-471,-397 770,0-1,-1 99,1-24,0-1,49-24,-49 0,0 49,0-24,-25 49,25 0,-25 0</inkml:trace>
  <inkml:trace contextRef="#ctx0" brushRef="#br0" timeOffset="37643.3211">3051 13816,'50'0,"0"-49,-26 49,76-75,-1 1,25 24,25-74,-1 0,1-25,25-99,-25 0,24 75,-24-26,0 1,49-125,-49 50,-49 50,98-273,-124 223,1 25,24-50,-74-148,49 198,1 74,-51 1,26-75,-25 99,0 50,-1 24,-24 1,0 49,25-25,-25-24,25-50,74-149,100-223,-75 124,-50 173,1 51,-1-51,0 26,-24 49,49 24,-74 51,0-26,24 26,-24-26,0 1,25-1,-1-24,-24 25,0-1,25 26,-50 24,24 25,1 0,0 0,-25-25,25 25,0-49,-1 49,-24-25,25 0,25-49,24-26,1 1,-51 0,1 49,-25 25,25-24</inkml:trace>
  <inkml:trace contextRef="#ctx0" brushRef="#br0" timeOffset="39139.965">3076 14114,'25'0</inkml:trace>
  <inkml:trace contextRef="#ctx0" brushRef="#br0" timeOffset="41425.9442">2977 15230,'25'-25,"74"-24,-25-26,75-98,25 24,-1-74,-24 49,-50 0,-49 25,49-99,25-124,-49 25,24-25,25-347,-74 471,-1 24,-24-48,-25 73,50 125,-50-1,0 50,24 25,-24-24,0-26,25-99,99-148,25-1,-25-25,0-24,-49 149,-26 24,1 75,24-100,-24 26,49-50,0-1,-74 150,25-1,-26-24,1 25,25-1,-25-24,49-25,0 25,-49 49,0 1,0 24,0-25,0 26,24-1,-24-25,49-49,-24-50,24 25,-24 0,49 25,-49 0,-25-25,24 49,-24 26,25-1,-26 0,1 1,25 24,-1-25,-24 1,25-1,-25 0,49-98,25-1,-24 0,-1 50,-74 24,99-73,-74 98,-25 25,25 25,-25 25,0 0,0 0</inkml:trace>
  <inkml:trace contextRef="#ctx0" brushRef="#br0" timeOffset="43200.5675">3027 12626,'74'-50,"100"-173,98-75,150-99,-124-74,-100 223,-49 74,0-24,24-1,-48 26,-26-1,25 75,-50 0,50-25,-25-25,1-50,-1 51,25 48,0-24,0 25,-25 0,25-25,0-25,75 50,-125-25,75 49,-50 26,0-26,50 26,-50-26,75-24,-75-50,-24 25,-51 50,51-50,-26 74,-49 1,75-75,24 49,-74 1,74-50,-49 49,-1 26,-24 24,-25 0,25 25,-25-25,0 0</inkml:trace>
  <inkml:trace contextRef="#ctx0" brushRef="#br0" timeOffset="45174.0502">3151 13915,'99'-148,"174"-224,545-596,-74-98,-99 123,-372 521,25-99,-149 249,-50 123,-25 0,1 0,123-99,-74 0,75 74,-75 25,-50 1,50-51,-25 50,-49 25,24 0,-24-24,-1 73,26-74,-75 100,25 24,-25 0,0 0</inkml:trace>
  <inkml:trace contextRef="#ctx0" brushRef="#br0" timeOffset="47749.3809">2952 15478,'75'-99,"73"-25,-24 0,100-99,-76 74,26 0,25-25,-75 75,-50-25,50-124,50 25,-125 74,100-25,25-49,-1 25,1-50,-75 99,25-74,0-26,-74 26,-1 74,1 1,-50 73,50 1,-50-1,24 26,-24 24,0-25,0-24,75-125,98-396,1 49,-50 249,-74 49,49 74,-25 50,1-25,-1 50,1-50,-26 25,1 50,-25 24,-1 1,1 24,-25 0,25-25,0 1,0-1,-1-24,-24 24,25 0,-25 26,0-1,25 25,-25-25,25 25,-25-25,50 0,-26-49,26 49,49-49,25-25,25-125,0 76,-50 24,-25 24,-49 51,-25-1,0 25</inkml:trace>
  <inkml:trace contextRef="#ctx0" brushRef="#br0" timeOffset="76665.0466">9377 6846,'49'0,"75"-25,223-24,224-100,-298 124,-100-25,-98 26,-1 24,-49-25,0 25,0 0</inkml:trace>
  <inkml:trace contextRef="#ctx0" brushRef="#br0" timeOffset="77415.5807">10716 6424,'25'0,"49"0,50 0,-25 100,25-51,-124-24,25-25,-25 25,0 0,-25 49,-24-24,-1-1</inkml:trace>
  <inkml:trace contextRef="#ctx0" brushRef="#br2" timeOffset="84993.8807">10518 4341,'0'-25,"0"-25,0 1,0-26,0-49,24-24,-24 48,0 1,0 49,0-24,0 24,0 1,-24 24,-1-49,-50-50,-49 49,-25-98,1 73,-1 26,-99 24,49 50,26 0,98 0,-24 0,-124 0,-75 75,249-75,-26 0,-24-25,0 0,-50 0,-25-24,25-1,1 25,24 0,24 1,26-1,-25 25,24-25,26 25,-1-25,25 25,-24-25,24 25,0 0,0 0,-24 0,24 0,-25 0,1 0,-26 0,-24 0,49 0,-24 0,0 0,24 0,-24 0,24 0,25 0,-25-24,50-1</inkml:trace>
  <inkml:trace contextRef="#ctx0" brushRef="#br2" timeOffset="86106.823">6474 2208,'-74'74,"0"-24,-1-1,-49 50,74-49,1 0,-26-26,51 1,-1-25,50 0,24 0,50 0,100 0,-100 25,50-25,-25 25,-74-25,-1 25,1 0,-25-25,-1 24,1-24,-25 25</inkml:trace>
  <inkml:trace contextRef="#ctx0" brushRef="#br2" timeOffset="101993.4206">13990 2084,'-74'0,"24"0,-24 0,24 0,1 24,-1 1,50 0,-25-25,25 25,0 0,0-1,-25 1,25 0,-24 25,24-26,0 1,0 0,0 0,24 0,1-25,0 24,25 1,-1-25,-24 0,0 0,0 0</inkml:trace>
  <inkml:trace contextRef="#ctx0" brushRef="#br2" timeOffset="102718.6086">14213 2505,'0'50,"0"49,0 100,0-51,0-73,0-1</inkml:trace>
  <inkml:trace contextRef="#ctx0" brushRef="#br2" timeOffset="104128.5738">14189 7714,'-75'0,"26"0,-1 0,0 0,1 0,-1 0,25 25,1 0,-1 24,0-49,25 50,-50 0,26-26,24 1,0 50,-25-50,0-1,25 26,0-25,0 24,0-24,0 25,25-50,-25 25,25-1,-1 1,1-25,0 0,25 0,-26 0,1 0,0 0,0 0,0 0</inkml:trace>
  <inkml:trace contextRef="#ctx0" brushRef="#br2" timeOffset="105427.744">14089 8359,'25'-25,"25"1,-1-1,1 25,-25 0,0 0,-1 0,-24 25,0 24,25-24,-25 25,0-26,0 26,0 0,0-1,0-24,-49 74,24-49,-25-1,-24 1,49-25,0 0,0-25,1 0,73 0,26 0,-1 0,-24 0,24 0,0 0,-24 0,-25 0</inkml:trace>
  <inkml:trace contextRef="#ctx0" brushRef="#br2" timeOffset="106939.5411">14040 13568,'-25'0,"0"0,-24 0,24 0,0 0,-25 0,-24 25,49 0,-24 24,-1-24,25 25,25-1,-25-49,25 75,-24-50,-1 49,0 0,25-49,-25 25,25-25,0 24,0 1,0-25,0 24,50 1,-1-50,-24 0,0 0,25 0,-1 0,1 0,-25 0,-1 0,1 0,0 0</inkml:trace>
  <inkml:trace contextRef="#ctx0" brushRef="#br2" timeOffset="108451.1652">14040 14163,'25'-49,"74"49,25-50,-50 25,-24 1,-25 24,-25 24,0 26,0 124,0-50,-25-25,0-25,0-24,0-25,1-25,-1 0,0 0,50 0,0 0,24 0,1 0,-25 0,-1 0,26 0,-25 0,0 0,-25 25,0-1,0 1,0 0,0 99,-25-25,-50 0,51-24,-26-50,-24-1,24 1,-49-25,24 0,1 0,49 0,-24 0,-1 0,25 0,0 0</inkml:trace>
  <inkml:trace contextRef="#ctx0" brushRef="#br2" timeOffset="113052.2988">17711 967,'0'25,"0"25,0 49,0-49,50-1,-26-24,-24 0,25 0,0-25,-25 24,25-24,0 0,24 25,-24-25,0 0,0 0,-1 0,-24-25,0-24,0 24,0 0,0-24,0-1,0 25,0 0,0 1,-24 24,24 24,0 1,0 25,24-25,1-1,-25 26,25-25,-25 0,0-1,25-24,-25 25,25 0,-25 0,24 0,-24-1,0 1,0 0,25-25,-25 25</inkml:trace>
  <inkml:trace contextRef="#ctx0" brushRef="#br2" timeOffset="113752.4705">18381 1439,'0'49,"0"1,0 74,0-25,49-49,-24 24,-25-49</inkml:trace>
  <inkml:trace contextRef="#ctx0" brushRef="#br2" timeOffset="115812.5255">17711 868,'25'0,"0"0,24 0,26 0,-1 0,-49-25,24 1,-24 24,0 0,0 0,24-50,-24 50,0 0,0-25</inkml:trace>
  <inkml:trace contextRef="#ctx0" brushRef="#br2" timeOffset="116761.4757">18033 670,'50'0,"-25"0,24 25,1-1,-25 1,0-25,-1 0,1 0,0 25,0-25,-25 25,0 0,-25 24,0-24,0 25,1-1,-1 1,25-25,0-1</inkml:trace>
  <inkml:trace contextRef="#ctx0" brushRef="#br2" timeOffset="118798.4565">17339 6375,'0'25,"0"49,0-24,25 24,-1-49,-24 0,0 24,25-49,-25 25,0 0,25-25,0 0,0 0,-1 0,1 0,0 0,0 0,0 0,-1 0,-24-25,0 0,0 0,0-24,0 24,0 0,0 0,0 1,0-1,0 0,0 0,0 0,-24 25,24-24,0 48,0 1,0 0,0 25,0-26,0 1,0 25,0-25,0-1,0 1,0 0,0 0,0 24,24 1,-24 0,25-1,-25-24</inkml:trace>
  <inkml:trace contextRef="#ctx0" brushRef="#br2" timeOffset="120359.0637">17810 6945,'25'0,"0"0,0 0,-1 0,1 0,-25 25,25-25,-25 25,0 0,0 0,0-1,0 26,0-25,-25-25,0 25,1-25,-1 24,-25-24,25 0,50 0,25 0,-1 0,26 0,-26 0,1 0,0 0,-26 0,1 0</inkml:trace>
  <inkml:trace contextRef="#ctx0" brushRef="#br2" timeOffset="121356.4807">17339 6276,'49'0,"1"0,74 0,-50 0,-24 0,25-25,-51 25,1 0,0 0,0-25,0 25,-1 0,-24-25</inkml:trace>
  <inkml:trace contextRef="#ctx0" brushRef="#br2" timeOffset="122095.2221">17711 6102,'25'0,"24"0,-24 25,50 0,-26-1,-24 1,0-25,-25 25,0 0,0 0,-50 24,25 1,1-25</inkml:trace>
  <inkml:trace contextRef="#ctx0" brushRef="#br2" timeOffset="124178.2898">17364 12080,'0'49,"0"26,49 24,-49-24,25-51,0 51,0-75,-1 0,1 0,-25-25,25 0,-25-24,25-1,-25 0,25-24,-25 49,0 0,0 0,0 1,0-1,0 50,0 24,0 75,0-49,0-26,0 26,24-50,-24 24</inkml:trace>
  <inkml:trace contextRef="#ctx0" brushRef="#br2" timeOffset="125703.1524">17785 12551,'0'-25,"25"1,0 24,0 0,0 0,-1 0,1 0,-25 49,0 1,0-25,0-1,0 26,0-25,0 0,0-1,-25-24,50 0,0 0,25 0,-26 0,1 0,0 0,-25 25,0 0,0 0,0 0,0-1,-25 1,0 0,1-25,-1 0,25 25,-50-25,1 0,24 0,-25 0,25 0,1 0,-1 0,0 0</inkml:trace>
  <inkml:trace contextRef="#ctx0" brushRef="#br2" timeOffset="127388.3486">17264 11981,'25'0,"0"-25,0 25,24 0,26 0,-1-25,1 0,-51 25,1-25,25 25,-50-24,25 24,0 0</inkml:trace>
  <inkml:trace contextRef="#ctx0" brushRef="#br2" timeOffset="128312.8642">17512 11782,'25'0,"25"0,24 0,-24 0,-25 0,0 25,-1-25,-24 25,0 0,-24-1,24 1,0 0,-25 25,25-26,0 26</inkml:trace>
  <inkml:trace contextRef="#ctx0" brushRef="#br2" timeOffset="133411.0382">16694 2753,'25'0,"0"0,-1 0,100 0,50 50,49 24,0-24,-49 0,74 49,-49-50,-51 1,1 0,-25-1,0 1,25 24,0-24,-25-25,0-25,-25 24,-24 1,-1 25,50-25,-74-25,-1 0,1 0,-1 24,26 1,-50-25,24 25,-24-25,50 25,24 25,0-1,99 75,-98-49,24-1,0-24,-75-26,26 1,-26 0,1-25,24 25,-49-25,25 0,-25 0</inkml:trace>
  <inkml:trace contextRef="#ctx0" brushRef="#br2" timeOffset="138032.5226">16595 3076,'0'25,"49"24,-24 50,25-24,24 74,1 49,49 1,0-26,-25 75,0-74,-25-25,50 74,25 50,50 0,-1-25,-49 0,74 198,-49-173,-1-75,-48 51,-1-1,49-25,-24 74,-25-98,-25-100,-74-49,74 99,0 24,26 50,-51-99,25 50,-24-50,-26-25,-24-49,25 24,-1 26,26-51,-1 100,25 0,-49-25,-1-50,-24-49,0 25,0-25,-25-1,25 26,-1-50,-24 25,25 0,0-1,-25 1,25 25,25-1,-26 1,26 0,-50 24,25-49,0-25,-25 25,0-1</inkml:trace>
  <inkml:trace contextRef="#ctx0" brushRef="#br2" timeOffset="140619.2186">23738 5110,'0'-25,"-24"25,-1 0,0 0,0 0,-24 0,24 0,0 0,0 50,0-1,1-24,-1 25,-25-1,25-24,25 0,0 0,0-1,0 26,0 24,0 1,0-26,75 1,-50 0,49-26,-24-24,24 25,50-25,-74 0,-26 25,-24 0,0 25,0-26,0 26,0 24,-24-24,-76 49,51-74,-1-25,-24 25,-1-25,1 25,24-25,-24 0,49 0,-24 0,24 0</inkml:trace>
  <inkml:trace contextRef="#ctx0" brushRef="#br2" timeOffset="142579.2611">23391 11832,'0'49,"0"1,0 24,75 75,-26-49,-24-26,0-49,-25 24,0-24,25 0,-1 25,-24-26,25-24,0 50,0 0,0-1,-25-24,0 0,24-25,-24-25,0-25,25-24,0-50,0-50,-25 1,25-1,-25 124,0 1,0 24,0 0,0 0,24 25,-24-24</inkml:trace>
  <inkml:trace contextRef="#ctx0" brushRef="#br2" timeOffset="145563.8846">19001 2778,'0'25,"0"0,0 0,0-1,0 1,25-25,-1 0,1 25,25-25,-25 0,-1 0,1 0,-25 25,25-25,0 0,-25-25,0-25,0 26,0-26,0 0,0 26,0-1,0 0,-25 25,0 0,0 0,1 0,-1 0,0 0,0 0,25 25,0 0,-25-25,25 24,-24-24,24 25,-25-25,25 25</inkml:trace>
  <inkml:trace contextRef="#ctx0" brushRef="#br2" timeOffset="147136.1691">19422 2778,'0'-25,"-24"25,-1 0,50 0,-1 0</inkml:trace>
  <inkml:trace contextRef="#ctx0" brushRef="#br2" timeOffset="149207.7186">19695 2555,'-25'0,"1"0,-1 0,0 0,0 0,0 0,1 25,24-1,0 1,0 0,0 0,0 0,24 0,1-25,0 0,0 0,0 0,-1 0,1 0,0 0,0-25,0 25,-25-25,0 0,0 50,0 0,0 0,0-1,0 1,0 0,-25 25,25-1,-25 26,-25 24,26-25,-1-49,0 0,25 0,-25-25</inkml:trace>
  <inkml:trace contextRef="#ctx0" brushRef="#br2" timeOffset="150942.6262">19199 6722,'-25'0,"1"0,24 25,0 24,-25-24,25 0,0 0,0 49,0-49,0 25,0-25,0-1,0 1,25-25,-1 0,1 0,0 0,0-49,-25-1,25-24,-1 24,-24 25,0 0,25 25,-25-25,0 1,0-1,0 0,0 0,0 0,-25 25,1 0,-1 0,0 0,0 0,25 25,-25-25</inkml:trace>
  <inkml:trace contextRef="#ctx0" brushRef="#br2" timeOffset="152778.8752">19497 6995,'0'25,"-25"-25,50 0</inkml:trace>
  <inkml:trace contextRef="#ctx0" brushRef="#br2" timeOffset="154249.7981">19745 6573,'0'25,"0"0,0 24,0-24,0 0,0 25,0-1,0 1,0 0,0 24,0 0,0-24,0 24,0-24,0-25,0 0,0-1,0 1</inkml:trace>
  <inkml:trace contextRef="#ctx0" brushRef="#br2" timeOffset="158698.2312">22945 3969,'74'-50,"25"1,125-75,-51-25,-24 49,-124 76,-25-1</inkml:trace>
  <inkml:trace contextRef="#ctx0" brushRef="#br2" timeOffset="159796.5439">23490 3448,'25'0,"0"0,0 0,0 0,-1 0,1 0,0 0,0 0,0 0,-25 25,0-1,0 1,0 25,-25 24,0-24,0 24,25-24,0 0,-25-26,25 1,0 0,0 0,0 0,0-1</inkml:trace>
  <inkml:trace contextRef="#ctx0" brushRef="#br2" timeOffset="161207.8322">24235 3001,'-50'0,"25"0,0 0,-24 50,24-25,25 0,-25-25,25 24,0 1,0 0,0 0,50-25,-25 0,-1 25,1-25,0 0,0 0,0 0,-1 0,1 0,0 0,-25 24,25-24,0 0,-1 25,-24 25,0-25,0 24,0-24,0 0,-24 0,-1-25,0 0,0 0,0 0,-24 0,24 0,0 0,0 0</inkml:trace>
  <inkml:trace contextRef="#ctx0" brushRef="#br2" timeOffset="162244.7917">23738 2853,'0'-25,"25"0,25 25,24-50,1 1,-26-1,1 0,-25 26,0 24,-25-25,24 0,-24 0,25 25,-25-25,25 25</inkml:trace>
  <inkml:trace contextRef="#ctx0" brushRef="#br2" timeOffset="163217.4051">23937 2480,'25'0,"-1"0,1 0,0 0,25 0,-25 25,-1-25,1 0,0 0,0 0,0 0,-25 25,0 0,-25 0,0 24,0 1,0 0,1 24,24-24,-25-26</inkml:trace>
  <inkml:trace contextRef="#ctx0" brushRef="#br2" timeOffset="165851.7157">22969 10269,'25'0,"25"0,0-25,-1 1,1-26,-1 25,1-24,-25 24,-25 0,49 25,-49-50,25 50,-25-25,25 25</inkml:trace>
  <inkml:trace contextRef="#ctx0" brushRef="#br2" timeOffset="166801.9034">23267 9971,'50'0,"-25"0,24 0,-24 0,0 0,-25 25,0 0,0 0,0 25,-25-1,25 1,-25-25,25-1,0 1</inkml:trace>
  <inkml:trace contextRef="#ctx0" brushRef="#br2" timeOffset="168198.7472">23218 10517,'49'0,"26"50,73-1,-48-24,-76 25,1-25,0-25,0 24,-25-48,0-26,0 25,0-49,0 24,0-24,0 24,0 25,0 1,0-1</inkml:trace>
  <inkml:trace contextRef="#ctx0" brushRef="#br2" timeOffset="213234.1671">20191 16049,'0'-25,"-24"25,-1 0,0 0,-25 0,1 0,-26 0,26 0,-1 25,0-1,26 1,-1 0,-25 25,50-26,-49 1,49 25,0-25,0-1,74-24,50 0,-49 0,-1 0,0 0,-49 0,0 0,0 0,0 0,-1 0,1 0,0 0,-25 25,25 0,-25 0,0 0,0 24,0 1,0 0,0-26,-50 26,25-50,-24 25,-26-25,-24 25,0-25,-25 0,74 0,-24 0,-1 0,26 0,24 0</inkml:trace>
  <inkml:trace contextRef="#ctx0" brushRef="#br2" timeOffset="214182.8779">19596 15602,'50'0,"24"0,149 0,1 25,48 25,-172-26,-51-24,1 0</inkml:trace>
  <inkml:trace contextRef="#ctx0" brushRef="#br2" timeOffset="215180.4579">20340 15503,'50'0,"99"50,-25 49,-75-74,-24-25,0 24,-50-24,25 25,-25 0,-49-25,24 25,25 0,-24-1,49 1,-25-25,25 25,-25-25,25 25</inkml:trace>
  <inkml:trace contextRef="#ctx0" brushRef="#br2" timeOffset="216767.1478">20787 16396,'24'0,"51"0,24 0,-24 0,-26 0,-24 0,0 0</inkml:trace>
  <inkml:trace contextRef="#ctx0" brushRef="#br2" timeOffset="217591.4409">20762 16917,'25'0,"-1"0,26 0,25 0,-26 0,-24 0,0 0,0 0,-1 0,1 0,-25-25,0 0</inkml:trace>
  <inkml:trace contextRef="#ctx0" brushRef="#br2" timeOffset="219340.0003">22002 16421,'0'-25,"-25"25,0 0,1-25,-1 25,0 0,0 0,0 0,1 0,-1 0,0 25,0-25,25 25,-25 0,1-1,24 1,-25 25,0-25,0 24,25-24,0 0,0 0,0-1,0 26,0-25,0 0,0-1,25-24,0 0,0 0,49 0,0 0,-49 0,0 0,0 0,24 0,-24 0,0 0,0 0,0 0,0 0,-1 0,-24-24</inkml:trace>
  <inkml:trace contextRef="#ctx0" brushRef="#br2" timeOffset="220800.201">22424 16594,'0'-24,"25"-1,-1 25,26 0,-50 25,-25-25,0 0,1 0,48 0,1 0,0 0,0 0</inkml:trace>
  <inkml:trace contextRef="#ctx0" brushRef="#br2" timeOffset="223296.7901">22697 16272,'0'25,"0"-1,0 1,0 0,0 50,0-51,0 26,0-25,0 24,0-24,24-25,-24 25,25-25,0 0,0 0,0 0,-1 0,-24-25,25 0,0 1,-25-1,25 25,-25-25,0 0,0 0,0-24,0-1,0 0,0 1,0 24,0-49,0 49,0 0,0 50,0 24,0-24,0 0,0 25,0 24,0-24,0-1,0-24,0 0,25 0,-25 0,0-1,0 1,24 0,-24 0,0 0,0-1,0 1,0 0,25-25</inkml:trace>
  <inkml:trace contextRef="#ctx0" brushRef="#br2" timeOffset="224832.1627">22573 15974,'0'-25,"24"25,1 0,25 0,-1 0,1-24,0 24,24 0,0 0,-49 0,0-25,0 25</inkml:trace>
  <inkml:trace contextRef="#ctx0" brushRef="#br2" timeOffset="225794.245">22697 15726,'24'0,"26"0,49 50,-49-25,-1 24,-24-49,-25 25,0 0,-25 0,-24-1,49 1,-25 0,25 0</inkml:trace>
  <inkml:trace contextRef="#ctx0" brushRef="#br2" timeOffset="227641.7388">23242 16173,'0'49,"0"1,0 24,25 1,0-26,-25-24,0 25,0-25,25-25,0 0,-25-25,0 0,24-25,1 1,0-1,-25 25,0-24,25 24,-25 0,25 25,-1 25,1 0,0 24,49 1,-49-25,25 24,-25-24,-25 0,24-25,-24-25,0-24,0-1,0-25,0 1,0 0,0-1,0 26,0-1,0-24,0 49,0 0,0 0</inkml:trace>
  <inkml:trace contextRef="#ctx0" brushRef="#br2" timeOffset="235799.3606">10418 16743,'-24'0,"-1"0,-25 0,-24 0,-26 0,1 50,50-25,24-25,0 24,25 1,-25 0,0 0,25 0,0-1,0 26,50-25,-25 0,24 24,1-24,0 0,-26-25,51 0,-1 0,-49 0,50 0,-26 0,-24 0,25 25,-26-25,26 24,-25 26,0-25,-25 24,24-24,-24 25,0-25,0 24,0 1,0 0,-49-26,49 1,-50 0,25 0,-24-25,-1 0,1 0,-51 0,26 0,-50 0,0 0,-25 0,50 0,49-50,-24 25,49 1</inkml:trace>
  <inkml:trace contextRef="#ctx0" brushRef="#br2" timeOffset="236785.3794">9649 16346,'25'0,"25"0,24 0,50 0,0 0,50 0,-100 0,1 0,-26 0,1 0,-25 0,0 0,-1 0,1 0</inkml:trace>
  <inkml:trace contextRef="#ctx0" brushRef="#br2" timeOffset="237922.7406">10096 16148,'25'0,"24"0,26 0,-1 0,-24 0,-1 0,-24 0,0 0,-25 25,50-25,-1 24,-24 1,-25 0,0 0,-25 0,0-1,1 1,-1-25,25 25,-25 0,25 0,-25-25,25 25,-25-25,1 24,-1-24,25 50,-25-50,25 50,-50-1,25-24,25 0</inkml:trace>
  <inkml:trace contextRef="#ctx0" brushRef="#br2" timeOffset="238897.0406">11286 17066,'25'0,"50"0,74 0,-50-25,-50 25,1 0,-25 0,0 0,-1 0,1 0</inkml:trace>
  <inkml:trace contextRef="#ctx0" brushRef="#br2" timeOffset="239634.2527">11361 17338,'25'0,"0"0,49 0,50 0,-25 0,-24 0,-26 0,-24 0,0 0,0 0,-1 0,1 0</inkml:trace>
  <inkml:trace contextRef="#ctx0" brushRef="#br2" timeOffset="243555.4136">13271 16917,'-25'0,"0"0,0 0,1 0,-1 0,0 0,0 0,0 0,1 0,-26 0,0 0,26 0,-26 0,0 25,26-1,-26 26,25-50,0 25,-24 24,24-24,25 0,0 0,-25-25,25 25,0 24,0 1,0-25,0-1,0 1,0 0,25-25,0 0,0 0,24 0,1 25,-25-25,24 25,-24-25,0 0,0 0,-1 0,1 0,0 0,0 24,0-24,-1 0,1 0,0 0,0 0,0 0</inkml:trace>
  <inkml:trace contextRef="#ctx0" brushRef="#br2" timeOffset="250046.6084">13941 16818,'0'24,"0"1,0 50,0-26,0 50,0 1,0-26,0-49,0 24,0-24,0 0,0 0,0 0,49-25,-49-25,0 0,25 0,-25 0,0 1,25 24,-25-25,25 25,-1-25,1 0,-25 50,0 25,0-26,25 26,0-25,-25 0,25-1,-1-24,-24 25,25-25,-25 25,0 0,25-25,0 0,-25-25,0 0,0 0,0 1,0-1,0-25,0 1,0-1,0 0,0-24,0 0,0-1,0 50,0-24,0 24,0 0,0 50</inkml:trace>
  <inkml:trace contextRef="#ctx0" brushRef="#br2" timeOffset="259395.7199">14461 17512,'0'25,"0"0,0 0,0 24,0 1,0 24,0 1,0 24,0-50,0 1,0-25,0 0</inkml:trace>
  <inkml:trace contextRef="#ctx0" brushRef="#br2" timeOffset="270234.7013">14685 17512,'0'25,"0"0,0 0,0-1,0 1,0 25,0-25,0-1,0 1,0 25,0 49,0-74,0 24,0 1,0-25,0 0,0-1,0 1</inkml:trace>
  <inkml:trace contextRef="#ctx0" brushRef="#br2" timeOffset="274445.8437">15057 17066,'0'24,"0"1,0 0,25 0,-25 0,24-1,-24 26,25 0,0-26,-25 1,0 0,25 0,-25 0,25-25,-1 0,1 0,0 0,0 0,-25-25,0 0,0 0,0 0,25 1,-1-1,-24 0,0 0,0 0,0 1,0-1,0 0,0 0,0-24,0 73,0 1,0 25,0-25,50 49,-50 0,25-24,0 24,-25-49,24 0,-24 25,25-50,-25 25</inkml:trace>
  <inkml:trace contextRef="#ctx0" brushRef="#br2" timeOffset="275557.1659">14908 16917,'25'0,"0"0,-1 0,1 0,0 0,25 0,-1 0,1 0,49 0,25 0,0 0,-99 0,0 0,-1 0,1 0</inkml:trace>
  <inkml:trace contextRef="#ctx0" brushRef="#br2" timeOffset="276681.0389">15404 16793,'50'0,"-1"25,-24-1,0 1,0 0,-1 0,-24 0,25-25,-25 24,0 1,-25 0,25 0,-24-25,-1 0,25 25,-25-25,-25 0,26 0</inkml:trace>
  <inkml:trace contextRef="#ctx0" brushRef="#br2" timeOffset="307738.2645">13941 18405,'24'0,"26"0,0 0,24 0,25 0,100 0,-1 0,75 0,-50 0,-148 0,-26 0,-24 0</inkml:trace>
  <inkml:trace contextRef="#ctx0" brushRef="#br2" timeOffset="314815.8503">14337 18182,'0'-25,"50"25,-25 0,0 0,-25-25,24 25,1 0,-50 0,1 0,-1 0,0 0,0 0,50 0</inkml:trace>
  <inkml:trace contextRef="#ctx0" brushRef="#br2" timeOffset="356216.0825">17984 17388,'0'25,"0"49,0 75,0-25,0 0,25-25,-25-49,0 0,0-26,0 1,24-25,-24-25,25-24,0-75,49 0,-49 25,-25 74,0 0,0 0,25 25,-25 25,25 0,0 49,-1-24,51 49,-26-25,-24-24,0-25,-25 0,25-25,-25-25,0-25,0 1,0-100,0-25,25 50,-25 50,0 24,0 25,0 0,0 1</inkml:trace>
  <inkml:trace contextRef="#ctx0" brushRef="#br2" timeOffset="357367.9376">18653 18132,'0'25,"0"0,0 24,0 26,0 49,0-50,0-24,-24-25</inkml:trace>
  <inkml:trace contextRef="#ctx0" brushRef="#br2" timeOffset="358176.4423">18877 18157,'0'25,"0"0,0 24,0-24,0 49,0-49,0 0,0 0,0 0,0 24,0-24,0 0,0 0</inkml:trace>
  <inkml:trace contextRef="#ctx0" brushRef="#br2" timeOffset="361578.5796">18902 17909,'49'-25,"26"-24,49 24,-25 25,25 0,-25 0,-25 0,1 0,-26 0,-24 0</inkml:trace>
  <inkml:trace contextRef="#ctx0" brushRef="#br2" timeOffset="362750.4852">19447 17661,'25'0,"0"0,0 0,-1 0,26 25,0-25,-1 25,-24-25,49 24,-49 1,-25 0,-25-25,-24 25,-1 0,1 24,-1 1,0-25,26-1,-1-24,25 25</inkml:trace>
  <inkml:trace contextRef="#ctx0" brushRef="#br2" timeOffset="378414.2496">20266 18033,'0'-25,"0"0,0 1,0-1,0 0,0 0,25 25,-1-25,1 1,25-1,-25 25,24 0,-24 0,25 0,-26 0,-24 25,25-1,0 1,-25 0,0 0,0 49,0-24,0 24,0-49,-25 0,25 0,-25-1,1-24,-1 25,0-25,0 0,0 25,1-25,-1 0,74 0,1 0,24 0,26 0,-1 0,-25 0,1 0,-26 0,1 0,-25 0,24 0,-24 0</inkml:trace>
  <inkml:trace contextRef="#ctx0" brushRef="#br2" timeOffset="387963.7335">21159 17735,'25'25,"-1"25,51 49,24 25,-25-50,-49-24,0-25,0-25,-25 25</inkml:trace>
  <inkml:trace contextRef="#ctx0" brushRef="#br2" timeOffset="388823.4184">21481 17636,'-25'25,"-24"25,24 24,0-49,0 24,1 1,-1-50,25 25,-25 0,0-1,25 1,-49 50,24-51,0 1,25 25,0-25</inkml:trace>
  <inkml:trace contextRef="#ctx0" brushRef="#br2" timeOffset="390684.1628">21804 17760,'0'-25,"0"1,0-1,0 0,24 0,1 25,25-25,-1 25,26 0,-25 0,-26 0,1 0,25 0,-1 0,-24 0,-25 25,-25 25,25-1,-49 26,24-26,0-24,0-25,1 0,-1 0,74 0,-24 0,25 0,-1 0,1 0,-25 0,0 0,-25 25,0 0,0 0,0-1,0 1,0 0,0 0,0 0,0-1,0 1,-25-25,0 25,0 0,0-25,1 0,-1 0,0 0,-49 0,24 0,-25 0,26 0,24 0,0 0,0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9T06:14:00.18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4664 2183,'24'-25,"-48"25,-1 0,0 0,0 0,-24 0,-26 0,26 25,24 0,-25-1,25 1,1-25,24 25,0 0,0 0,24-25,26 24,-25-24,24 25,-24-25,0 0,0 0,-25 25,25-25</inkml:trace>
  <inkml:trace contextRef="#ctx0" brushRef="#br0" timeOffset="687.1522">4664 2406,'0'50,"0"24,0 50,0 25,0-75,0-24,0-25</inkml:trace>
  <inkml:trace contextRef="#ctx0" brushRef="#br0" timeOffset="1998.3876">4664 7640,'-50'0,"25"0,0 0,1 0,-1 25,-25 24,25-24,25 0,-24 0,24-1,0 1,0 0,0 0,24 0,26-1,-25 1,24-25,-24 25,0-25</inkml:trace>
  <inkml:trace contextRef="#ctx0" brushRef="#br0" timeOffset="3173.9488">4614 7962,'50'0,"-26"0,1-25,25 25,-25 0,24 0,-24 0,-25 25,-25 25,0-50,-49 50,49-26,0-24,-24 25,24-25,-25 25,50 0,-24-25,24 25,49-25,-24 0,25 0,-1 0,-24 0,25 0,-26 0,1 0,0 0,0 0,0 0</inkml:trace>
  <inkml:trace contextRef="#ctx0" brushRef="#br0" timeOffset="4594.695">4887 12452,'-25'0,"0"0,0 0,1 0,-26 0,25 0,0 0,-24 0,24 0,0 25,-24 24,24-24,25 25,0-25,0-1,0 1,49-25,1 0,-25 0,0 0,-1 0</inkml:trace>
  <inkml:trace contextRef="#ctx0" brushRef="#br0" timeOffset="5831.1108">4788 12675,'24'0,"1"0,0 0,25 0,-26 0,26 0,-25 0,-25 25,-25 99,-25-74,1-26,24 51,-25-75,26 25,-26-25,75 0,0 0,-1 0,1 24,0-24,-25 25,0 0,0 0,-25 24,0 26,-49-25,24-26,26 1,-51 0,26-25,-1 0,25 0,0 0</inkml:trace>
  <inkml:trace contextRef="#ctx0" brushRef="#br0" timeOffset="9579.2776">13792 5581,'-25'0,"0"0,0 0,-24 0,-26 0,26 0,24 25,0-25,25 25,-25-25,25 24,-25-24,25 25,0 0,0 0,25-25,0 25,0-25,0 0,0 0,-1 0,-24 24,25-24,0 0,-25 25,25-25,0 0,-25 25,0 0,-25 0,0 0,0-25,0 0,1 0,-1 0,0 0,0 0</inkml:trace>
  <inkml:trace contextRef="#ctx0" brushRef="#br0" timeOffset="12137.892">13717 12328,'0'50,"0"-1,50 1,-50-1,25 1,0 0,-25-26,0 1,24-25,1 0,0-25,-25 1,0-26,0 25,0 0,0 1,50-1,-50 0,0 0,0 0</inkml:trace>
  <inkml:trace contextRef="#ctx0" brushRef="#br0" timeOffset="14836.2068">7343 1339,'24'-49,"26"24,-25 0,24 0,-24 25,-25-24,25 24,-25-25,25 25</inkml:trace>
  <inkml:trace contextRef="#ctx0" brushRef="#br0" timeOffset="15710.6652">7442 1166,'49'0,"1"0,0 0,-26 0,1 0,-50 25,1-1,24 1</inkml:trace>
  <inkml:trace contextRef="#ctx0" brushRef="#br0" timeOffset="17468.8985">7516 1339,'0'25,"50"25,-25-1,24 1,-24 0,25-1,-26-24,1-25,0 0,0 0,-25-25,0 0,-25 25,25-24,-25-1,-24 0,49 0,-25 25,25-25,25 25,-1 25,26 0,0 0,-1 24,-24-24,-25 0,25 0,0 0,-1-25</inkml:trace>
  <inkml:trace contextRef="#ctx0" brushRef="#br0" timeOffset="18581.1704">8012 1612,'0'50,"0"0,25-1,0 1,0-1,-25-24</inkml:trace>
  <inkml:trace contextRef="#ctx0" brushRef="#br0" timeOffset="21652.4291">1687 2654,'0'124,"0"75,0-1,0 100,25-100,24 25,-24 1,0 24,-25-75,0 26,0-100,0 75,0-100,0 25,0-49,0-25,0-1</inkml:trace>
  <inkml:trace contextRef="#ctx0" brushRef="#br0" timeOffset="23012.5926">571 4266,'0'-24,"25"24,74-25,-25 25,26 0,-26-25,50 25,74 0,-98 0,48 0,-98 0,24 0,26 0,-51 0,51 0,-1 0,-25 0,1 0,-26 0,1 0,-1 0,-24 0,0 0,0 0,0 0,-1 0,51 0,-26 25,1-25,-25 0,0 0,-1 0,1 0,0 0,0 0,24 0,1 0,0 25,-26-25,1 0,0 0</inkml:trace>
  <inkml:trace contextRef="#ctx0" brushRef="#br0" timeOffset="24898.9723">1836 4192,'25'0,"0"-25,24 0,26 1,24-76,0 51,-25-26,75-24,-74 50,24-26,-25 1,1 49,-26-25,1 1,-25 24,-1-25,1 1,0 24,-25 0</inkml:trace>
  <inkml:trace contextRef="#ctx0" brushRef="#br0" timeOffset="26009.6653">2828 3299,'50'0,"-26"0,1 0,0 0,0 0,25 0,-26 0,1 0,-25 25,0 0,0-1,0 1,-25 0,25 0,0 0,0-1,0 1</inkml:trace>
  <inkml:trace contextRef="#ctx0" brushRef="#br0" timeOffset="27656.9086">3299 3423,'0'25,"0"24,0-24,0 50,0-26,0 1,0 0,0-26,0 1,0 0,0 0,50-25,-25 0,0 0,-25-25,24-25,1 1,0-1,0 0,0 1,-25 24,0 0,0 0,0 50,0 25,0-25,0 24,0 1,0-25,24 24,1-24,-25 0,0 0,0 0,25-25,0 0</inkml:trace>
  <inkml:trace contextRef="#ctx0" brushRef="#br0" timeOffset="28331.1399">3721 3696,'0'25,"0"24,0 51,25-26,24 25,-49-49,0-25</inkml:trace>
  <inkml:trace contextRef="#ctx0" brushRef="#br0" timeOffset="29354.0483">3225 3249,'25'0,"24"0,1 0,74 0,-99 0,0 0,-1-24,-24-1,25 25</inkml:trace>
  <inkml:trace contextRef="#ctx0" brushRef="#br0" timeOffset="33841.0792">7789 6772,'0'24,"0"1,50 0,-50 0,24 25,1-26,0 26,0-25,24 0,-24-25,-25 24,25-24,0 0,0 0,-25-24,0-1,0 0,24-25,1 1,-25 24,0 0,0 0,0 0,0 1,0 48,0 1,0 25,0 0,0-26,0 26,0-25,25-25,0 0</inkml:trace>
  <inkml:trace contextRef="#ctx0" brushRef="#br0" timeOffset="35326.8122">8285 7069,'0'-24,"25"-1,25 0,-1 25,1 0,-25 0,-1 0,-48 25,-1 24,0-24,0 25,0-50,25 25,-24-25,48 0,1 0,0 0,0 0,0 0,-1 0,1 0,0 0</inkml:trace>
  <inkml:trace contextRef="#ctx0" brushRef="#br0" timeOffset="36475.6643">7640 6672,'25'0,"0"0,24-24,-24 24,0 0,49-25,-24 0,24 0,1 0,123-24,-74-1,-74 1,24 49,-49 0,0-25,0 25,-25-25</inkml:trace>
  <inkml:trace contextRef="#ctx0" brushRef="#br0" timeOffset="37224.8145">8111 6350,'50'0,"25"0,49 0,-50 0,25 0,-24 0,-26 0,-24 0,-25 25,-25 0,-24 24,-1-24,-24 25,24-1</inkml:trace>
  <inkml:trace contextRef="#ctx0" brushRef="#br0" timeOffset="40108.8215">1737 7565,'0'25,"-25"74,-25 75,50 25,-49-26,49-49,0-25,-25 25,25-49,0 24,0 0,0-24,0 24,0-25,0-24,0-25,0 24,0-24,-25-25,25 25,0 0,0 24,0-24,0 0,0 0,0 24,0 1,0 74,0-74,0-1,0-24,-25 0</inkml:trace>
  <inkml:trace contextRef="#ctx0" brushRef="#br0" timeOffset="41568.6006">744 8682,'25'0,"0"0,0 0,0 0,74 0,0 0,75 0,-75 0,-25 0,1 0,-1 0,-24 0,-25 0,49 0,-24 0,-1 0,1 0,-25 0,49 0,-49 0,49 0,-24 0,0 0,24 0,0 0,-24 0,-25 0,0 0,-1 0,1 0,0 0,0 0,0 0,-1 0,1 0,0 0,0 0</inkml:trace>
  <inkml:trace contextRef="#ctx0" brushRef="#br1" timeOffset="49558.0364">1613 8657,'24'0,"1"0,0 0,0 0,0 0,-1 0,1 0,0 0,0 0,0 0,0 0,-1 0,1 0,0 0,0 0,0 0,-1 0,1 0,0 0,25 0,-26 0</inkml:trace>
  <inkml:trace contextRef="#ctx0" brushRef="#br1" timeOffset="50944.3526">2034 8582,'25'0,"0"25,0-25,0 0,49 25,-74 0,50 0,-26-25,-24 24,25-24,-25 25,0 0,-25 0,1 0,-1-25,25 24,-25 1,0-25,0 25,25 0,-24-25</inkml:trace>
  <inkml:trace contextRef="#ctx0" brushRef="#br1" timeOffset="53305.4091">2233 8260,'0'25,"0"0,25-1,24 1,-24 0,0 0,0-25,-25-25,0 0,0 0,0 1,0-26,0 25,0 0,0 1,0-1,0 74,49-24,-49 25,50-1,-50-24,0 0,25-25,-25 25</inkml:trace>
  <inkml:trace contextRef="#ctx0" brushRef="#br1" timeOffset="54539.607">2630 8409,'0'-25,"0"0,0 0,0 1,24 24,1 0,-25 49,0-24,0 25,0-1,0-24,0 0,0 0,0-1,0 1,0 0,25-25,0 0,24-25,1 0,-25 25,0-24,-25-1,24 25</inkml:trace>
  <inkml:trace contextRef="#ctx0" brushRef="#br1" timeOffset="55652.2116">2258 8161,'0'-25,"24"0,26-24,0 24,-26 0,1 0,0 25,0 0,-25-25</inkml:trace>
  <inkml:trace contextRef="#ctx0" brushRef="#br0" timeOffset="63664.4106">1265 12998,'0'24,"0"26,0 49,0 50,0 124,0-25,0-25,0-24,0-75,0 49,0-98,0-1,0-49,0 0,0 24,0-24,0 0</inkml:trace>
  <inkml:trace contextRef="#ctx0" brushRef="#br0" timeOffset="64888.306">447 14039,'25'0,"24"0,-24 0,25 0,24 0,50 0,-25 0,25 0,-24 0,-1 0,0 0,-25 0,26 0,24 0,24 0,26 0,49-24,-99 24,50 0,-124 0,-1 0,1 0,-25 0,-1 0,1 0,25 0,-1 0,-24 0,25 0,-25 0,-25-25,24 25</inkml:trace>
  <inkml:trace contextRef="#ctx0" brushRef="#br0" timeOffset="67882.345">1290 14114,'0'-25,"0"0,-25-24,-24-26,-1 26,-99-125,50-49,-50 74,0-25,100 50,-26 25,26 49,24 1,-49-1,49 1,0-1,25 25,-25 0,0 1</inkml:trace>
  <inkml:trace contextRef="#ctx0" brushRef="#br0" timeOffset="69304.9731">298 12750,'0'24,"-25"-24,25 25,0 0,0 0,0 0,0 24,0-24,0 0,0-50,0 0,0 0,0-24,0 24,0 0,0 0,0 1,0-1,25 25,0 0,24 0,-24 25,25-1,-25-24,24 25,1 0,-25-25</inkml:trace>
  <inkml:trace contextRef="#ctx0" brushRef="#br0" timeOffset="71091.1972">224 12427,'24'25,"1"0,25 0,-1 24,-24-24,0 0,25 0,-26-25,1 0,0 0,-25-25,0 0,0 0,0-24,0 24,0 0,0 0,0 0,-25 25,0 0,1 0,-1 0,0 0,0 0,0 0,1 0,48 0,1 0,0 0,0 0,24 50,1-25,-25 24,24-24,-24 0,0-25,0 25,0-25</inkml:trace>
  <inkml:trace contextRef="#ctx0" brushRef="#br0" timeOffset="72924.2563">794 12601,'-25'0,"25"-25,25 25,0 0,0 0,0 0,-25 25,0 24,0-24,0 0,-25-25,25 25,-25 0,25-1,-25-24,50 0,0 0,0-24,24 24,-24 0,0 0,0 0,-25 24,0 1,0 0,0 0,-25-25,0 0,0 0,0 0,1 0,-1 0,0 0</inkml:trace>
  <inkml:trace contextRef="#ctx0" brushRef="#br0" timeOffset="75968.7945">7715 12254,'0'24,"0"1,0 0,24 25,1-26,25 26,-25-25,-1 0,1-1,0 1,0-25,0 0,-1 0,1 0,0-25,-25 1,0-1,25 25,-25-50,25 25,-25 1,0-1,0 50,0 24,24 1,51 74,-50-50,-25-49,25 0</inkml:trace>
  <inkml:trace contextRef="#ctx0" brushRef="#br0" timeOffset="77491.2426">8360 12551,'0'-25,"24"25,-24 50,0 0,-24-1,-26-24,50 0,-25-25,50 0,0 0,0 0,49 0,-49 0,0 0,-25 25,0-1,0 1,0 0,0 0,-25 24,0-24,0 0,25 0,-25-25,25 25,-24-25,-1 0,0 0</inkml:trace>
  <inkml:trace contextRef="#ctx0" brushRef="#br0" timeOffset="78515.3183">7640 12129,'50'0,"-1"0,1 0,0-24,49-1,50-25,-50 1,0 24,-49-50,-25 51,-1-1,1 0,-25 0</inkml:trace>
  <inkml:trace contextRef="#ctx0" brushRef="#br0" timeOffset="79150.9266">8236 11757,'49'0,"-24"25,0 25,24-50,-24 25,0-25,-25 24</inkml:trace>
  <inkml:trace contextRef="#ctx0" brushRef="#br0" timeOffset="82712.0806">7243 3671,'25'0,"50"0,73 25,76 74,-26 25,25 0,-49-25,-50 1,25-26,49 0,-74 1,149 24,-99 0,74 25,-124-49,-75-50,75 24,0 1,-49-50,-75 25,49-1,-24-24,0 0,25 25,74 0,124 25,-99-26,24 26,-49 0,25-26,-75-24,1 25,-25-25,-1 25,1 0,-25-25,-1 0,-24 25,25-25,0 0,0 0,-25 24</inkml:trace>
  <inkml:trace contextRef="#ctx0" brushRef="#br0" timeOffset="83973.1188">11038 4961,'50'25,"-25"0,49 49,-24-24,-1-1,1 26,0-51,-25 26,-1-25,1 0,0-25,-25 24,-25-24,0 0,1 25,-1 0,-25-25,25 25,0-25,25 25,-24-1,-1-24</inkml:trace>
  <inkml:trace contextRef="#ctx0" brushRef="#br0" timeOffset="86392.8732">7318 8806,'25'-25,"-1"25,1-25,50-25,-1 1,50-50,50-1,74-24,-124 25,25-25,-25 25,-25 0,25-50,-50 99,1-49,24 25,-25-1,25 1,1-25,-26-1,50-24,-25 0,-24 0,-26 75,51-51,-51 51,75-26,-49 51,-26-26,75 0,-25 26,-74-1,25 0,-25-25,24 26,-24-1,25-25,-1 50,-24-49,25 24,-25 25,-1-25,51 0,-1 25,-24-49,-1 24,26 25,-26-50,-24 25,-25 1,50-1,-50 0,0 0,25 25,-25-25,24 25,-24-25</inkml:trace>
  <inkml:trace contextRef="#ctx0" brushRef="#br0" timeOffset="87367.0705">10642 5779,'24'0,"51"0,24 0,0 25,-74-25,25 0,-26 25,1-25,0 0,25 25,-1 0,50 0,-99-1,0 1,-24-25,24 25,-25-25,0 0,25 25,-25-25,0 49,-24 1,24 49,-25 25,1-99,49 0</inkml:trace>
  <inkml:trace contextRef="#ctx0" brushRef="#br0" timeOffset="90073.8954">7318 12080,'0'-25,"0"0,25 0,-1 1,26-51,74-49,25-25,74-74,-99 50,-25 48,-24-23,-26 73,-24 26,0-1,0 0,24 1,1 24,0-49,24 24,-24 0,24-74,0 50,50 0,-99 24,0 0,74-74,0-25,-49 25,0 0,49 25,-25-25,26-99,-26 99,-24 25,-50 49,49 0,-24 1,25-26,24-24,-24-25,24 25,0 0,-49 24,74-24,-24 25,-26-1,26 1,-1-50,-24-25,0 50,-1-25,1 74,24-24,-49-1,0 1,24-25,-24 49,0 1,0 49,0-25,49-25,-49 25,0 25,24-49,1 24,-1 0,-49 0,0 0</inkml:trace>
  <inkml:trace contextRef="#ctx0" brushRef="#br0" timeOffset="91071.9359">10716 6747,'25'0,"24"0,26 0,-1 0,50 0,-99 0,0 0,0 0,-1 0,1 0,-50 0,1 0,-26 25,0 24,-74 26,75 49,24-99,0 24,25 1,-25-50,25 25</inkml:trace>
  <inkml:trace contextRef="#ctx0" brushRef="#br0" timeOffset="95046.4993">10890 6796,'24'0,"1"0,0 0,0 0,0 0,-1 0,1 0,0 0,0 0,0 0,-1 0,1 0,-25 50,0 0,-49 49,49-25,0-24,-25-25,25 0,0-1</inkml:trace>
  <inkml:trace contextRef="#ctx0" brushRef="#br0" timeOffset="118859.6375">12998 4167,'25'0,"74"-25,199-24,74-26,-199 26,-73 24,-51 0,-24 0</inkml:trace>
  <inkml:trace contextRef="#ctx0" brushRef="#br0" timeOffset="119769.8643">13916 3721,'49'0,"75"0,0 49,-74-24,0-25,-50 25,-50 25,0 24,-74 25,25 50,99-99,-49-26,49 26</inkml:trace>
  <inkml:trace contextRef="#ctx0" brushRef="#br0" timeOffset="122103.6075">13792 4217,'-25'0,"0"0,0 0,-24 0,-1 0,25 0,1 0,-1 25,25-1,25-24,-1 0,1 0,0 0,25 0,-1 25,1-25,-50 25,25-25,-25 25,0 0,0 74,-100 0,76 0,-51-24,50-51,1-24,-1 0,0 0,0 0</inkml:trace>
  <inkml:trace contextRef="#ctx0" brushRef="#br0" timeOffset="126718.6286">19571 1960,'-25'0,"25"24,0 26,0 49,0 25,0 25,0-50,0 0,0 1,0-26,0 1,0-26,0 50,25-24,-25-1,0 25,0 25,0 50,0-50,0 25,0-25,0 0,0 50,0-1,0-74,0 25,0 50,0-25,0-50,0 0,0 1,0-51,0 50,0 50,0-74,0 24,0-50,0 1,0-25,25-25,0 0,-25 25,0 49,0-24,0-25,0 24,0 75,0-49,0-26,0 26,0-1,0-24,0 24,0-24,0-1,0 1,0 24,-25-24,25 24,0 1,0-26,0 1,0 0,0-26,0 51,0-26,0 1,0-25,0 0,0-1,0 1,0 0,0 0,0 24,0-24,0 0,0 0,0 0,0-1,0 26,0 0,0-1,0 1,0-25,0 24,0 1,0-25,0 0,0-1</inkml:trace>
  <inkml:trace contextRef="#ctx0" brushRef="#br0" timeOffset="128953.2108">15851 4961,'49'0,"75"0,174 0,-75 0,100 0,-150 0,125 0,-125 0,1 0,-25 0,49 0,50 0,0 0,-74 0,99 0,-25 0,-99 0,0 0,24 0,26 0,-26 0,-49 0,-24 0,48 0,-24 0,50 0,0 0,24 0,-74 0,-25 0,50 0,-25 0,-25 0,-24 0,-1 0,-24 0,-25 0,24 0,1 0,0 0,-1 0,1 0,24 0,-24 0,-1 0,1 0,0 0,-1 0,26 0,24 0,50 0,-50 0,-25 0,-24 0,0 0,-1 0,-24 0,0 0,49 0,1 0,-51 0,1 0,0 0,0 0</inkml:trace>
  <inkml:trace contextRef="#ctx0" brushRef="#br0" timeOffset="132574.7195">19621 5035,'0'-24,"0"-1,0 0,25 0,-1 0,26-24,74-51,-49 26,49-25,-25 49,-25-24,25-50,25 74,-74-49,49 0,-74 49,25 25,-1-49,26 24,-26-24,26-25,-1 49,25-24,-49 24,-25 0,74 26,-74-51,0 50,-1 1,26-51,-50 26,50 24,-50-25,24 50,1-49,-25-1,0 0,0 26</inkml:trace>
  <inkml:trace contextRef="#ctx0" brushRef="#br0" timeOffset="133833.5">21308 3026,'49'0,"-24"0,0 0,24 0,1 0,-25 0,0 0,-1 0,-24-25,0 50,0 0,0 49,0-49,-24 0,24 25,0-1,0-24,0 0,0 0,0-1,24-24,-24 25</inkml:trace>
  <inkml:trace contextRef="#ctx0" brushRef="#br0" timeOffset="135655.6859">21754 2555,'0'25,"0"24,25 1,0 0,-1 24,26-49,-50 0,0-1,25-24,0 0,-1 0,-24-24,0-1,0 0,0-25,0 26,0-26,0 0,0 25,0 1,0-1,0 0,0 0,0 0,0 1,25 48,0 1,0 25,0-1,0 1,-1 25,1-51,-25 1,25-25,-25 25,0 0,25-25,-25 25</inkml:trace>
  <inkml:trace contextRef="#ctx0" brushRef="#br0" timeOffset="138463.448">22399 2679,'0'25,"0"0,0-1,0 26,0-25,0 0,0 24,25-49</inkml:trace>
  <inkml:trace contextRef="#ctx0" brushRef="#br0" timeOffset="140109.7574">21605 2108,'-25'50,"25"0,-24 24,24 0,0-49,0 0,0-50,0 0,0 1,0-26,24 25,-24 0,0 1,25-1,-25 0,0 0,25 25,0 0,24 0,1 0,0 25,-1 0,1-25,-50 25</inkml:trace>
  <inkml:trace contextRef="#ctx0" brushRef="#br0" timeOffset="143043.9191">22498 2232,'0'-24,"0"-1,0 0,25 25,-25-25,25 25,0-25</inkml:trace>
  <inkml:trace contextRef="#ctx0" brushRef="#br0" timeOffset="143978.3422">22573 2456,'0'-25,"0"0,24 0,-24 0,25 1,0-1,0 25,-25-25,25 25</inkml:trace>
  <inkml:trace contextRef="#ctx0" brushRef="#br0" timeOffset="144826.8238">22473 2208,'0'-25,"25"25</inkml:trace>
  <inkml:trace contextRef="#ctx0" brushRef="#br0" timeOffset="148481.6467">23292 1836,'-25'0,"0"0,1 0,-1 0,0 0,0 0,25 24,-25-24,1 25,-1-25,0 25,0 0,0 0,25-1,0 1,0 0,0 0,0 0,25-1,0-24,-25 25,25-25,0 0,-1 0,1 0,0 0,25 0,-26 0,-24-25,25 25,0 0,-25-24,25 24</inkml:trace>
  <inkml:trace contextRef="#ctx0" brushRef="#br0" timeOffset="149816.7381">23490 2059,'25'25,"0"24,0-24,-25 0,0 0,25-25,-1 24,-24 1,0 0</inkml:trace>
  <inkml:trace contextRef="#ctx0" brushRef="#br0" timeOffset="151003.5536">23664 2034,'0'25,"0"0,25-25,0 24,-25 26,24-25,-24 0,25-25,-25 24</inkml:trace>
  <inkml:trace contextRef="#ctx0" brushRef="#br0" timeOffset="158338.2809">23614 1612,'0'25,"0"0,0 25,25 24,25 0,-1 26,-24-51,0-24,0-25,0 0,-1 0,1 0,0 0,-25-25,0 0,0 1,0-1,0 0,0 0,0-24,0 24,0 0,0 0,-25 25,50 0,25 25,-26 0,1-25,25 25,-25-25,0 0,-25-25,0 0,0 0,0 0,0-24,-25 24,-25-25,0 1,26 24,-1 0,0 0,25 0,-25 25</inkml:trace>
  <inkml:trace contextRef="#ctx0" brushRef="#br0" timeOffset="159275.3674">24259 1736,'0'25,"50"25,-25-1,24 1,-49-25,50 0,-50-1</inkml:trace>
  <inkml:trace contextRef="#ctx0" brushRef="#br0" timeOffset="160048.2516">24433 1637,'0'50,"0"-1,25-24,24 25,-24 24,25-24,-25-25,-25-1</inkml:trace>
  <inkml:trace contextRef="#ctx0" brushRef="#br0" timeOffset="163455.6354">24284 1116,'0'25,"0"0,50 24,-1 1,51 24,-100-49,24 0,-24 0,25-25,0 0,0 0,0 0,-25-25,0 0,0 0,0 1,0-1,0 0,0 0,0-24,0 24,0-25,0 25,-25 25,0 0,25-24,-25 24,25-25,-25 25,25-25,-24 25,24-25,0 0,0 1,24 24,1 0,0 49,25 1,-26-1,26 26,-50-50,25-25,-25 24,0 1</inkml:trace>
  <inkml:trace contextRef="#ctx0" brushRef="#br0" timeOffset="164328.0971">24855 1265,'24'0,"-24"25,25 0,0 49,0-24,0-26,-25 1,24-25</inkml:trace>
  <inkml:trace contextRef="#ctx0" brushRef="#br0" timeOffset="165427.0517">23962 943,'24'-25,"1"0,0 0,0-24,49-26,-24 26,0-26,-26 50,1 1,25-26,-25 0,-1 25,1 1,0-1,-25 0,25 25,-25-25</inkml:trace>
  <inkml:trace contextRef="#ctx0" brushRef="#br0" timeOffset="166438.1518">24160 471,'25'0,"0"0,24 0,-24 0,0 0,0 0,0 0,-1 0,1 0,0 0,-25-25,25 25,-25 50,-25-25,25 49,0-24,0-25,-25 24,25-24,0 0</inkml:trace>
  <inkml:trace contextRef="#ctx0" brushRef="#br1" timeOffset="184852.8612">19596 5035,'0'25,"50"0,49 25,124 98,-74 1,25-50,-26-24,-24-26,25 26,-25-26,-49 1,-1-25,1 0,-26 24,26-49,-26 25,26 25,24-25,-50-25,-24 24,0-24,0 25</inkml:trace>
  <inkml:trace contextRef="#ctx0" brushRef="#br1" timeOffset="186138.7062">21382 5904,'25'0,"-25"24,49 26,1-25,-25 24,24-24,-49 0,25 0,-25 0,25-25,-50 0,-24 0,-26 24,-49 1,0 25,-25-25,50-1,50-24,24 0,0 0</inkml:trace>
  <inkml:trace contextRef="#ctx0" brushRef="#br1" timeOffset="189607.9293">21630 5507,'0'24,"0"1,0 25,0-25,0-1,25 26,0-50,-1 0,26 0,-25 0,0 0,-1 0,1 0,-25-25,-25 25,1 0,24-25,0 1,0-1,0 0,0 0,0 0,0 50,24 0,-24 25,0-1,0 1,0-1,25 1,-25-25</inkml:trace>
  <inkml:trace contextRef="#ctx0" brushRef="#br1" timeOffset="192040.6652">22077 5904,'0'-25,"0"0,24 25,1 0,0 0,0 0,-25 25,0 0,0-1,0 1,-25-25,25 25,-25 0,25 0,-25-25,1 0,-1 0,50 0,-1 0,26 0,24 0,1 0,-50 0,24 0,1 0,-25 0,-1 0</inkml:trace>
  <inkml:trace contextRef="#ctx0" brushRef="#br1" timeOffset="193700.9546">21754 5283,'-25'0,"25"50,0-25,-25 0,25-1,0 1,0-50,25 1,-25-1,0 0,25 25,-25-25,25 25,0 0,-1 25,1-25,-25 25,25-25,-25 25,25-25,-25 49,25-49,-1 0,-24 25</inkml:trace>
  <inkml:trace contextRef="#ctx0" brushRef="#br1" timeOffset="194550.2154">22672 5705,'25'0,"-1"0,51 0,-50 0,-1 0,1 0,0 0,0 0,0 0,24 0,-24 0,0-25</inkml:trace>
  <inkml:trace contextRef="#ctx0" brushRef="#br1" timeOffset="195384.0374">22771 5879,'50'0,"-26"0,1 0,25 0,-25 0,-1 0,1 0,0 0,0 0,0 0,0 0</inkml:trace>
  <inkml:trace contextRef="#ctx0" brushRef="#br1" timeOffset="197106.9296">23689 5606,'-25'0,"0"0,-24 0,-1 0,25 0,-24 0,-26 0,50 0,1 0,-1 0,0 0,0 25,-24-1,49 1,0 0,0 25,0 24,0-24,0 24,0-24,0 24,0-49,0 25,24-50,1 0,0 0,0 0,24 0,-24 0,0 0,0 0,0 0,-25-25,24 25,1 0</inkml:trace>
  <inkml:trace contextRef="#ctx0" brushRef="#br1" timeOffset="206216.7518">23565 6152,'0'-25,"0"0,25 25,-1 0,1 0,-25 25,25-25,-25 25,0-1,0 1,0 0,0 0,-50 24,26-49,-26 25,50 0,-25-25,25 25,-25-25,75 0,0 0,-1 0,1 0,-25 0,24 0,1 0,-25 0</inkml:trace>
  <inkml:trace contextRef="#ctx0" brushRef="#br1" timeOffset="207490.9519">23937 6152,'0'24,"0"1,0 0,0 49,0-49,0 0,0 25,0-1,25-49,-25 50,0-25</inkml:trace>
  <inkml:trace contextRef="#ctx0" brushRef="#br1" timeOffset="209473.3955">24061 5556,'0'25,"0"0,0 49,0 25,50 26,-26-26,-24-25,25-24,0-1,-25-24,0-74,25 24,-25-25,49 1,-24-26,0-24,25 24,-50 26,24 24,-24 0,25 25,0 0,-25 25,0 25,25 24,0 1,-1-26,-24-24,0 0,25-25,-25-25,0-49,25-1,0-148,0 24,-1 51,-24 73,0 26,0 24,0-25,0 25,0 1,0-1</inkml:trace>
  <inkml:trace contextRef="#ctx0" brushRef="#br1" timeOffset="213465.6306">24706 6052,'25'0,"-1"0,-24 50,-49 74,-26-74,26 49,24-50,0-49,75 0,-1 0,-24 0,25 0,-25 0,-1 0,1 0,0 0</inkml:trace>
  <inkml:trace contextRef="#ctx0" brushRef="#br1" timeOffset="214352.9477">24979 6077,'0'25,"0"25,0 24,0 0,0 1,0-50,0-1,0 1</inkml:trace>
  <inkml:trace contextRef="#ctx0" brushRef="#br1" timeOffset="216646.8096">24904 5407,'0'25,"0"0,0 0,0 49,0 1,0-1,0-49,0 0,25 24,-25-24,25-25,0 0,-1 0,-24-50,25 1,0-1,0 1,-25 24,0 0,0 0,0 0,0 1,0 48,0 26,25 0,-1 24,-24-24,25-1,-25 1,0-25,25 0</inkml:trace>
  <inkml:trace contextRef="#ctx0" brushRef="#br1" timeOffset="218468.366">25227 5804,'25'-25,"-1"25,-24 25,0 0,0 0,0 0,-24-25,24 25,0-1,0 1,0 0,24-25,1 0,0 0,25 0,-26 0,1 0</inkml:trace>
  <inkml:trace contextRef="#ctx0" brushRef="#br1" timeOffset="219602.5524">24731 5259,'24'0,"1"0,50-25,-1 25,50-25,-50 0,-24 0,-25 25,0 0,-25-24</inkml:trace>
  <inkml:trace contextRef="#ctx0" brushRef="#br1" timeOffset="220287.321">25053 5085,'74'25,"-24"24,-25-49,25 25,-26-25,-24 25</inkml:trace>
  <inkml:trace contextRef="#ctx0" brushRef="#br2" timeOffset="230433.3845">19571 5035,'0'-24,"-49"-1,-51-25,-123-99,74 0,1 25,-1-24,25 48,-25-24,50 25,49 25,-49-25,-25 24,49 26,-49-1,100 25,-76 0,51 0,24 1,-50-1,1-25,0 25,-50-24,-25-1,74 50,26-49,-26 24,51 25,24-25</inkml:trace>
  <inkml:trace contextRef="#ctx0" brushRef="#br2" timeOffset="231742.7613">16992 3274,'-25'0,"25"50,0 24,0 50,0 0,25-49,-1-1,-24-24,0-25,0-50,0-25,0 1,0-26,0-24,0 24,0 51,0-26,0 0,0 26,0-1,0 0,0 0,0 0,0 1,25 24,0 0,25 0,-1 0,26 0,24 24,-50 1,-24-25,-25 25,25-25</inkml:trace>
  <inkml:trace contextRef="#ctx0" brushRef="#br2" timeOffset="234524.4842">17438 2877,'0'25,"0"25,0 24,25 1,-25-1,25 0,-1-49,-24 0,25-25,0 25,-25 0,25-25,0 0,-25-25,0 0,24 25,-24-50,0 1,0-26,0 26,0 24,0 0,0 0,0 1,0-1,0 0,0 0,25 50,-25 25,25-1,-25 1,25-1,-25 1,0-25,25-25,-25 49,25-24,-25 25,24-50,-24 25</inkml:trace>
  <inkml:trace contextRef="#ctx0" brushRef="#br2" timeOffset="235909.7961">17885 3225,'24'0,"26"0,-25 0,24-25,-24 25,25 0,-25 0,-1 0,1 0,-25 25,0-1,0 1,0 0,50-25,-25 0,-25 25,0 0,0-1,0 1,0 0,0 0,-25 0,0-25,0 0</inkml:trace>
  <inkml:trace contextRef="#ctx0" brushRef="#br2" timeOffset="237542.5446">17215 2456,'0'24,"0"1,0 0,0 49,0 1,0-25,0-26,0-48,0-26,0-25,49 1,-49 49,0 0,25-24,0 49,0 0,0 0,-25 25,49-25,-49 24,25 1,0 0</inkml:trace>
  <inkml:trace contextRef="#ctx0" brushRef="#br2" timeOffset="238306.1795">17959 2729,'25'0,"0"0,-1 0,1 0,0 0</inkml:trace>
  <inkml:trace contextRef="#ctx0" brushRef="#br2" timeOffset="239166.2222">17984 3001,'25'0,"-1"0,1 0,-25-24,25 24,-25-25</inkml:trace>
  <inkml:trace contextRef="#ctx0" brushRef="#br2" timeOffset="240636.7363">18579 2580,'-25'0,"-24"0,-1 0,-24 0,49 49,-25-24,25 0,1-25,24 25,0 0,0-1,0 1,0 0,24 0,1-25,0 25,25-1,-26 1,1-25,0 0,25 25,-50 0,24-25,1 0,0 0,0 0,0 0</inkml:trace>
  <inkml:trace contextRef="#ctx0" brushRef="#br2" timeOffset="244767.973">18728 2902,'0'-25,"0"1,0-1,25 25,24-50,-24 50,25 0,-1 0,-49-25,25 25,-25 25,0 25,0-25,0-1,0 1,0 0,-25-25,25 25,-24-25,48 0,1 0,0 0,0 0,-25 25,0-1,0 26,-25-25,25 24,-25-49,0 25,1-25,-1 0</inkml:trace>
  <inkml:trace contextRef="#ctx0" brushRef="#br2" timeOffset="245753.07">19249 2753,'0'25,"0"25,0 24,0 25,0-49,25 24,-1-49</inkml:trace>
  <inkml:trace contextRef="#ctx0" brushRef="#br2" timeOffset="247462.248">19150 2332,'24'74,"26"-49,-50 24,25-24,0-25,-25 25,0-50,24 25,-24-25,25 25,25 0,-25 25,-1 0,26-25,-50 25,25-25,0 0,-25 25,0-50,0-25,0 25,0-24,0-1,0 1,0 24,0 0</inkml:trace>
  <inkml:trace contextRef="#ctx0" brushRef="#br2" timeOffset="249010.3925">19646 2555,'0'-25,"0"0,24 25,1 0,0 0,0 0,-25 25,0 0,0 0,0-1,25-24,24 25,-24 0,0-25,-25 25,0 25,0-1,-25 1,0-50,25 25,-25-25,1 0</inkml:trace>
  <inkml:trace contextRef="#ctx0" brushRef="#br2" timeOffset="249893.5099">19919 2480,'24'0,"1"25,-25 50,50 24,-25-25,-1-24,-24-25,0 0</inkml:trace>
  <inkml:trace contextRef="#ctx0" brushRef="#br2" timeOffset="251553.0301">20043 1836,'0'49,"0"26,24-51,1 1,0 25,0-25,0-1,-1-24,-24 25,25-25,0 25,0-25,0 0,-1-25,1 25,25-99,-25 49,-1 50,-24-24,0-1,0 0,0 0,0 0,-24 25,24 75,49 24,26 50,-26-50,-24-49,-25-26,0 1</inkml:trace>
  <inkml:trace contextRef="#ctx0" brushRef="#br2" timeOffset="252963.2342">20712 2208,'25'0,"0"0,0 0,-25 49,0 1,0-1,0 1,-25 0,25-26,-25-24,50 0,0 0,-25 25,24 0,1 0,-25 0,0-1,0 1,-25-25,1 0,-1 0</inkml:trace>
  <inkml:trace contextRef="#ctx0" brushRef="#br2" timeOffset="254159.024">19794 1563,'50'0,"25"0,49 0,24 0,-48 0,-51-25,1 0,-25 25,-1 0,1-25,0 0,0 25,0-24</inkml:trace>
  <inkml:trace contextRef="#ctx0" brushRef="#br2" timeOffset="255007.5037">20266 1364,'49'0,"1"25,0 0,-1 24,1-49,-25 0,-25 25,24-25,-24 25,-24-25,-26 25,25 24,-24 1,24 25,0-51,25 1,0 0</inkml:trace>
  <inkml:trace contextRef="#ctx0" brushRef="#br3" timeOffset="266493.3787">15851 10220,'-25'0,"0"0,0 0,-49 0,-1 0,26 24,-1-24,25 50,-24-25,24 0,25-1,0 1,0 0,0 0,0 24,0 1,0-25,25-25,-1 0,26 0,24 0,26 0,-26 0,-24 0,-25 0,-1 0,1 0,-25 49,0-24,0 0,0 0,0 0,0-1,0 1,-25 0,1 0,24 0,-25-25,-50 0,26 24,-51 1,-48-25,98 0,-24 25,24-25</inkml:trace>
  <inkml:trace contextRef="#ctx0" brushRef="#br3" timeOffset="267664.7469">15106 10145,'25'0,"25"0,49-25,75-24,123 49,-98-25,-174 25,24 0,-24 0,0 0,0 0,-25-25</inkml:trace>
  <inkml:trace contextRef="#ctx0" brushRef="#br3" timeOffset="268675.2725">15801 9922,'25'0,"0"0,49 0,25 0,-49 0,-1 0,-24 0,0 25,-25-1,0 1,-25-25,25 25,0 0,-25-25,25 25,-24 0,24-1,-25 26,25-25,-25-25</inkml:trace>
  <inkml:trace contextRef="#ctx0" brushRef="#br3" timeOffset="277842.813">16396 10492,'25'0,"25"0,98 0,-73 0,-1 0,-49 0,0 0</inkml:trace>
  <inkml:trace contextRef="#ctx0" brushRef="#br3" timeOffset="278603.7473">16347 10988,'49'0,"-24"-24,25 24,-1 0,-24 0,25 0,-1-25,-24 25</inkml:trace>
  <inkml:trace contextRef="#ctx0" brushRef="#br3" timeOffset="282472.0866">17413 10220,'50'0,"74"0,50 0,-26 0,-73 0,-26 0,-24 24,0-24,-75 0,26 0,-1 0,-25 0,-24 0,-1 25,-24-25,49 25,1-25,-1 0,25 25,1-25,-26 25,50-1,-25-24,25 25,25-25,0 25,24 0,-24 0,0 24,25-24,-26 0,1 0,0-25,-25 24,25-24,0 0,-25 25,-25-25,0 0,-25 0,1 0,24 0,-25 0,1 0,24 0,0 0,0 0,25 25,0 0,25-25,0 0,25 0,24 0,50 49,25 26,0-1,-100-74,-24 25,0-25,-25 25</inkml:trace>
  <inkml:trace contextRef="#ctx0" brushRef="#br3" timeOffset="283994.6742">18802 10145,'-99'0,"49"25,1 0,-26 0,51-1,-26-24,50 25,-25-25,25 25,-25-25,25 25,-24 0,-1-1,0 26,0 24,0-49,1 25,24-25,-25 24,25-24,0 0,0 0,49-25,26 0,74 0,-100 0,26 24,-26-24,-24 0,25 0,-1 0,-24 0,0 0,25 0,-26 0,1 0,0 0,0 0</inkml:trace>
  <inkml:trace contextRef="#ctx0" brushRef="#br3" timeOffset="285428.9405">19199 10691,'0'25,"0"-1,25-24,-25 25,0 0,0 25,0-26,0 1,0 0</inkml:trace>
  <inkml:trace contextRef="#ctx0" brushRef="#br3" timeOffset="286601.8345">19224 10592,'25'0,"-25"24,-25-24,0 0,0 0,1 0,-1 0,0 0,50 0,0 0,24 0,-24 0</inkml:trace>
  <inkml:trace contextRef="#ctx0" brushRef="#br3" timeOffset="287511.8962">19522 10691,'0'25,"0"-1,0 1,0 25,0-1,0 26,0-26,0 1,0-25,0 0,0-1</inkml:trace>
  <inkml:trace contextRef="#ctx0" brushRef="#br3" timeOffset="288670.7405">19522 10542,'24'0,"1"0,-25 25,-25-25,1 0,-1 0,0 0,25-25,25 25,0-25,-1 25,-24 25</inkml:trace>
  <inkml:trace contextRef="#ctx0" brushRef="#br3" timeOffset="291388.7917">19819 10195,'25'25,"-25"49,0-24,75 24,-75-24,24-26,-24 1,0 0,25-25,-25 25,0 24,25-49,-25 25,25-25,0 0,-25-25,24 1,1 24,0 0,0 24,0 26,-25 0,49-26,-49 1,25-25,-25-25,0 1,25-76,-25 1,0-50,0 1,0 24,0 74,0 25,0-25,0 1,0 24</inkml:trace>
  <inkml:trace contextRef="#ctx0" brushRef="#br3" timeOffset="292461.8297">20415 10592,'0'49,"0"1,24 49,1 99,-25-49,25-99,-25-25</inkml:trace>
  <inkml:trace contextRef="#ctx0" brushRef="#br3" timeOffset="293658.7647">20464 10195,'0'25,"0"-1,0 1,0 0,0 0,0 0,-25-25,25-25,0 0,50 25</inkml:trace>
  <inkml:trace contextRef="#ctx0" brushRef="#br3" timeOffset="294558.787">20936 10691,'0'25,"0"24,0 50,0 149,0-99,0-74,0-26,0-24,0 0</inkml:trace>
  <inkml:trace contextRef="#ctx0" brushRef="#br3" timeOffset="295680.6857">20911 10319,'0'25,"0"-1,-25-24,0 0,0 0,0 0,50 0,0 0,0 0,25 0,-26 0</inkml:trace>
  <inkml:trace contextRef="#ctx0" brushRef="#br3" timeOffset="298548.7566">21506 9947,'0'24,"0"1,0 25,0 24,0-24,25 49,0 0,-25-74,0 25,0-25,24-25,1 0,0 0,25 24,-26-24,1 0,0 0,0-24,-25-1,25 0,-25 0,0-24,24 24,-24-25,0 1,25-26,-25 26,0-1,0 25,0 0,0 0,0 1,0 48,0 1,0 25,0 0,0 24,0-24,0 24,0-24,0-26,0 1,0 0,0 0,0 0,25-25,-25 24,0 1,0 0</inkml:trace>
  <inkml:trace contextRef="#ctx0" brushRef="#br3" timeOffset="299558.7825">22077 10592,'0'24,"0"1,0 0,0 0,0 49,0-49,0 25,0-1,0-24,0 0</inkml:trace>
  <inkml:trace contextRef="#ctx0" brushRef="#br3" timeOffset="301217.9435">22126 10468,'-25'0,"1"0,24-25,24 25</inkml:trace>
  <inkml:trace contextRef="#ctx0" brushRef="#br3" timeOffset="302439.9925">21184 9525,'49'0,"50"0,25 25,25 0,-74-1,-51-24,26 0,-25 0</inkml:trace>
  <inkml:trace contextRef="#ctx0" brushRef="#br3" timeOffset="303300.4595">21556 9475,'49'25,"1"25,-25-1,-1-24,1 0,-25 0,25-25,-75 0,26 25,-1-25,0 0</inkml:trace>
  <inkml:trace contextRef="#ctx0" brushRef="#br3" timeOffset="311695.4905">19695 4961,'25'0,"0"0,-25-25,25 25,-1 0,1-25,0 25,-25-24,25 24,0 0,0-25,-1 0,1 0,0 25,0 0,24-50,1 26,0-1,-26 0,-24 0,25 25</inkml:trace>
  <inkml:trace contextRef="#ctx0" brushRef="#br3" timeOffset="312470.2505">20415 4663,'49'0,"26"-25,98-24,1-26,-75 26</inkml:trace>
  <inkml:trace contextRef="#ctx0" brushRef="#br3" timeOffset="313666.9605">21283 4366,'25'0,"-1"-25,51 0,24 0,-49 0,-26 1,26 24,-25-25,0 25</inkml:trace>
  <inkml:trace contextRef="#ctx0" brushRef="#br3" timeOffset="314390.6042">21952 4118,'50'0,"25"-50,98 0,-24 1,-50-1,-49 50</inkml:trace>
  <inkml:trace contextRef="#ctx0" brushRef="#br3" timeOffset="315488.5706">22796 3870,'0'-25,"25"25,-1 0,1 0,99-50,-49 25,-26 25,-24-24,25-1,-1 0,-49 0</inkml:trace>
  <inkml:trace contextRef="#ctx0" brushRef="#br3" timeOffset="316648.0555">23441 3522,'25'0,"24"0,1 0,49 0,0-49,-49 24,24-50,-24 26,-1 24,1-25,0 26</inkml:trace>
  <inkml:trace contextRef="#ctx0" brushRef="#br3" timeOffset="317471.3937">24210 3150,'25'0,"-1"0,26 0,24 0,50-49,0-1,0 0,-74 1,-25 24,0 0</inkml:trace>
  <inkml:trace contextRef="#ctx0" brushRef="#br3" timeOffset="318981.0229">24681 2828,'50'0,"-1"0,1 0,-25 0,49 0,-49 0,0 0,-1 0,1 0,0 0,-25 25,-25-25,25 24,0 51,-25-50,1 24,-1 26,0-1,0-24,0-1,-24 1,49-1,0-24,-25 0,0-25,25 25</inkml:trace>
  <inkml:trace contextRef="#ctx0" brushRef="#br3" timeOffset="320940.3951">24284 3646,'-25'0,"1"0,-26 0,25 0,0 0,1 25,24 0,0 0,49-25,-24 25,25-1,-1-24,-24 25,25 0,-26 0,1-25,0 25,-25-1,0 1,-25 0,0-25,-24 0,24 0,0 0,0 0,1 0</inkml:trace>
  <inkml:trace contextRef="#ctx0" brushRef="#br3" timeOffset="322000.4929">24011 3547,'50'0,"49"-25,-24 0,-26 25,26-24,-26-1,-24 25,-25-25</inkml:trace>
  <inkml:trace contextRef="#ctx0" brushRef="#br3" timeOffset="323137.3696">24309 3324,'25'25,"24"-1,1 1,-25-25,0 0,-25 25,-25 0,25 0,0-1,0 26,0-25,0 0</inkml:trace>
  <inkml:trace contextRef="#ctx0" brushRef="#br0" timeOffset="411991.3896">16049 12452,'-50'0,"26"0,-51 0,1 0,-25 0,-1 0,51 0,24 0,0 50,0-50,25 24,25-24,25 0,24 0,-49 0,25 0,-26 25,26 0,-25 0,24 0,-24-25,0 24,0 1,0-25,-25 25,0 0,0 24,-25 26,-50-26,-49 75,75-99,-1-25,25 0,0 0</inkml:trace>
  <inkml:trace contextRef="#ctx0" brushRef="#br0" timeOffset="412864.3883">16297 12750,'0'24,"0"1,0 0,0 0,0 0,0-1,0 1,0 0</inkml:trace>
  <inkml:trace contextRef="#ctx0" brushRef="#br0" timeOffset="413974.299">16347 12502,'-25'0,"0"0,0 0,0 0,50 0,0 0,0 0</inkml:trace>
  <inkml:trace contextRef="#ctx0" brushRef="#br0" timeOffset="415584.882">16669 12725,'0'25,"0"24,0 1,0 49,0 0,0-24,0-51,0-73,0 24,0 0,0-24,50-1,-50 25,49 0,-24 1,0 24,0 0,-25 24,0 1,0 0,0-50,25 0,-1-24,1 24,0 25,-25-25,25 25,0 0,-25 25,0 0,0 0,0 24,0 1,0-25,0-1,0 1,0 0</inkml:trace>
  <inkml:trace contextRef="#ctx0" brushRef="#br0" timeOffset="416282.4506">17190 12799,'0'25,"0"49,0 1,0-1,0-24,25-25,-25-1</inkml:trace>
  <inkml:trace contextRef="#ctx0" brushRef="#br0" timeOffset="417242.5629">17190 12576,'25'0,"-50"0,0 0,0 0,50 0,0 0</inkml:trace>
  <inkml:trace contextRef="#ctx0" brushRef="#br0" timeOffset="418040.6223">17413 12402,'0'25,"0"0,0 0,0 49,0 1,0 24,25 50,0-75,-25-24,0-1,25-24,-25 0</inkml:trace>
  <inkml:trace contextRef="#ctx0" brushRef="#br0" timeOffset="419202.5765">17984 12675,'-25'0,"0"0,0 0,1 0,24 25,-25 0,25 24,-25 1,0 0,25-1,0-24,0 0,0 0,25-25,0 0,0-25,-1 25,-24-25,25-25,-25 26,0-26,0 25,0 0,0 1,0 48,25 76,-25-51,25-24,-25 0,25 24,-25 1</inkml:trace>
  <inkml:trace contextRef="#ctx0" brushRef="#br0" timeOffset="420163.5594">18108 12626,'25'49,"-1"1,1 24,50-24,-75-25,24-1,1 26,-25-25,0-50,0 0,0 0,0 1,0-1,0-25,25 50,0-49,0 49,-1-25</inkml:trace>
  <inkml:trace contextRef="#ctx0" brushRef="#br0" timeOffset="420849.2604">18604 12725,'0'25,"0"-1,0 1,0 25,0-1,0-24,0 25,0-25,0-1</inkml:trace>
  <inkml:trace contextRef="#ctx0" brushRef="#br0" timeOffset="421610.3234">18604 12402,'25'0,"-25"50,0-25,-50-25,25 0,0 0,25-25</inkml:trace>
  <inkml:trace contextRef="#ctx0" brushRef="#br0" timeOffset="422409.4679">18802 12129,'25'50,"-25"74,50 149,-25-75,-1-24,-24-75,0-49,0-1,0-24</inkml:trace>
  <inkml:trace contextRef="#ctx0" brushRef="#br0" timeOffset="423020.0919">18802 12750,'50'0,"-25"0,0 0,-1 0,1 0</inkml:trace>
  <inkml:trace contextRef="#ctx0" brushRef="#br0" timeOffset="424281.1875">19075 12725,'0'49,"0"26,0 49,0-50,25 1,-25-26,25-49,-25 25,25 0,-1-25,1 0,0-25,25-25,-1-74,50 0,-74 25,0 25,-25 49,0 99,-25 50,25 0,0 25,0-74,-25-1,25-24,-24-1,24 1,-25-25,0 0,0 24,0-24,-24 25,24-26,0 26,0-50,-24 25,24-25</inkml:trace>
  <inkml:trace contextRef="#ctx0" brushRef="#br0" timeOffset="430394.3704">15751 14436,'-24'0,"-1"0,0 0,0 0,0 0,-24 0,24 0,0 0,0 0,0 25,25 0,0 0,0 0,25-25,0 24,0-24,24 0,1 0,25 0,-51 0,1 25,0 0,-25 0,0 0,0-1,0 1,0 0,0 0,-25-25,0 0,1 0,-1 0</inkml:trace>
  <inkml:trace contextRef="#ctx0" brushRef="#br0" timeOffset="431380.3087">15305 14312,'49'0,"1"0,-25 0,0 0,-1 0,1 0,0 0,25 0,-1 0,1 0,24 0,-24 0</inkml:trace>
  <inkml:trace contextRef="#ctx0" brushRef="#br0" timeOffset="432191.4221">15602 14238,'25'0,"50"0,-1 0,1 25,-51-1,1-24,-25 25,-25 25,-24-25,-26 49,1 1,49-26,-25-24</inkml:trace>
  <inkml:trace contextRef="#ctx0" brushRef="#br0" timeOffset="433487.5122">16123 14709,'25'0,"0"0,-25 25,-25 0,0-25,1 0,24-25,24 25,1 0,0 0,-25 25,0 0</inkml:trace>
  <inkml:trace contextRef="#ctx0" brushRef="#br0" timeOffset="437184.3732">16347 14511,'0'49,"0"1,0 24,0 50,24 0,26-24,-50-51,25 1,0-50,-25 25,24-25,1 0,0 0,0 0,-25-25,49 0,-49-25,50-49,25-99,-51 49,1 99,-25 26,0-1,0 0,0 0,-25 25,25 25,0 0,0 24,0 26,0 24,0 25,0 50,0-75,25 25,-25-50,0-49</inkml:trace>
  <inkml:trace contextRef="#ctx0" brushRef="#br0" timeOffset="438906.1633">16545 14039,'-25'0,"25"25,0 0,-25-25,25 25,-24-25,24 25,24-25,51-25,-26 25,1-50,-25 25,0 1,0 24,-25-25,0 0,0 50,0 0,24 24,1-24,25 0,-25 49,24-49,-49 0,50 0,-50-1</inkml:trace>
  <inkml:trace contextRef="#ctx0" brushRef="#br0" timeOffset="439880.1569">17215 15453,'0'25,"0"0,0 0,0 24,0-24</inkml:trace>
  <inkml:trace contextRef="#ctx0" brushRef="#br0" timeOffset="441741.3019">18257 15032,'0'49,"0"1,0 24,0-24,0-1,-25 1,25 0,-25-50,0 25</inkml:trace>
  <inkml:trace contextRef="#ctx0" brushRef="#br0" timeOffset="442949.1541">19274 14238,'-50'0,"25"0,-24 0,24 0,0 0,0 25,25 24,0-24,0 25,25-50,25 49,-1-24,-24 0,0-25,0 0,-25 25,24-25,-24 49,0 1,0 0,-49 24,-1-24,25-50,-24 0,24 0</inkml:trace>
  <inkml:trace contextRef="#ctx0" brushRef="#br0" timeOffset="443736.0492">19050 14015,'25'0,"25"0,24 0,-24 0,-1-25,-24 25,0 0,0 0</inkml:trace>
  <inkml:trace contextRef="#ctx0" brushRef="#br0" timeOffset="444449.468">19249 13866,'25'25,"49"-1,-49 1,0 0,-1-25,-24 25,-24-25</inkml:trace>
  <inkml:trace contextRef="#ctx0" brushRef="#br0" timeOffset="445595.8199">19646 14610,'0'-25,"24"25,1 0,-50 0,25-25</inkml:trace>
  <inkml:trace contextRef="#ctx0" brushRef="#br0" timeOffset="446932.2444">20018 14287,'0'50,"0"25,0 24,0 0,0-49,0-26,0 1,25-25,-1 0,1 0,0 0,25-49,-50-1,49 0,-24 1,-25-1,0 1,0 24,25 0,-25 0,0 75,0-25,0 24,0 1,0-1,0 26,0-26,0 1,0-25,0 0</inkml:trace>
  <inkml:trace contextRef="#ctx0" brushRef="#br0" timeOffset="447994.1778">20365 14784,'25'0,"0"0,-1 0,1 0,0 0,-25 49,0 1,0-25,-25 49,0-49,1 24,-1-24,0 0,0-25,0 0,50 0,25 0,24 0,-24 25</inkml:trace>
  <inkml:trace contextRef="#ctx0" brushRef="#br0" timeOffset="449552.3527">20117 13866,'-25'0,"0"49,25-24,0 25,0-25,0-50,25 0,-25 0,25 25,0 0,-25 25,49 25,1 24,-25-24,-25-26,25 1</inkml:trace>
  <inkml:trace contextRef="#ctx0" brushRef="#br0" timeOffset="450663.2999">21432 14883,'0'25,"0"-1,-25 26,0 24,0-24,0-25,25 0</inkml:trace>
  <inkml:trace contextRef="#ctx0" brushRef="#br0" timeOffset="451786.7239">22126 14188,'-49'0,"-1"0,25 0,25 25,25 0,0 0,0-25,-1 24,26 1,-25-25,0 50,-25 0,24-26,-24 1,0 0,-24-25,-26 0,25 0,0 0,1 0</inkml:trace>
  <inkml:trace contextRef="#ctx0" brushRef="#br0" timeOffset="452746.3883">21804 14015,'24'-25,"1"25,25-25,-1 25,26 0,-25-25,24 25,-49 0,0 0,24 0,-24 0</inkml:trace>
  <inkml:trace contextRef="#ctx0" brushRef="#br0" timeOffset="453357.8351">22077 13791,'49'25,"-24"0,25 25,-26-50,1 24,-25 1,0 0</inkml:trace>
  <inkml:trace contextRef="#ctx0" brushRef="#br0" timeOffset="454980.3208">22498 14238,'0'49,"0"1,0 0,0 24,0 1,0-51,0 1,25-25,0 0,0-49,-1 24,-24 0,25-25,0 50,-25-24,0-1,0 0,0 0,0 0,0 50,0 0,0 0,0 0,0-1,0 26,0-25,0 0,0-1</inkml:trace>
  <inkml:trace contextRef="#ctx0" brushRef="#br0" timeOffset="456414.4707">22672 14684,'0'-24,"25"24,-25-25,24 25,1 0,-25 25,0-1,0 1,0 0,0 0,0 0,-25-25,50 0,-25 24,0 1,0 0,0 0,0 0,0-1,0 26,0-25,-25 0,1-1,-1-24,0 0</inkml:trace>
  <inkml:trace contextRef="#ctx0" brushRef="#br0" timeOffset="458697.7236">22647 13866,'-25'0,"0"0,25 25,0-1,-24 1,24 25,-25-50,25 25,-25-25,25 24,25-24,-25-24,25 24,-25-25,24 25,1 0,-25-25,0 0,0 0,25 50,0 25,-25-1,0-24,0 0,25 0,-25 0,0-1,0 1,0 0,0 0,24 0</inkml:trace>
  <inkml:trace contextRef="#ctx0" brushRef="#br0" timeOffset="460309.315">22250 13940,'-25'25,"1"-25,24 25,-50 24,25-24,25 0</inkml:trace>
  <inkml:trace contextRef="#ctx0" brushRef="#br0" timeOffset="486382.6846">15528 16396,'0'-25,"-25"25,-24 0,-1 0,25 0,-24 0,-1 50,50-25,-25-25,25 24,0 1,50 0,-1-25,1 25,0-25,-26 49,1-49,0 0,-25 25,25-25,0 25,-25 0,0 0,0-1,0 1,0 0,0 25,0-26,-50 1,25-25,0 0,-24 0,24 0,-25 0,26 0,-1 0</inkml:trace>
  <inkml:trace contextRef="#ctx0" brushRef="#br0" timeOffset="487442.5911">16148 15205,'0'25,"0"0,0 49,0 1,0 24,0 50,0-100,-25 1,25-25,0 0,0-1,0 1,0 0,0 0</inkml:trace>
  <inkml:trace contextRef="#ctx0" brushRef="#br0" timeOffset="488217.8721">15925 15677,'25'0,"-25"24,49 1,-24 25,50 24,-75-49,49 25,-49-26,25-24,-25 25,0-50,0 1,25 24,0-50,-25 0,49-24,-24 24,-25 1,0 24</inkml:trace>
  <inkml:trace contextRef="#ctx0" brushRef="#br0" timeOffset="490176.5704">15131 16346,'124'-25,"-74"25,-1 0,-24 0,0 0,-25 25,0 25,0 24,25-24,0 24,-25 1,0-26,0 26,0-1,0 1,0-51,0 1,-50 0,25-25,25-25,0-49,25-1,74-98,0 24,1 0,-1 25,-49 74,-1 1,26 24,-26-25,-24 1,0 24,-25-25,0 26,0-26,0 25,0 0,-25 25,-25 0,26 0,-26 0,25 50,25-25,0 24,-25 1,25-25,0 24,0 1,0-25,0 49,0-49,0 49,0 51,0-26,0 0,0 0,50-24,-50-26,25 1,-25-1,25-49,-25 25,49-25,-24 0,0 0,0 0</inkml:trace>
  <inkml:trace contextRef="#ctx0" brushRef="#br0" timeOffset="491287.2259">19596 15180,'0'25,"0"0,0 25,0-26,0 101,0-51,0 25,0-24,0-1,0 0,0-49</inkml:trace>
  <inkml:trace contextRef="#ctx0" brushRef="#br0" timeOffset="492774.5998">19298 16073,'25'0,"0"0,0 0,0 0,-1 25,1 25,25 24,-1-24,-24-25,-25 24,25-49,0 0,-25-25,0 1,0-1,25-25,-25 1,0-1,0 25,0 50,0 0,0 49,0-24,0 74,0 0,-25 25,25-75,-25-49,25 0,-25 0,25-1,-25 1,25 0,-24-25,-1 25,0 0,0-25</inkml:trace>
  <inkml:trace contextRef="#ctx0" brushRef="#br0" timeOffset="493970.569">22225 14883,'0'49,"0"-24,0 25,0 49,-24 0,24 0,0-24,-25-25,25-26,0 1</inkml:trace>
  <inkml:trace contextRef="#ctx0" brushRef="#br0" timeOffset="494780.7658">22052 15304,'25'0,"24"75,-24-50,-25 0,25-1,-25 1,25-25,-25-25</inkml:trace>
  <inkml:trace contextRef="#ctx0" brushRef="#br0" timeOffset="495367.4012">22300 15429,'25'-50,"-25"25,0-25,0 26,24-1</inkml:trace>
  <inkml:trace contextRef="#ctx0" brushRef="#br0" timeOffset="496641.385">21928 15801,'49'0,"1"0,49 0,-24 0,-26 0,-24-25,0 25,0 0,-50 0,-50 74,1 25,0-24,-1 24,50-74,0 24,1-49,24 25,74-25,1 0,73 0,1 0,-50-25,-74 25,0 0,0-24</inkml:trace>
  <inkml:trace contextRef="#ctx0" brushRef="#br0" timeOffset="499175.4215">8955 16942,'0'-25,"0"0,0 0,0 0,0 1,25-26,24 25,26-24,-51 49,26 0,0 0,-26 0,26 0,0 0,-25 0,-25 24,0 1,0 0,0 0,0 0,0 49,-25-49,0 0,0-1,25 1,-25-25,25-25,0 1,25-1,-25-25,50 1,-50-26,25 26,-1-1,-24 0,25 1,-25 24,25 0,-25 0,0 1,-25 24,25 24,0 1,0 0,0 25,0 24,0 25,0-49,50 24,-25-49,-1 0,1 0,0-25,0 24,0-24,24 0,-24 0,0 0,0 0</inkml:trace>
  <inkml:trace contextRef="#ctx0" brushRef="#br0" timeOffset="501607.6217">9724 16396,'25'0,"24"0,1 0,-1 25,1-25,-50 25,25-25,-25 24,0 1,0 25,0-25,-50-1,50 26,0 0,0-26,-49 1,24 0,25 25,-25-1,25-24,0 25,-50-1,50-24,0 0,0 0</inkml:trace>
  <inkml:trace contextRef="#ctx0" brushRef="#br0" timeOffset="504428.1774">10170 16272,'0'49,"0"-24,25 25,0-25,24 0,-24-25,0 0,0 0,-25-25,25 0,0-25,-1 25,-24-24,25-1,-25 25,0 1,0-1,0 50,0 49,0-24,25 24,0 50,24-49,-49-1,0 25,25-24,0-26,-25 1,0-25,0-1,0 1,-25-25,0 0,1 0</inkml:trace>
  <inkml:trace contextRef="#ctx0" brushRef="#br0" timeOffset="505862.5988">10790 15900,'25'0,"25"25,-25-25,-1 24,51-24,-50 0,-1 0,-24 25,0 0,-49 25,24-1,-25-24,1 74,24-49,0-25,0-1,1-24,24 25,-25-25,25 25,0 0,0 0,-25-25,25 25</inkml:trace>
  <inkml:trace contextRef="#ctx0" brushRef="#br0" timeOffset="508032.5433">11237 15776,'25'0,"24"0,-24 0,0 0,0 0,0 0,-50 25,-50-1,50 26,1 0,-51-1,50 1,1-25,-1 24,25-24,0 0,0 0,0-1,0 1,25-25,-1 0,51 0,-26 0,26-25,-25 25,-26 0,1 0,-25-24</inkml:trace>
  <inkml:trace contextRef="#ctx0" brushRef="#br0" timeOffset="509231.4506">10989 15801,'49'0,"-24"0,25 0,-25 0,-1 0,26 0,-25 0,0 0,-1 0,1 0</inkml:trace>
  <inkml:trace contextRef="#ctx0" brushRef="#br0" timeOffset="511502.1232">21184 4936,'0'-25,"24"25,-24-49,0 24,0 0,0 0,0-24,0 24,0 0,0 0,0 0,0 1,0-1,0 0,0 0,-24 25,24-25</inkml:trace>
  <inkml:trace contextRef="#ctx0" brushRef="#br0" timeOffset="512699.1281">21134 4688,'-25'0,"25"-50,25 26,-25-1,25 25,-25-25,25 0,-25 0,24 25,-24 25,25 25,0-1,25 26,-26-26,-24-24,25-25</inkml:trace>
  <inkml:trace contextRef="#ctx0" brushRef="#br0" timeOffset="514109.0708">20787 5035,'0'-24,"0"-1,0 0,0 0,0 0,0 1,0-1,0-25,0 0,0 1,-25 24,0 0,25 0,-25 1,0-1,1 25,-26-25,25 25,0-25,1 0,-1 25,-25 0,50-24,-25 24,25-25,-24 25</inkml:trace>
  <inkml:trace contextRef="#ctx0" brushRef="#br0" timeOffset="515344.7634">20439 4440,'0'25,"0"0,0-1,-24 1,24 0,0 25,0-1,-25-49,25 25,0 0,0-50,0 0,0-24,0 24,0 0,0 0,0 0,0 1,25 24,-1 0,1 0,25 0,-1 0,-24 0,50 24,-26-24,-24 25,0-25,0 0</inkml:trace>
  <inkml:trace contextRef="#ctx0" brushRef="#br0" timeOffset="516816.5057">20167 5035,'0'-24,"-25"-1,0 0,25 0,-25 25,0-49,1-1,-1 50,0-25,0 25,0-50,1 50,-26 0,0-49,-24 49,-1-50,26 50,24 0,-49 0,49 0,-25 0,25 0,-24-25,-1 25,25 0,1 0,-26 0,25 0,0 0,-24 0,-1 50,50-25,-25 0,1-25,24 24</inkml:trace>
  <inkml:trace contextRef="#ctx0" brushRef="#br0" timeOffset="518240.1158">19373 4490</inkml:trace>
  <inkml:trace contextRef="#ctx0" brushRef="#br0" timeOffset="519562.1184">19224 4564,'-25'0,"0"0,1 25,-1 0,0-1,0-24,25 25,-25-25,1 25,24 0,-25-25,25 25,25-25,-1 0,26 0,0 0,-1 0,-24 0,0 0,0 0</inkml:trace>
  <inkml:trace contextRef="#ctx0" brushRef="#br0" timeOffset="522343.9723">20563 4986,'-24'0,"-1"-25,0 0,0-24,0-1,-49-25,0 26,-1-26,75 51,-49-1,24-25,0 50,25-25,-25 1,0 24,1-25,-1 25,25-25,-50 25,25 0,-24 0,-1-25,0 25,-24 0,49-25,-49 25,24-24,-24 24,49 0,0-25,-24 0,24 25,-25 0,1 0,-1 0,25 0,-49 0,24 0,25 0,-24 0,-1 0,-24 0,24 0,-24 0,-75 50,99-26,-49 1,25 0,24 0,0-25,26 25,-51-1,26 1,-1 25,0-25,1 49,24-49,-25 24,50 1,-49 0,24-25,25 24,0 26,0-51,0 1,0 0,0 25,0-26,0 1,0 25,0-1,25-49,24 25,1 25,0-50,-1 25,26-1,24-24,-25 25,1-25,24 0,-25 25,25-25,25 0,25 0,-74 0,-26 0,-24 0,25 0,24 0,-49 0,25 0,-26 0,1 0,0 0,0 0,-25-25,25 25,-1-25,1 1,25-1,-1 0,-24 0,0 25,-25-25,25 1,0 24,-1 0</inkml:trace>
  <inkml:trace contextRef="#ctx0" brushRef="#br0" timeOffset="524215.104">19422 5234,'25'0,"0"0,0 0,0 0,-1 0,1 0,0 0,0 0,0 0,-1 0,1 0,0 0,0 0,-50 0,0 25,0-1,1 1,-1 0,25 0,0 0,0-1,0 1,0 0,0 0</inkml:trace>
  <inkml:trace contextRef="#ctx0" brushRef="#br0" timeOffset="533927.3327">9972 16297,'49'-25,"1"25,49 0,-24 0,-1 0,1-25,-1 25,0 0,-49 0,0 0,0 0,-50 0,0 0,0 74,1-24,-26 0,25 24,0-24,25-25,0 24,-24-24,-26 25,50-26,0 1,0 25,0-25,0-1,-50 1,75-25,25 0,-1-25,51 1,-51-1,1 0,24 0,-49 25,0 0,-25-25,25 25</inkml:trace>
  <inkml:trace contextRef="#ctx0" brushRef="#br0" timeOffset="538419.5967">11138 15751,'-25'0,"25"25,0 0,0-1,25 1,-25 0,0 25,24-1,-24 26,0-1,25-74,-25 25,0 0,25-25,0 0,0 0,-1-25,1 0,-25 0,0 0,0 1,25-1,-25 0,25-49,-25-1,0-24,0 49,0 26,0-1,0 0,0 50,0 0,0-1,0 26,0 0,0 24,0 0,0-24,0 74,0-25,0 50,0-50,0 25,0-74,0 0,0-1,-25-49,25 25,-25 0,0-25,1 0,24 25,-25-25,0 0</inkml:trace>
  <inkml:trace contextRef="#ctx0" brushRef="#br0" timeOffset="584516.2963">8260 4118,'0'-25,"75"-50,74-98,74-51,-74 76,-25 24,-75 74,-49 0,0 26,0-1</inkml:trace>
  <inkml:trace contextRef="#ctx0" brushRef="#br0" timeOffset="585526.5275">9600 2778,'-50'0,"-24"0,-25 0,24 25,25 0,1 0,49-1,-50 1,50 0,0 0,0 0,0-1,0 26,50-25,-1 49,76-24,-51-1,25 1,25-25,-49 0,-26-25,-24 0,25 0,-26 0,1 0,0 0</inkml:trace>
  <inkml:trace contextRef="#ctx0" brushRef="#br0" timeOffset="587074.1582">9972 3101,'25'-25,"-1"-25,-24 1,25-26,-25 26,0-26,0 26,0-26,0 50,0-24,0-1,0 25,0 0,0-24,0-1,-25 50,25 25,0 49,0-24,0 124,0-1,0 26,0-26,0 26,0-125,0-49,0 0,0 0,0-1</inkml:trace>
  <inkml:trace contextRef="#ctx0" brushRef="#br0" timeOffset="588558.5844">10021 2406,'0'25,"0"0,-24-25,24 49,0-24,-25 0,25 0,-25-1,25 1,-25-25,25 25,0-75,25 1,0 24,24-49,1-50,-25 74,-25 25,25 0,-25 75,0-25,24 0,-24 24,0-24,25 25,-25-1,25-24,-25 0,25 24,0 1,-1-25,-24 0</inkml:trace>
  <inkml:trace contextRef="#ctx0" brushRef="#br0" timeOffset="590280.4097">9203 6152,'-75'49,"51"-24,-1 0,0 24,25-24,25-25,99 25,50 0,-1 0,-98-1,-51-24,1 0,0 0</inkml:trace>
  <inkml:trace contextRef="#ctx0" brushRef="#br0" timeOffset="591042.6625">9575 5904,'0'24,"0"1,0 25,25-1,0 1,-1 0,1-26,-25 1</inkml:trace>
  <inkml:trace contextRef="#ctx0" brushRef="#br0" timeOffset="592203.6136">9501 6102,'0'25,"24"0,1 24,25-49,-1 50,-24-50,0 25,-25-1,25-24,-25-24,25-1</inkml:trace>
  <inkml:trace contextRef="#ctx0" brushRef="#br0" timeOffset="593713.4047">9823 5978,'0'25,"0"0,0 24,0 1,0-25,0-1,0 51,0-50,0-1,0 1,0 0,0 0</inkml:trace>
  <inkml:trace contextRef="#ctx0" brushRef="#br0" timeOffset="595610.3456">9178 8434,'-25'0,"0"0,1 24,-1 26,0 0,0 24,0-24,25 24,0-24,-24-1,24-24,0 0,0 0,24-25,26 0,-25 0,0 0,-1 0,1 0,0-25,0 0,-25 0</inkml:trace>
  <inkml:trace contextRef="#ctx0" brushRef="#br0" timeOffset="596547.6092">9451 8161,'0'49,"0"-24,0 25,25-1,0 26,-1-26,-24-24,0 0,0 0,0 0,25-25,-25 24</inkml:trace>
  <inkml:trace contextRef="#ctx0" brushRef="#br0" timeOffset="597932.355">9377 8508,'24'0,"1"0,0 0,0 0,0 25,-1-25,-24 25,25-25,-25-25,0 0,0-25,0 26,0-1,0 0,0 0,0 0,0 1,0-1,25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9T06:25:59.2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5209 4167,'0'50,"25"99,25 24,24 50,1-123,-51-51,1-24,0 0,0-25,0 0,24 0,-24-25,25 0,-1 1,1-51,-25 50,-1 0,1-24,-25 24,0 0,0 0,0-24,-49-1,24 1,-25 24,50 0,-25 25,25 25,0 24,50 51,0-26,-1 0,-24 1,25-50,-50 0,0-1,24-24,-24 25</inkml:trace>
  <inkml:trace contextRef="#ctx0" brushRef="#br0" timeOffset="599.6303">6053 4837,'24'0,"-24"50,50 74,25 24,-26-24,1-49,-25-50</inkml:trace>
  <inkml:trace contextRef="#ctx0" brushRef="#br0" timeOffset="1546.7757">4936 4068,'0'-25,"0"0,25 25,50-49,123-50,-99 49,1 0,-51 26,-24-1,0 25,0 0</inkml:trace>
  <inkml:trace contextRef="#ctx0" brushRef="#br0" timeOffset="2335.5287">5284 3696,'99'0,"199"0,-100 0,-99 0,-49 0,-100 25,25 0,1-1,-1 51,25-50,-25-25,0 24</inkml:trace>
  <inkml:trace contextRef="#ctx0" brushRef="#br0" timeOffset="4604.5439">5309 12080,'0'25,"0"-1,24 76,1-26,50 25,-51-24,26-26,0 1,-1-25,-49 0,25-1,25-24,-26 0,-24-74,0 0,0-1,0-49,0 50,0 24,0 25,0 0,-24 25,-1 0,25 50,0-25,0 49,25 26,49 24,-24-50,-50 0,24-24,1-50,-25 25,0 0,0-1,25-24</inkml:trace>
  <inkml:trace contextRef="#ctx0" brushRef="#br0" timeOffset="5728.4894">5929 12750,'0'-25,"0"0,24 25,-24-25,50 25,-25 0,0 0,-1 0,1 0,0 0,-25 25,0 0,0 0,0 24,0 1,0 24,-25 50,0-49,-24-26,24-24,0 0,25 0,-25-25,75 0,99-25,49-99,-49 25,0-25,-99 74,-26 25,1 25,-25-25</inkml:trace>
  <inkml:trace contextRef="#ctx0" brushRef="#br0" timeOffset="6713.5593">5433 11981,'0'-25,"49"-25,100-74,25 0,-50 25,-100 74,1 0</inkml:trace>
  <inkml:trace contextRef="#ctx0" brushRef="#br0" timeOffset="7525.6207">5829 11460,'25'0,"0"0,25 0,-1 0,-24 0,0 0,0 0,-50 25,25 24,-25 1,0-1,0 26,25-26,0 26,0-50,0-1,0 1,0 0,0 0</inkml:trace>
  <inkml:trace contextRef="#ctx0" brushRef="#br0" timeOffset="10347.587">4589 5755,'25'0,"25"0,24 0,100 0,99 0,-75 0,149 0,-74 0,-74 0,24 0,-50 0,26 24,-100 1,50-25,49 50,-24-50,99 50,0-1,-50 1,149-1,-174-24,-123-25,24 25,-25-25,-24 0,24 0,-24 0,-25 0,0 0,-25 25,24-25,26 0,-25 25,25-25,-1 0,1 0,-25 0</inkml:trace>
  <inkml:trace contextRef="#ctx0" brushRef="#br0" timeOffset="12007.8012">9203 5879,'49'25,"-49"-1,25 1,0 25,25-25,-50 24,25-49,-1 50,1-50,-25 25,0-1,0 1,0 0,-25 0,1 24,-1-49,0 0,25 25,-25-25</inkml:trace>
  <inkml:trace contextRef="#ctx0" brushRef="#br0" timeOffset="13715.3836">4837 11534,'0'-25,"50"-49,49-75,0 25,25-74,0 24,0 50,75-25,74-74,99-124,49-25,-297 272,100-98,24 0,49-100,-49 75,-173 148,49-24,-50 25,1 24,-50 0,24 1,1 24,-50-25,74 1,25-1,-24 25,24-49,-49 49,-1 0,1 0,-50 1,49 24,26-25,49-25,0-24,0 49,-50-25,-49 26,0 24,-25-25,0 0,0 0</inkml:trace>
  <inkml:trace contextRef="#ctx0" brushRef="#br0" timeOffset="14553.4359">8880 7417,'50'0,"74"0,0 74,-25-49,-24 0,-50-25,-1 0,1 0,0 0,-25 24,25-24,-25 25,-50 25,-24-1,-26 26,51 24,-26-49</inkml:trace>
  <inkml:trace contextRef="#ctx0" brushRef="#br0" timeOffset="16476.8343">11088 6499,'25'0,"0"0,24 0,26 0,98 0,-73-25,-76 25,1 0,0-25,0 25</inkml:trace>
  <inkml:trace contextRef="#ctx0" brushRef="#br0" timeOffset="17236.3649">11510 6325,'25'0,"49"0,25 25,-24 0,49 24,-25-24,-74-25,-25 25,0 0,-25 0,0-25,0 24</inkml:trace>
  <inkml:trace contextRef="#ctx0" brushRef="#br0" timeOffset="18458.376">12601 6251,'-25'0,"-24"0,24 0,0 0,0 0,25 49,0-24,-25-25,25 25,0 0,0 0,0-1,25-24,25 25,-25-25,24 25,-24-25,25 0,-50 25,0 0,0-1,0 1,0 50,0-1,-25 0,0-24,0-25,1-25,-1 25,0-25,0 0</inkml:trace>
  <inkml:trace contextRef="#ctx0" brushRef="#br0" timeOffset="19309.5246">12899 6623,'0'25,"0"24,0 26,0 74,0-25,0-25,0-50,0-24,0 0,0 0,0 0,0-1,-25 1,0-25,25 25,-25-25,1 0,-1 0,0 0,0 0</inkml:trace>
  <inkml:trace contextRef="#ctx0" brushRef="#br0" timeOffset="20780.6032">12874 6251,'0'25,"-25"-1,0-24,1 0,24-24,24 24,1-25,0 25,0 0,0 0,-25 25,-25-25,25 24,0 1,-25-25</inkml:trace>
  <inkml:trace contextRef="#ctx0" brushRef="#br0" timeOffset="23364.4678">16768 6573,'25'-25,"0"25,25-24,-1-1,-24 0,0 25,0-25,24 25,-24-49,49 24,50-50,-24 1,48 0,-73 24,-26-24,1 49,25-25,-51 1,51-1,-1 0,25 1,25-51,-74-24,124 0,-75 0,25 25,-50 25,1-1,-1 26,-24-1,-1 25,1-24,0 24,-50 0,24 25,1 0,-25-25,25 0,-25 1,0-1</inkml:trace>
  <inkml:trace contextRef="#ctx0" brushRef="#br0" timeOffset="24399.8945">18653 4762,'25'0,"0"0,25 0,-1 0,26 25,-1-25,-24 0,-1 0,-24 0,0 0,-25 25,0 0,0 25,0 24,-50 25,50-24,0-26,0-24,0 0,0 0,0-1</inkml:trace>
  <inkml:trace contextRef="#ctx0" brushRef="#br0" timeOffset="25661.5111">19298 4514,'0'25,"0"25,25 99,25-25,-1-25,-24-49,25-1,-50-24,25-25,-1 0,1 0,-25-25,25-24,-25-26,0 1,25-1,-25 50,0 1,0-1,0 0,0 0,0 0,0 75,0 24,25 125,24-100,-24 0,-25-24,25-26,-25 1,25-50,-25 25</inkml:trace>
  <inkml:trace contextRef="#ctx0" brushRef="#br0" timeOffset="26221.9728">19844 4961,'0'25,"0"24,25 100,0 25,0-75,-1-25,-24-24,25-25,-25 0,0-1</inkml:trace>
  <inkml:trace contextRef="#ctx0" brushRef="#br0" timeOffset="28319.3589">19323 3969,'-25'0,"1"25,24-1,-50 26,50 0,-25-1,0-24,1 0,24 0,-25-25,25-25,0 0,0 0,49 0,-49 1,50-1,-50 0,25 0,0 25,-1-25,1 25,-25-24,0-1,50 25,-1 49,1 1,0 0,-1-1,-24-24,0 0,0 0</inkml:trace>
  <inkml:trace contextRef="#ctx0" brushRef="#br0" timeOffset="32112.0865">16768 6573,'0'25,"0"0,0 0,0 49,-24 25,-1 149,25-49,-50-1,25-49,25 25,-49-1,49 26,-25-50,25 24,0-24,0-25,0 50,0-75,0-25,0-24,0 0,0-1,0 1,0 74,0-50,0 1,0-26,0-24,0 0,0 0,0-1,0 26,25 24,-25 26,0-51,49 51,-49-51,25 1,-25-1,0-24,0 25,0-25,0-1,25 26,-25-25,0 0,0-1,25-24</inkml:trace>
  <inkml:trace contextRef="#ctx0" brushRef="#br0" timeOffset="33374.5862">16520 10344,'25'0,"0"0,-25 24,49 26,1 0,-25 24,0-49,0 0,-25-1,24-24,1 0,-25-24,0-1,0 0,25-49,-25 49,25 0,-25-25,0 26,0-1,0 0,25 25,-25-25,24 25</inkml:trace>
  <inkml:trace contextRef="#ctx0" brushRef="#br0" timeOffset="35683.4197">17066 10840,'0'24,"0"1,25 0,-25 25,49 24,-24-24,0-1,25 1,-50-25,24 0,1-25,-25 24,25-24,0 0,-25-24,0-1,0 0,0-25,0 25,0 1,0-1,0 0,0 75,25 24,-25-24,49 24,-24 1,-25-26,0-24,25 0,-25 0</inkml:trace>
  <inkml:trace contextRef="#ctx0" brushRef="#br0" timeOffset="37056.6652">17686 11509,'0'-24,"0"-1,25 0,0 25,0-25,-1 25,1 0,-25 25,25 0,-25 0,0 24,0 26,0-1,-25-24,-24-26,49 1,-25 0,0-25,75 0,-1 0,1 0,-25 0,-1 0,1 0,0 0,0 0</inkml:trace>
  <inkml:trace contextRef="#ctx0" brushRef="#br0" timeOffset="38744.1546">17165 10641,'0'50,"-25"-25,25-1,-24 26,-1-50,25 25,-25-25,25 25,0-1,25-24,49-49,-24 24,-25 0,24 0,-49 1,0-1,0 0,0 0,25 25,-25 25,50 0,-26 49,26-49,-25 25,24-26,-49 1,25 0</inkml:trace>
  <inkml:trace contextRef="#ctx0" brushRef="#br0" timeOffset="42175.5046">17140 6648,'273'0,"-74"0,-125 0,1 0,-51 0,1 0</inkml:trace>
  <inkml:trace contextRef="#ctx0" brushRef="#br0" timeOffset="42900.0559">18529 6648,'50'0,"49"0,125 0,73 0,-98 0,-125 0,-49 24,24-24</inkml:trace>
  <inkml:trace contextRef="#ctx0" brushRef="#br0" timeOffset="43612.1653">20043 6672,'24'0,"26"0,24 0,125 25,98 0,-123 25,-99-50,-51 0,1 0,0 0</inkml:trace>
  <inkml:trace contextRef="#ctx0" brushRef="#br0" timeOffset="44298.3732">21357 6772,'25'0,"49"0,1 0,123 0,1 0,-50 0,-100 0,-24 0</inkml:trace>
  <inkml:trace contextRef="#ctx0" brushRef="#br0" timeOffset="45009.6624">22697 6772,'24'0,"51"0,-1 0,75 24,-25-24,-49 0,-26 0,1 0</inkml:trace>
  <inkml:trace contextRef="#ctx0" brushRef="#br0" timeOffset="45833.1523">23342 6796,'24'0,"1"0,0 0,74 0,50 0,25 25,-50 25,-50-50,-49 0,0 0</inkml:trace>
  <inkml:trace contextRef="#ctx0" brushRef="#br0" timeOffset="47144.4389">23738 6499,'25'25,"25"24,74 75,-25-25,0-24,-49-50,-25 0,0-1,-75 1,0 0,1 25,-51-1,51 1,-1-1,1-24,24 0,0 0</inkml:trace>
  <inkml:trace contextRef="#ctx0" brushRef="#br0" timeOffset="49253.7135">24458 6697,'-50'0,"1"0,-1 25,25 0,0 0,25-1,0 1,0 0,0 0,25 0,0 0,0-1,0-24,-1 25,1-25,0 0,0 25,-25 0,25-25,-25 25,0-1,0 1,-50-25,25 25,0-25,1 0</inkml:trace>
  <inkml:trace contextRef="#ctx0" brushRef="#br0" timeOffset="50077.4925">24780 6970,'-25'75,"25"24,0-50,0 26,0 24,0-25,0 1,-24-26,24 1,0 0,0-26,-25-24,25 25,-25-25,0 0,0 0</inkml:trace>
  <inkml:trace contextRef="#ctx0" brushRef="#br0" timeOffset="52098.3981">24830 6648,'-25'0,"0"0,0 0,50 0,0-25,0 0,0 25,-1 0,1 0,-25 25,0 0,-25-25,25 24,-24-24,-1 0,0 0,0 0</inkml:trace>
  <inkml:trace contextRef="#ctx0" brushRef="#br1" timeOffset="60622.7722">17587 6598,'0'0,"25"0,-1 0,1 0</inkml:trace>
  <inkml:trace contextRef="#ctx0" brushRef="#br1" timeOffset="62520.8163">16818 6573,'25'0,"24"0,-24 0,0 0,25 0,-1 0,1 0,-1 0,26 0,-1 0,1 0,-26 0,26 0,-51 0,76 0,-1 0,-25 0,-24 0,-25 0,24 0,1 0,0 0,-1 0,26 0,24 0,-25 0,1 0,-1 0,0 0,-24 0,24 0,26 0,-26 0,25 0,25 0,-49 0,-50 0,49 0,-49 0,24 0,-24 0,0 0,25 0,-1 25,-24-25,0 0,24 0,-24 0,0 0,0 0,0 0,-1 25,1-25,0 0</inkml:trace>
  <inkml:trace contextRef="#ctx0" brushRef="#br1" timeOffset="63657.154">19323 6400,'50'24,"-25"-24,24 25,1 0,-50 0,74 0,-49-1,0-24,-25 25,25-25,-25 25,0 0,-25 24,-74 1,24 49,-49-24,50-1,24-49,50 0,-25-25,25 25,0-1</inkml:trace>
  <inkml:trace contextRef="#ctx0" brushRef="#br1" timeOffset="65066.2822">19794 7119,'50'0,"-25"50,25 49,-1 25,-24-50,25 1,-26-26,1 1,0-25,0-1,-25 1,0-50,0 1,0-1,25-50,-25 26,24-75,-24 99,0 0,0-24,25 24,-25 0,0 0,0 0</inkml:trace>
  <inkml:trace contextRef="#ctx0" brushRef="#br1" timeOffset="66080.1864">20489 7838,'0'25,"0"25,0 74,0 49,0-73,0-26,0-24,0-26,0 1,0 0,-25-25,0 0,1 0,-1 0</inkml:trace>
  <inkml:trace contextRef="#ctx0" brushRef="#br1" timeOffset="67761.5314">20514 7541,'25'0,"-25"24,-25 1,0-25,0 0,0 0,1 0,-1 0,25-25,0 1,0-1,25 0,-1 25,-24 25,0 0</inkml:trace>
  <inkml:trace contextRef="#ctx0" brushRef="#br1" timeOffset="90502.6026">20439 7541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9T06:27:52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4341 9525,'0'50,"0"24,0 50,0-25,0 0,25-24,-25-25,0-26</inkml:trace>
  <inkml:trace contextRef="#ctx0" brushRef="#br0" timeOffset="1520.9297">4416 9054,'0'-25,"0"0,49 25,-49-25,50 25,-25 0,-1 0,-24 25,0 0,0 0,0 24,0-24,0 0,-24-25,-1 0,0 0,0 0,25-25,-25-24,25 24,-24-25,24 0,0-24,0 49,0 0</inkml:trace>
  <inkml:trace contextRef="#ctx0" brushRef="#br0" timeOffset="2556.8477">4912 9128,'0'-25,"0"1,0-1,-25 0,-25 25,25 0,-24 0,49 25,-25 0,0-1,25 26,0-25,0 49,0 1,0-26,0 1,0 24,0-24,0 24,0 50,0-25,25 1,-25-1,0-25,0-24,0 0,0 24,0-24,0-26,0 1,0 0</inkml:trace>
  <inkml:trace contextRef="#ctx0" brushRef="#br0" timeOffset="3205.8881">4440 9575,'25'0,"124"0,49 0,51 0,-125 0,-100 0,26 0</inkml:trace>
  <inkml:trace contextRef="#ctx0" brushRef="#br0" timeOffset="4741.7503">7938 4242,'0'-25,"0"0,25-25,-1-24,1 24,25 26,-50-1</inkml:trace>
  <inkml:trace contextRef="#ctx0" brushRef="#br0" timeOffset="5488.097">8062 3944,'49'-25,"51"-49,371-274,-248 150,-173 99,-25 0,-1 74,1 0,-25 0</inkml:trace>
  <inkml:trace contextRef="#ctx0" brushRef="#br0" timeOffset="6099.7839">9079 3125,'298'0,"-224"-24,-49 24,0 0,-1 0,-24-25</inkml:trace>
  <inkml:trace contextRef="#ctx0" brushRef="#br0" timeOffset="7411.8278">8781 3051,'0'-25,"25"25,49-25,1 25,-1 0,-24-24,-25 24,-1 0,-24-25,25 25,-25 25,0-1,0 51,0-50,0 49</inkml:trace>
  <inkml:trace contextRef="#ctx0" brushRef="#br0" timeOffset="14665.4755">6226 9550,'-49'0,"-26"74,50-49,1 25,-1-26,0-24,25 25,0 0,0 0,0 0,0-1,0 26,0 0,0-26,25-24,0 0,-1 0,1 0,0 0,0 0,0 0,-25 25,0 0,0 25,0-25,-25-25,-25 0,1 0,-26 0,26 0</inkml:trace>
  <inkml:trace contextRef="#ctx0" brushRef="#br0" timeOffset="15413.7405">6846 9823,'-24'0,"24"24,0 26,0 24,0 51,0 48,0-24,0-50,0 25,0-74,0-25,0-1,-25-24,0 0</inkml:trace>
  <inkml:trace contextRef="#ctx0" brushRef="#br0" timeOffset="16450.8362">6797 9475,'25'0,"-25"25,0 0,0 0,-25-25,0 0,0 0,25-25,0 0,0-24,0 24,25 25,0 0</inkml:trace>
  <inkml:trace contextRef="#ctx0" brushRef="#br0" timeOffset="17199.3733">7467 9426,'24'25,"175"49,24-24,-49 24,-25-24,-100-50,-24 24,-50 1,0-25,1 25,-51 25,-49-1,74 26,-24-51,74 1,-25-25,0 0</inkml:trace>
  <inkml:trace contextRef="#ctx0" brushRef="#br0" timeOffset="18109.7134">8434 9227,'0'25,"74"-25,1 50,24 24,25-24,-74-50,-1 25,-49-1,-25 1,-24 0,-26 49,-24 26,25-1,-50 0,49-49</inkml:trace>
  <inkml:trace contextRef="#ctx0" brushRef="#br0" timeOffset="19579.5349">9674 9376,'0'-25,"0"1,0-26,0-24,0-26,0-24,25 75,-25 24,0 0,0 50,0 49,0 75,0-25,-25 50,25-75,0-25,0 1,0-50</inkml:trace>
  <inkml:trace contextRef="#ctx0" brushRef="#br0" timeOffset="20366.6152">9352 9823,'25'0,"49"0,50 0,-25 0,-24 0,-26 0,-24 0,0 0</inkml:trace>
  <inkml:trace contextRef="#ctx0" brushRef="#br0" timeOffset="35253.739">6425 11807,'0'25,"0"24,99 100,-25 0,1-50,-26-24,26-1,-50-49,-1-25,-24-50,0-24,0-25,0-25,0-25,0 99,0 25,0-24,25 49</inkml:trace>
  <inkml:trace contextRef="#ctx0" brushRef="#br0" timeOffset="36091.2983">7144 12328,'0'25,"0"124,25 74,0-25,-25-24,25-75,-25-49,0-25,-25-25</inkml:trace>
  <inkml:trace contextRef="#ctx0" brushRef="#br0" timeOffset="37164.0258">7219 11832,'0'25,"0"-1,0 1,0 0,0 0,-25-25,0 0,0 0,25-25,25 25,25-25,-1 25,1-25,-25 25,-1 0,-24 25,0 0,0 0</inkml:trace>
  <inkml:trace contextRef="#ctx0" brushRef="#br0" timeOffset="37737.6727">7343 11981,'24'0,"100"0,149 0,25 0,-199 0,-74 0</inkml:trace>
  <inkml:trace contextRef="#ctx0" brushRef="#br0" timeOffset="38323.3086">7467 12502,'74'0,"25"0,75 0,24 0,-123 0,-26 0,-24 0</inkml:trace>
  <inkml:trace contextRef="#ctx0" brushRef="#br0" timeOffset="39483.1344">9972 10740,'-25'0,"-25"0,-24 0,24 75,1-50,24 24,0-49,25 25,0 0,0 0,0 24,25-24,0 0,0 0,-1-25,1 0,25 24,-1-24,-24 25,0 0,0-25,0 25,-25 0,0 0,-50-1,25 1,-24-25,24 25,-25-25,25 0,1 0,-51 0,26 0,24 0</inkml:trace>
  <inkml:trace contextRef="#ctx0" brushRef="#br0" timeOffset="40157.5828">10319 11286,'0'50,"0"-1,0 51,0-1,0-25,0-24,0-25,0-1</inkml:trace>
  <inkml:trace contextRef="#ctx0" brushRef="#br0" timeOffset="41043.6582">10344 10914,'25'0,"24"0,-24 0,-25 25,0 0,-25-25,1 24,-26-24,25 0,0 0,0 0,1 0,-1 0,50-24,-1 24,26 0</inkml:trace>
  <inkml:trace contextRef="#ctx0" brushRef="#br0" timeOffset="42254.4737">8930 12129,'25'0,"74"0,447 0,-1 0,-148 0,-124 0,-174 0,-24 0,-50 0,-1 0,1 0,0 0,0 0,0 0,24 0,26 0,-51 0,1 0,0 0</inkml:trace>
  <inkml:trace contextRef="#ctx0" brushRef="#br0" timeOffset="43201.5204">9352 12725,'0'49,"0"75,0 50,0 25,0 24,0-25,25-148,-25-1,0-24,0 0</inkml:trace>
  <inkml:trace contextRef="#ctx0" brushRef="#br0" timeOffset="44001.7685">9699 12725,'0'25,"0"49,0 0,0 26,25-1,-25-25,25-49,-25 0,0 0,0 24,0-24,0 0,0 0,0 0,0-1</inkml:trace>
  <inkml:trace contextRef="#ctx0" brushRef="#br0" timeOffset="45187.0974">10418 12700,'-24'0,"-1"0,-25 0,25 50,-24-26,24 1,0 0,25 0,-25 0,25-1,-25 26,25 0,0-26,0 1,50 0,0-25,-26 0,26 25,-50 0,25-25,0 0,0 0,-25 24,0 1,0 25,0-25,0 49,-75 25,50-49,0-25,1-25,-1 0,0 0</inkml:trace>
  <inkml:trace contextRef="#ctx0" brushRef="#br0" timeOffset="45909.2321">10592 13171,'0'75,"0"198,0 24,0-49,0-49,0-75,0-99,-25-25</inkml:trace>
  <inkml:trace contextRef="#ctx0" brushRef="#br0" timeOffset="46982.8467">10567 12874,'25'0,"0"0,-25 24,-25-24,0 0,0 0,50 0,0 0</inkml:trace>
  <inkml:trace contextRef="#ctx0" brushRef="#br0" timeOffset="47707.4357">10890 12700,'0'74,"0"50,0 0,0 25,0-49,0-51,0-24</inkml:trace>
  <inkml:trace contextRef="#ctx0" brushRef="#br0" timeOffset="48405.5908">11262 12700,'0'25,"0"24,0 51,0 48,0-48,0-26,0-24,0-25,0-1,0 1</inkml:trace>
  <inkml:trace contextRef="#ctx0" brushRef="#br0" timeOffset="49815.2681">7764 15627,'-74'0,"49"0,50 0,99 0,49 0,76 0,-51 74,-124-49,-49-25,-25 25</inkml:trace>
  <inkml:trace contextRef="#ctx0" brushRef="#br0" timeOffset="50475.858">7516 16371,'25'0,"74"0,75 0,24 0,-99 0,26 0,-51 0,-49 0,0 0,-25-25</inkml:trace>
  <inkml:trace contextRef="#ctx0" brushRef="#br0" timeOffset="53674.102">9104 15354,'24'-50,"1"26,-25-1,0-25,0 25,0 1,0 48,0 125,-25 149,-49 0,74-125,0-74,0-24,0-50,0 49,0-49,-25-25,25 25</inkml:trace>
  <inkml:trace contextRef="#ctx0" brushRef="#br0" timeOffset="54248.1608">8707 16421,'25'0,"99"0,148 0,-98 0,-99 0,-26 0,-49-25</inkml:trace>
  <inkml:trace contextRef="#ctx0" brushRef="#br0" timeOffset="55520.8429">9897 15925,'0'24,"0"51,0 49,0 25,0-50,0-74,0 0,25-50,25 0,-1-50,75-49,-99 50,25 0,-50 49,0 0,0 0,0 0,0 1,0 48,0 1,0 50,-25-1,25 25,0-49,0-1,0-24</inkml:trace>
  <inkml:trace contextRef="#ctx0" brushRef="#br0" timeOffset="56518.1681">10344 15974,'0'50,"0"-1,0 75,0 25,0-99,0-25,0 0,0-50,0 0,25-50,49-49,25 50,-49 24,-25 26,-25-1,25 25,-1 0,-24 25,25-1,-25 26,0 24,25 1,-25-26,0-24,0 0,0 0</inkml:trace>
  <inkml:trace contextRef="#ctx0" brushRef="#br0" timeOffset="57056.4224">10890 15900,'0'25,"0"24,0 100,0 49,0-24,0-50,0-74</inkml:trace>
  <inkml:trace contextRef="#ctx0" brushRef="#br0" timeOffset="58116.3344">10815 15701,'-25'0,"1"0,-26 0,0 0,26 0,-1 0,25-24,0-1,49 25,-49-25,25 25,0 0,-50 0</inkml:trace>
  <inkml:trace contextRef="#ctx0" brushRef="#br0" timeOffset="58752.5458">11088 15577,'0'50,"0"49,25 75,0 49,-1-74,1-75,-25-49,0 0</inkml:trace>
  <inkml:trace contextRef="#ctx0" brushRef="#br0" timeOffset="59339.1833">10964 15974,'25'0,"24"0,1 0,-25 0,0 0,-1 0,1 0</inkml:trace>
  <inkml:trace contextRef="#ctx0" brushRef="#br0" timeOffset="60186.2729">11485 16073,'25'75,"49"-1,-49 1,25-26,-50-24,24-25,1 0,-25-25,25-24,0-1,-25 0,25 1,-1 24,-24 0,0 0</inkml:trace>
  <inkml:trace contextRef="#ctx0" brushRef="#br0" timeOffset="61285.225">12155 16321,'24'-49,"1"24,0 25,-25-50,0 26,-25 24,0 0,1 0,-1 0,0 0,0 0,0 0,1 0,24 49,-25 26,0-26,25 1,0 0,50-50,24 0,25 0,-24 0,-26 0,1 0,-1 0,-49-25,25 25</inkml:trace>
  <inkml:trace contextRef="#ctx0" brushRef="#br0" timeOffset="62060.7394">12601 16247,'-25'0,"1"0,-1 0,0 0,25 25,0 0,0-1,0 26,0 0,0-1,0-24,0 0,25-25,0 0,-1 0,1 0,0 0,0-25,24-49,1-1,0-24,-26 0,1-50,-25-49,0-26</inkml:trace>
  <inkml:trace contextRef="#ctx0" brushRef="#br0" timeOffset="62532.0388">12849 15404,'0'25,"0"49,0 25,0-24,0 24,0-25,0 1,0-1,0-24,0-1,0-24,0 25,0-26,0 51,25-50,-25-1,0 1,0 0</inkml:trace>
  <inkml:trace contextRef="#ctx0" brushRef="#br0" timeOffset="63084.2833">12725 16148,'25'0,"25"0,-1 0,-24 0,25 0,-1 0,-24 0,0 0,0 0,-1 0</inkml:trace>
  <inkml:trace contextRef="#ctx0" brushRef="#br0" timeOffset="64018.4384">13196 16197,'-24'0,"-1"0,0 0,0 0,0 25,1 50,24-26,0 1,0 0,0-26,0 26,0-25,49-25,-24 0,0 0,0 0,-1 0,1-50,0 1,0-1,-25 25,25-25,-25 26,0-26,0 25,-25 25,0 0,0 0,0 0</inkml:trace>
  <inkml:trace contextRef="#ctx0" brushRef="#br0" timeOffset="64841.929">13320 16197,'25'0,"0"0,25 75,-26-26,51 26,-75-25,25-1,-25-24,0-50,0-24,0 24,0 0,0 0,0 0,0 0,0 1,25 24</inkml:trace>
  <inkml:trace contextRef="#ctx0" brushRef="#br0" timeOffset="67152.0971">14635 8731,'0'25,"0"0,0 74,0 100,0 98,-25-49,25-49,0-125,0-49</inkml:trace>
  <inkml:trace contextRef="#ctx0" brushRef="#br0" timeOffset="68225.1306">14660 8458,'0'25,"0"0,-25-25,0 0,25-25,25 25</inkml:trace>
  <inkml:trace contextRef="#ctx0" brushRef="#br0" timeOffset="69621.9205">15032 8706,'25'0,"0"0,-1-24,-24-1,0 0,0 0,0 0,-24 25,-51 0,50 0,-24 0,24 25,0 25,0-1,1 26,-1 24,25 25,0 25,0-50,0 0,0-74,0 50,0-26,0-24,0 0,0 0,0-1,0 1</inkml:trace>
  <inkml:trace contextRef="#ctx0" brushRef="#br0" timeOffset="70170.9042">14710 9079,'74'0,"0"0,26 0,-51 0,1 0</inkml:trace>
  <inkml:trace contextRef="#ctx0" brushRef="#br0" timeOffset="71145.0789">16049 8979,'-25'0,"0"0,1 0,-1 0,-50 0,26 0,24 0,0 0,0 50,1-25,24 24,0-24,0 25,0-1,24 1,76 0,-26-26,-24 26,-1-25,-24-25,0 25,0-1,-25 1,0 0,0 0,0 0,-50-1,0 1,1-25,-1 0,25 0,1 0,-26 0,0 0,26-25,-26 1,50-26,-25 0</inkml:trace>
  <inkml:trace contextRef="#ctx0" brushRef="#br0" timeOffset="72205.1259">16495 9302,'25'0,"25"0,24 0,75 0,124 0,25 25,-150-25,1 0,-99 0,-25 0,0 0</inkml:trace>
  <inkml:trace contextRef="#ctx0" brushRef="#br0" timeOffset="73078.1136">17339 9128,'0'25,"99"25,-49-26,49 26,-25-25,-49-25,-25 25,25-25,-25 24,-50 1,25 0,-24 0,-1 0,25-1,1 1,-1-25,0 50,0-50,25 25,-25-25</inkml:trace>
  <inkml:trace contextRef="#ctx0" brushRef="#br0" timeOffset="74449.4422">18356 9178,'0'0,"-25"0,0 0,0 0,1 0,-1 0,0 74,0-24,-24 74,49-25,0-49,0-1,0-24,0 25,0-26,0 1,0 0,24 0,26-25,0 0,-26 0,26 0,-25 0,0 0,-1 0,1 0,25 0,-25-25,-1 25,1-50,0 26,0-26,-25-24,25 24,-25 0,0 26,0-26,0 0,0 26,0-26,0 25,-50-24,50 24,-50 0,26 0,24 0,-25 25,0 0</inkml:trace>
  <inkml:trace contextRef="#ctx0" brushRef="#br0" timeOffset="76702.0319">18430 9103</inkml:trace>
  <inkml:trace contextRef="#ctx0" brushRef="#br0" timeOffset="82714.6948">15280 10914,'25'0,"24"50,26 123,-1-24,25 25,-49-100,-25-24,-25-25,25-25,0 0,-1-50,-24-124,50-24,-25 49,0 0,-1 100,-24 24,0-25,0 25,0 1,0-1</inkml:trace>
  <inkml:trace contextRef="#ctx0" brushRef="#br0" timeOffset="83486.7861">16049 11534,'0'25,"0"49,25 1,-25 74,0-75,0-49,0 0,0-1</inkml:trace>
  <inkml:trace contextRef="#ctx0" brushRef="#br0" timeOffset="84534.7461">16074 10691,'0'25,"0"24,0 1,0-25,0 24,0-24,-25-25,0 0,25-25,25 0,49 1,-24 24,-25 0,0 0,-1 0</inkml:trace>
  <inkml:trace contextRef="#ctx0" brushRef="#br0" timeOffset="85158.8233">16818 11410,'25'0,"24"0,51 0,-76-25,26 25,-25 0</inkml:trace>
  <inkml:trace contextRef="#ctx0" brushRef="#br0" timeOffset="85759.0257">16892 11658,'25'0,"0"0,49 0,1 0,-1 0,-49 0,0 0</inkml:trace>
  <inkml:trace contextRef="#ctx0" brushRef="#br0" timeOffset="87068.7982">18157 10864,'-74'0,"49"0,-24 0,24 25,0-25,0 50,-24-1,24 51,0-51,0 1,25 24,0-24,0 24,0-49,0 0,0 0,0 0,25-25,25 0,-26 0,1 0,50 0,-1 0,-24 0,-1-25,-24 25,25-25,-50 0,24 25,-24-25,25 1,0-1,-25-25,25 50,-25-25,0 1,0-1,0 0,0-50,0 51,0-26,-50 0,1 1,24 49,0-50,0 25,0 25,1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9T06:31:25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18629 2803,'-25'0,"0"0,0 0,0 0,1-25,-1 25,-25 0,1 0,-1-25,0 25,1 0,-26 0,-24 0,25 0,-75-24,25 24,49 0,1 0,0 0,24 0,25 0,0 0,1 0,-51 0,1-25,-149-25,-25 25,-25-24,49 24,26 25,-50-25,-124-49,25 74,24-25,100 0,0 0,74 0,25 25,-99 0,49 0,-49 0,99 0,24 0,-48 0,73 0,1 0,49 0,25 25,-50-25,-123 0,-125 0,-99 25,-49 25,173-1,50-24,74 0,-25 0,-49-25,24 24,26-24,-26 0,100 0,25 0,24 25,-24-25,-1 0,1 25,49-25,-24 0,24 0,0 0,0 0,0 0,-24 0,-51 0,-172 0,-51 25,125-25,24 0,-24 0,74 0,-25 0,-99 0,0 0,0 0,99 0,74 0,1 0,49 0,-24 0,49-25,-25 25,-50 0,-24 0,-174 0,-124 0,1 75,98-26,25 1,75-50,-26 49,26-49,49 0,0 50,50-25,25 0,24-25,25 0,-49 0,24 0,25 0,-24 24,-1-24,-24 25,49-25,-49 25,24 0,25-25,-24 0,24 25,-25-25,0 0,1 0,-1 0,25 0,-24 0,-1 0,1 0,-1 0,0 0,1 0,24-25,0 25,0 0,1 0,-1 0,-25 0,25 0,1 0,-26-25,25 25,0 0,1 0,-1 0,0 0,0 0,25 25,0 0,0-1,25 1,25 0,74 25,24 24,1-24,50-50,74 74,-100-74,26 0,-1 25,-99-25,25 0,75 0,148 0,0 0,-49 0,24 0,-24 0,99 0,-199 0,-49 0,-25 0,-49 0,24 0,99 0,-123 0,49 0,-50 0,75 0,-50-25,75 25,-75 0,124 0,50 0,-124 0,-25 0,-25 0,-24 0,-26 0,75 0,199 0,520 0,-471 0,-49 0,-125 0,-99 25,25-25,0 0,-25 0,1 0,123 25,25-25,-50 0,50 0,25 0,0 0,-74 0,-1 0,-24 0,-1 0,-49 0,0 0,174 0,0 0,-25 0,-100 24,-49-24,25 0,-25 0,-50 0,26 0,-1 0,0 0,0 0,25 0,0 0,-24 0,-1 0,0 0,-25 0,-49 0,25 0,-1 0,1 0,0 0,24 0,1 0,-26 0,75 0,-74 0,49 0,0 0,50-24,25-1,24-25,-24 25,-50-24,25 24,-50 0,50 0,-75 1,0 24,-24 0,0 0,-1-25,-24 25,0 0,0 0,-25-25,0 0,0 0,0 1,0-1,0 0,0-25,-25 50,0-24,0-1,0 0,-24 25,-26-25,51 0,-1 25,0 0,0 0,0 0</inkml:trace>
  <inkml:trace contextRef="#ctx0" brushRef="#br0" timeOffset="53995.168">16024 5407,'75'0,"98"0,26 0,-100 0,-25 0,-49 0,0 0,0 0</inkml:trace>
  <inkml:trace contextRef="#ctx0" brushRef="#br0" timeOffset="54855.2036">16421 5060,'25'25,"0"0,-1 0,1 24,0-49,0 25,0 25,-1-50,-24 24,0 1,-24 0,-51-25,1 50,-1-1,26-24,-1 0,25-25,1 25</inkml:trace>
  <inkml:trace contextRef="#ctx0" brushRef="#br0" timeOffset="55767.2914">16247 5904,'25'0,"50"0,-1 0,75-25,-50 25,0 0,-49 0,-25 0,24 0,-24 0</inkml:trace>
  <inkml:trace contextRef="#ctx0" brushRef="#br0" timeOffset="56814.2857">16595 5655,'24'0,"51"25,24 0,-74 0,25 0,-50-1,-25-24,0 50,-25 0,-24-1,24 1,25 0,25-26,-24-24,24 25</inkml:trace>
  <inkml:trace contextRef="#ctx0" brushRef="#br0" timeOffset="58913.4077">17140 7293,'25'0,"0"0,0 0,0 0,24 0,50 0,75 0,-100 0,51 0,-26 0,0 0,0 0,25 0,0 0,-49 0,49 0,49 0,26 0,-50 0,-75 0,0 0,1 0,-1 0,-49 0,25 0,123-25,150 0,-1-49,25 24,-123 25,-51 0,-24 1,50 24,-26-25,-49 25,-25 0,-24 0,-1 0,1 0,-1 0,-24 0,24 0,1 0,-1 0,-24-25,24 25,-49 0,0 0,-1 0</inkml:trace>
  <inkml:trace contextRef="#ctx0" brushRef="#br0" timeOffset="81597.9645">2456 10964,'0'24,"0"1,0 50,0-1,0 25,0 1,0-1,25 25,0-25,-25 0,24 25,1-25,-25 1,25 49,-25-25,0-25,0 25,0-50,0 25,0-24,0 49,0-50,25 1,-25-1,0-24,0 49,25 0,-1 100,-24-26,0-74,25 50,-25-99,0-1,0 51,25-76,-25 26,0-25,0 0,0-75,0-148</inkml:trace>
  <inkml:trace contextRef="#ctx0" brushRef="#br0" timeOffset="84042.3525">2431 10964,'25'0,"0"0,99 0,99 0,372 0,-173 0,-99 0,-1 0,-173 0,-50 0,-49 0,-50 24,0 51,0 49,0 149,0-75,0 25,24-49,-24 124,0-75,0-25,0 1,0 49,0-124,0 0,0 0,0-25,0 0,0 1,0 48,-24-98,24 24,0-49,0 0,0 0,0 0,-25-25,25 24,0 1,-25-25,0 0,-24 0,-26 0,-24 0,-25 0,0 0,-124 0,149 0,24 0,-49 0,75 0,-51 0,76 0,-51 0,50 0,-24 0,24 0,0 0,0 0,1 0,-1 0,0 0,0 0,-24 0,24 0,-25 0,1 0,-1 0,0 0,25 0,1 0,-1 0,0 0,0 0,0 0,1 0,-1 0,0 0</inkml:trace>
  <inkml:trace contextRef="#ctx0" brushRef="#br0" timeOffset="86714.4578">3721 11361,'-25'0,"0"0,-24 0,24 0,0 0,-24 0,24 0,0 24,0 1,25 0,0 0,0 0,0-1,0 1,50 0,-25 0,24-25,-24 0,0 0,0 0,49 0,-49 0,49 0,-24 0,-25 0,-1 0,1 0,0 0,0-50,-25 25,0 1,0-1,0 0,-25 0,0 0,0 25,1 0,-1-24,0 24,0-25,0 25,-24 0,24 0,0 0,0 0,-49 0,49 0</inkml:trace>
  <inkml:trace contextRef="#ctx0" brushRef="#br0" timeOffset="88336.1818">3671 12278,'-49'0,"24"0,-25 25,1 99,24-74,0 24,0-49,25 25,0-26,25-24,0 0,0 0,24 0,-24 0,0 0,25 0,-1 0,-24 0,0-24,24 24,1-75,-25 75,0-25,-1 1,-24-1,0 0,0 0,0 0,-24 1,-1 24,-25-25,1 0,24 25,0 0,0 0</inkml:trace>
  <inkml:trace contextRef="#ctx0" brushRef="#br0" timeOffset="89697.2068">3721 13196,'0'25,"-25"0,0 0,-24-1,49 26,-25-50,0 74,0-49,25 25,0-25,0-1,0 1,0 0,0 0,0 0,25-25,25 0,-1 0,-24 0,0 0,25 0,-26 0,26-25,-25 0,0-25,-25 26,24-1,-24 0,0 0,0 0,0 1,0-26,0 25,0 0,0 1,0-1,-24 25,-1 0,0 0,0 0</inkml:trace>
  <inkml:trace contextRef="#ctx0" brushRef="#br0" timeOffset="92131.2172">7516 9252,'0'75,"0"-26,25 75,-25 50,50 24,-50-74,49 50,-24 0,-25-26,25-73,-25 49,0-75,0 1,0 24,0-49,0 0</inkml:trace>
  <inkml:trace contextRef="#ctx0" brushRef="#br0" timeOffset="93892.1912">7491 9203,'50'0,"24"0,26 0,148 0,25 0,-149 0,-50 0,-24-25,-26 25,1-25,25 25,-25 0,-1 0,26 0,-25-25,0 25,-1 0,-24 75,0 24,50 74,-50 1,0 24,25 1,-25-1,0-98,25-26,-25 0,0-24,0-25,0 0,0-1,0 1,0 0,-25-25,0 0,0 0,-24 25,-26-25,-49 0,0 25,50-25,-1 0,-49 0,50 0,-25 0,24 0,50 0,-49 0,24 0,26 0,-1 0,0 0,-25 0,26 0,-1 0</inkml:trace>
  <inkml:trace contextRef="#ctx0" brushRef="#br0" timeOffset="95551.9126">7963 9351,'-25'0,"0"0,25 25,0 0,0 0,0 0,0-1,0 26,50 0,-26-1,1-24,50 0,-26 24,1-49,0 0,-1 25,-24-25,0 0,0 0,-25-25,0 1,0-1,-50 0,50-25,-25 26,-49-26,49 50,0-25,0 0,25 1,-25 24,25-25,-24 25,-1 0,25-25,-25 25,-25 0,26-25,-1 25,0 0,0 0</inkml:trace>
  <inkml:trace contextRef="#ctx0" brushRef="#br0" timeOffset="96914.6497">8037 10244,'-99'75,"-75"74,100-50,49-74,25-1,0 1,25-25,24 0,1 0,0 0,-1 0,-24 0,25 0,-1 0,1 0,-1-25,1 1,0 24,-50-25,0 0,25 25,-25-25,0 0,0 1,0-1,-25 25,0 0,0 0,0 0,0 0,1 0,-1 0,0 0,-25 0</inkml:trace>
  <inkml:trace contextRef="#ctx0" brushRef="#br0" timeOffset="99311.8557">7888 12725,'0'25,"0"49,0 149,0 25,0-49,0 98,0-197,0-26,0 0,-25-24,1-25,24 0,0-1,0-48</inkml:trace>
  <inkml:trace contextRef="#ctx0" brushRef="#br0" timeOffset="100769.8889">7987 12849,'50'0,"0"0,74 0,25-25,-50 25,-25-25,-24 0,-1 25,-24 0,0 0,0-24,0 24,-1 0,1 0,0 24,-25 26,25 0,-25 49,25 0,-25 25,0 25,0 0,0 49,0-123,0-1,0 25,0-24,0-1,-25 0,25-24,0 0,0-26,0 1,-25-25,0 0,-24 0,-51 0,-123 25,-25-25,25 0,24 0,51 0,98-25,25-24,-24 24,49 0</inkml:trace>
  <inkml:trace contextRef="#ctx0" brushRef="#br0" timeOffset="102231.5828">8260 13221,'-24'0,"24"25,0 0,0-1,24-24,26 0,-25 0,24 0,-24 0,0 0,0 0,0 0,-1 0,-24-24,25-1,-25 0,0 0,0 0,0 0,0 1,-49 24,24 0,-25 0,25 0,-24 0,24 0,0 0,0 0,1 0,-1 24,25 1,-25 0,0 0</inkml:trace>
  <inkml:trace contextRef="#ctx0" brushRef="#br0" timeOffset="103415.8326">8384 13618,'-24'25,"-1"49,25-24,0-26,0 1,0 0,-25 0,25 0,0-1,25-24,49 0,-24 25,-1-25,1 0,-25 0,0 0,-25-25,24 1,1-1,-25 0,0 0,0 0,0 1,0-26,-25 25,25 0,-49 1,-1-1,25 25,25-25,-24 25,-1 0,25-25,-25 25</inkml:trace>
  <inkml:trace contextRef="#ctx0" brushRef="#br0" timeOffset="106637.8673">4738 11261,'50'0,"-1"0,1 0,49 0,75-49,-25-1,49 25,-49-24,-25-26,49 26,-73-1,73-24,-49 24,-99 0,74 26,-49-26,24 25,-24 0,24 1,26-26,-26 25,25-24,0-1,-49 50,25-50,-26 26,1-1,49 0,-49 0,-1 0,-24 1,25 24,-26-25,1 25,0-25,0 0,0 25,-25-25</inkml:trace>
  <inkml:trace contextRef="#ctx0" brushRef="#br0" timeOffset="107686.7601">7318 10120,'25'0,"24"0,-24 0,25 0,-1 25,-24-25,0 0,-25 25,0 25,-25-1,-25 1,50-1,0-24,-49 25,49-25,0-1</inkml:trace>
  <inkml:trace contextRef="#ctx0" brushRef="#br0" timeOffset="108859.6642">5953 9971,'-24'0,"-1"0,0 0,0 25,-24 25,49-25,-50 0,50-1,0 1,0 0,0 0,0 0,0-1,0 1,0 0,25-25,-25 25,25-25,-1 0,1 0,0 0,25 0,-26 0,1 0,0 0,-25-25,25 25</inkml:trace>
  <inkml:trace contextRef="#ctx0" brushRef="#br0" timeOffset="109598.177">6177 10145,'0'25,"0"49,0 50,25-24,-1-51,-24-24,0 0</inkml:trace>
  <inkml:trace contextRef="#ctx0" brushRef="#br0" timeOffset="111056.2332">4887 13519,'74'0,"100"0,-25 0,99 24,124 76,-174-76,-24 26,49 0,-99-50,0 49,-25-49,-24 25,74 0,-75 0,-24-1,24-24,-24 25,24 0,-24-25,74 25,-99-25,-1 0,26 0,-25 0,24 0,-24 0,0 0,0 0,0 0,-1 0,1 0</inkml:trace>
  <inkml:trace contextRef="#ctx0" brushRef="#br0" timeOffset="112092.7206">7665 13866,'50'25,"-26"24,26-24,-50 0,25-25,-25 25,25-25,-25 24,-25-24,0 0,25 25,-50-25,50 25,-24-25,-1 25,0 0,25-1,-25-24,0 0,25 25,0 0</inkml:trace>
  <inkml:trace contextRef="#ctx0" brushRef="#br0" timeOffset="113390.0822">6326 13047,'-50'0,"25"0,0 0,1 0,-1 0,0 0,-25 25,25 25,1-26,24 1,0 0,-25-25,25 25,0 0,0 0,0-1,0 1,0 0,0 0,0 0,49-25,-24 0,0 0,0 0,0 0,0 0,-1 0,1 0,0 0,0 0</inkml:trace>
  <inkml:trace contextRef="#ctx0" brushRef="#br0" timeOffset="114825.2243">6375 13345,'25'0,"0"0,24 0,-24-25,25 25,-25 0,-1 0,-24 25,0 25,0-1,0 1,0-25,-24-25,24 24,24-24,1 0,0 0,0 0,0 0,-1 0,1 0</inkml:trace>
  <inkml:trace contextRef="#ctx0" brushRef="#br0" timeOffset="118196.3553">4862 10492,'0'25,"25"50,24-51,1 26,-50-25,25-25,0 0,0 0,-1-25,-24 0,25-24,-25 24,25 0,-25 0,0 0,0 50,0 25,25 24,24 25,-24-74,-25 25,25-50,-25 25</inkml:trace>
  <inkml:trace contextRef="#ctx0" brushRef="#br0" timeOffset="118907.567">5333 10740,'25'0,"-25"50,50-25,-50 0,0-1</inkml:trace>
  <inkml:trace contextRef="#ctx0" brushRef="#br0" timeOffset="124989.459">11857 8830,'25'0,"49"0,75 0,0 0,-25 0,-50 0,-49 0,0 0,0 0</inkml:trace>
  <inkml:trace contextRef="#ctx0" brushRef="#br0" timeOffset="126187.3962">11708 8880,'75'0,"49"0,24 0,-98 0,-25 0,0 0,-1 0,-24 25,0 0,0-1,0 1,0 25,0-25,0 0,0-1,-24-24,-1 25,0-25,50 0,49 0,50 25,25-25,-74 0,-26 0,-24 0,0 0</inkml:trace>
  <inkml:trace contextRef="#ctx0" brushRef="#br0" timeOffset="127312.4116">13048 8806,'-25'0,"0"0,-74 0,24 0,1 0,49 24,0-24,1 25,24 0,24-25,1 25,25 0,24-1,-24 26,24 0,-24-50,-25 0,-25 25,49-25,-24 0,0 0,24 0,-24 0,0 0</inkml:trace>
  <inkml:trace contextRef="#ctx0" brushRef="#br0" timeOffset="128025.6388">13519 8880,'50'0,"24"0,-49 0,24 0,-24 0</inkml:trace>
  <inkml:trace contextRef="#ctx0" brushRef="#br0" timeOffset="128795.7206">13593 9004,'25'25,"0"-25,0 0,0 0,-1 0,1 0</inkml:trace>
  <inkml:trace contextRef="#ctx0" brushRef="#br0" timeOffset="129807.1895">14213 8731,'0'25,"0"0,0 24,0-24,0 25,0-1,0-24,0 0,0 0,0 0,0 0,0-1,0 26,0-25,0 0</inkml:trace>
  <inkml:trace contextRef="#ctx0" brushRef="#br0" timeOffset="135594.4159">14015 9475,'-25'0,"0"0,1 0,-51 0,26 50,-26 74,50-74,25 24,-24-24,24-26,0 1,0 0,49-25,1 0,24 0,-24 0,-1 0</inkml:trace>
  <inkml:trace contextRef="#ctx0" brushRef="#br0" timeOffset="136118.0993">14114 9872,'0'25,"0"25,50 49,-50-25,0-49,0 0</inkml:trace>
  <inkml:trace contextRef="#ctx0" brushRef="#br0" timeOffset="136739.5963">14461 9475,'0'50,"25"24,0 26,0-1,-25-50,25-24,0 25,-25-25</inkml:trace>
  <inkml:trace contextRef="#ctx0" brushRef="#br0" timeOffset="137364.3116">14486 9872,'0'-25,"124"-24,75-26,148-49,-223 124,-124-49,50 49</inkml:trace>
  <inkml:trace contextRef="#ctx0" brushRef="#br0" timeOffset="138239.3398">15553 9401,'-25'0,"0"0,0 0,-24 0,24 0,0 50,-24-50,49 24,0 1,24 0,26 0,24 0,1 24,-26-49,26 25,-50 0,0 0,24-25,-24 0,25 0,-26 0,1 0,0-25</inkml:trace>
  <inkml:trace contextRef="#ctx0" brushRef="#br0" timeOffset="139100.4855">15875 9575,'25'0,"0"-25,25 25,-50-25,24 25,26 0,-25 0,0 0,-1 0,-24 25,0 0,-24 24,24 1,-50 49,25 0,-24 25,49-49,0-50,49-75,50-25,75-24,-25-50,-50 100</inkml:trace>
  <inkml:trace contextRef="#ctx0" brushRef="#br0" timeOffset="139871.6048">16520 9103,'0'-24,"0"-1,25 25,25-25,-1 0,1 0,24 0,-49 25,0-24,0-1</inkml:trace>
  <inkml:trace contextRef="#ctx0" brushRef="#br0" timeOffset="140772.7044">16669 9227,'25'0,"0"-24,0-1,-1 25,-24-25,50 25,-50-25,25 25</inkml:trace>
  <inkml:trace contextRef="#ctx0" brushRef="#br0" timeOffset="141784.0903">17116 8706,'0'25,"0"0,0 25,24-26,-24 1,50 25,-50-1,50 1,-50-25,0 0,0 0,0 24,0-24,0 0,0 0,24-25</inkml:trace>
  <inkml:trace contextRef="#ctx0" brushRef="#br0" timeOffset="144230.2615">12924 11286,'0'-25</inkml:trace>
  <inkml:trace contextRef="#ctx0" brushRef="#br0" timeOffset="146228.1931">12924 10939,'-25'0,"25"25,-25 49,25 75,0-25,0 25,0-50,0-74,0 0,0-1,0-73,50-26,74 1,-75 0,50 49,-74 0,0 0,0 25,0 0,-1 25,1 25,0-1,-25-24,0 25,0-26,0 1,0 0,-50-25,26 0,-26 0,0 0,1 0,-1 0,1 0,-1 0,0 0,-24 0,24 0,1 0,24 0</inkml:trace>
  <inkml:trace contextRef="#ctx0" brushRef="#br0" timeOffset="146927.5702">13544 11336,'25'0,"24"0,-24 0,0 0,24 0,26 0,-26 0,-24 0,0 0</inkml:trace>
  <inkml:trace contextRef="#ctx0" brushRef="#br0" timeOffset="147501.8336">13569 11609,'49'0,"-24"0,0 0,0 0,24 0,-24 0,0 0,0 0</inkml:trace>
  <inkml:trace contextRef="#ctx0" brushRef="#br0" timeOffset="148962.016">14486 11336,'-25'0,"-24"0,24 0,0 25,25-1,0 26,0 0,0-1,0 26,0-51,0 1,0 0,0 0,25-25,0 0,24 0,-24 0,0 0,0 0,0 0,0 0,-1-25,1 0,-25 0,0 1,0-1,0 0,0 0,0 0,0-24,0 24,0 0,0 0,-25 25,1 0,-1 0,0 0,0 0</inkml:trace>
  <inkml:trace contextRef="#ctx0" brushRef="#br0" timeOffset="153426.0205">12601 13221,'0'-25,"-25"25,1 0,-1 0,0 0,-25 0,25 0,-24 0,24 50,-25-50,50 49,-49 1,24-25,-49 74,49-49,0-1,0 1,25 24,0-24,0-1,0-24,0 0,0 0,0 0,50-1,-1-24,26 50,-26-25,51-25,-51 25,1-25,0 0,-26 0,1 0,0 0,25 0,-26 0</inkml:trace>
  <inkml:trace contextRef="#ctx0" brushRef="#br0" timeOffset="154213.0768">13196 13444,'25'0,"74"0,1 0,-1 0,-25 0,-49 0</inkml:trace>
  <inkml:trace contextRef="#ctx0" brushRef="#br0" timeOffset="154786.2894">13221 13990,'75'0,"-1"0,0 0,-24 0,-25 0,0 0</inkml:trace>
  <inkml:trace contextRef="#ctx0" brushRef="#br0" timeOffset="161124.3924">14660 13395,'25'-50,"24"0,-24 26,-25-1,25 0,-25 0,0 0,-25 25,0 0,1 0,-1 0,0 0,0 0,-24 0,-1 0,0 0,25 0,1 0,-1 0,-25 0,25 0,25 25,-24 0,24 0,-50 49,0 50,-24 25,74-99,-25-1,25-24,0 0,25-25,0 0,0 0,-1 25,1-25,50 0,-26 0,26 24,-26 1,1-25,-25 0,49 25,1-25,-1 0,25 0,-24 0,-26 0,1 0,-25 0,-1 0,-24-25</inkml:trace>
  <inkml:trace contextRef="#ctx0" brushRef="#br0" timeOffset="162412.1725">14784 13221,'0'25,"-25"0,0 24,1 1,-51 24,50-24,-24-25,24-25,0 0,0 0,0 0,1 0,-1 0,0 0,0 0,0 0,1 0,-1 0</inkml:trace>
  <inkml:trace contextRef="#ctx0" brushRef="#br0" timeOffset="164469.0271">14958 12378,'-25'0,"25"49,0 26,0 49,0 24,0 1,0-74,0-26,0 1,0-25,0-50,0 0,0 0,25 0,24 1,1-26,24 25,-24-24,-1 24,-24 25,0 0,0 0,0 0,-25 25,0-1,-25 1,25 0,-25 0,0-25,25 25,-25-25,1 0,-1 0,0 24,0-24,0 0,1 0,-1 0,0 0,0 0,0 0</inkml:trace>
  <inkml:trace contextRef="#ctx0" brushRef="#br0" timeOffset="165441.4211">15627 13072,'0'50,"0"-1,0 1,0 0,0-26,0 26</inkml:trace>
  <inkml:trace contextRef="#ctx0" brushRef="#br0" timeOffset="167026.1312">15677 12824,'0'25,"0"0,-25-25,0 0,25-25,25 25,-25-25,25 25,0 0,0 0,-25 25,-25-25,25 25</inkml:trace>
  <inkml:trace contextRef="#ctx0" brushRef="#br0" timeOffset="168435.9673">14040 14015,'49'0,"-24"0,25 0,24 0,-24 0,-1 0,1 0,24 0,51 0,-26 0,74 0,26-25,-125 0,1 25,-1 0,50 0,-50 0,26 0,-26 0,1 0,-1 0,-24 0,-1 0,26 0,-26 0,1 0,-1 25,-24-25,0 0</inkml:trace>
  <inkml:trace contextRef="#ctx0" brushRef="#br0" timeOffset="170484.0403">14586 14784,'49'0,"26"0,24 0,-50 0,1 0,0 0,-26 0</inkml:trace>
  <inkml:trace contextRef="#ctx0" brushRef="#br0" timeOffset="171670.1984">14635 14833,'25'0,"0"0,0 25,24 0,-24 24,0-24,24 0,-24-25,-25 25,0 0,-25-25,1 49,-26 1,0-25,26 24,-1-49,25 25,25-25,24 0,75 0,-49 0,-1 0,-24 0,-1 0,-24 0,25 0,-1 0,-24 0,0 0</inkml:trace>
  <inkml:trace contextRef="#ctx0" brushRef="#br0" timeOffset="172594.2848">14834 15677,'0'24,"0"51,0-26,0 1,0-25,0 0,0-1,0 1</inkml:trace>
  <inkml:trace contextRef="#ctx0" brushRef="#br0" timeOffset="173604.6592">15106 15652,'-24'0,"-1"0,0 25,-25 24,26 1,-1-50,0 0,25 25,-25-25,0 24,25 1,75-25,74 50,-50-1,50 26,-100-50,1-1,-1 1,-24-25</inkml:trace>
  <inkml:trace contextRef="#ctx0" brushRef="#br0" timeOffset="176300.997">15677 14858,'25'0,"0"0,24 0,1 0,-25 0,24 0,-49-25,0 0,0 1,-25 24,1 0,-1 0,0 0,0 0,0 0,1 0,-1 0,0 0,25 24,0 1,0 0,0 0,0 0,25 24,0-24,-1 0,1 0,25-1,-25-24,-1 0,1 0,0 0,0 0,0 0,-1 0,1 0,0 0,0 0,24 0,-24 0,0 0</inkml:trace>
  <inkml:trace contextRef="#ctx0" brushRef="#br0" timeOffset="177960.1567">15925 14337,'0'25,"0"0,0 0,0-1,0 26,0 24,0-49,0 25,0-25,0 24,25-49,-25 25,0-50,25 25,-1-25,1 1,25-26,-25 25,24 0,-24 1,0 24,0 0,-1 24,-24 1,0 0,0 0,0 0,-24-25,24 24,-25-24,0 0,0 0,0 0,1 0,-1 0,0 0,0 0,0 0</inkml:trace>
  <inkml:trace contextRef="#ctx0" brushRef="#br0" timeOffset="179033.2701">16396 14734,'0'50,"0"-1,0 1,0 24,0 25,0-74,0 0,0 0</inkml:trace>
  <inkml:trace contextRef="#ctx0" brushRef="#br0" timeOffset="180171.2611">16570 14759,'0'25,"0"-1,-25-24,0 0,0 0,25 25,-24-25,-1 25,50-25,-1 0,1 0,0 0</inkml:trace>
  <inkml:trace contextRef="#ctx0" brushRef="#br0" timeOffset="181680.1403">16371 14660,'0'24,"0"26,25-25,-25 24,25-49,-25 25,0 0</inkml:trace>
  <inkml:trace contextRef="#ctx0" brushRef="#br0" timeOffset="183463.8282">16545 14734,'-25'25,"0"0,1-1,-1 1,0 0,25 0,25-25,0 0,-1 0,26 0,-25 0,24-25,-24 25,25 0,-25 0,0 0,24 0,-24 0</inkml:trace>
  <inkml:trace contextRef="#ctx0" brushRef="#br0" timeOffset="190393.2417">18827 12526,'-25'25,"-49"0,-1 49,26-49,-1 25,50-25,0-1,0 1,25-25,25 0,-1 0,1 0,24 0,-24 0,-25 0,0 0,-25-25,0 1,24 24,-24-25,0-25,0 25,0 1,0-26,0 25,-24 0,-125 25,124 0,25-24,-25 24,0 0,0 0,1 0,-1 0,0 0,25 24,-25 1,-99 74,50 25,24 0,-49 25,99-124,0 0,25-25,24 0,1 0,-25 25,0-25,49 0,-24 24,-26 1,51-25,-26 0,-24 0,0 0,0 0,0 0,24 0,26 0,24 0,-74 0,24 0</inkml:trace>
  <inkml:trace contextRef="#ctx0" brushRef="#br0" timeOffset="191801.9679">19323 12254,'-25'0,"25"24,0 1,0 25,0-25,0-1,0 1,25-25,0 0,0 0,0 0,-1 0,1 0,0 0,0 0,0 0,-1 0,-24-25,25 25,-25-24,0-1,25 25,-25-25,0 0,-25 0,0 25,1 0,-1 0,0-24,0 24,-24 0,24 0,0 0,0 0,0 0,-24 0,24 0,0 0</inkml:trace>
  <inkml:trace contextRef="#ctx0" brushRef="#br0" timeOffset="192911.9326">18033 13543,'25'0,"0"0,25 0,74 0,99 0,-25 0,-24 0,-100 0,-24 0,-25 0,0 0,24 0,-24 0,49 0,-49 0,0 0,0 0,0 0,-25-24</inkml:trace>
  <inkml:trace contextRef="#ctx0" brushRef="#br0" timeOffset="195531.5893">18455 14139,'74'0,"-24"0,0 0,-26 0,26 0,-25 0,0 0,-1 0</inkml:trace>
  <inkml:trace contextRef="#ctx0" brushRef="#br0" timeOffset="196294.7721">18356 14139,'25'0,"24"49,50 1,25 49,-49 0,-1-24,-24-26,-50-24,-25-25,0 25,0 0,-24 0,24-1,0 1</inkml:trace>
  <inkml:trace contextRef="#ctx0" brushRef="#br0" timeOffset="198154.6346">18703 14784,'25'0,"0"0,-1 0,1 0,0 0,0 0,0 0,0 0</inkml:trace>
  <inkml:trace contextRef="#ctx0" brushRef="#br0" timeOffset="199188.5795">19199 14139,'-25'24,"25"76,0-26,0 1,0-26,0-24,0 0</inkml:trace>
  <inkml:trace contextRef="#ctx0" brushRef="#br0" timeOffset="199976.9305">19472 14139,'0'24,"0"1,0 25,0-1,0-24,0 0,0 0,0 0</inkml:trace>
  <inkml:trace contextRef="#ctx0" brushRef="#br0" timeOffset="200873.4467">19398 14337,'24'0,"1"0,0 0,0 0,0 0,-1 0,1 0,0 0,0 0,0 0,-1 0</inkml:trace>
  <inkml:trace contextRef="#ctx0" brushRef="#br0" timeOffset="202344.87">19894 14089,'0'25,"0"49,0 1,0-1,0 1,0-51,0 1</inkml:trace>
  <inkml:trace contextRef="#ctx0" brushRef="#br0" timeOffset="203167.9071">20315 13271</inkml:trace>
  <inkml:trace contextRef="#ctx0" brushRef="#br0" timeOffset="204315.6601">20092 13370</inkml:trace>
  <inkml:trace contextRef="#ctx0" brushRef="#br0" timeOffset="205863.4465">20191 13295,'50'0,"49"0,25 0,149 0,-74 0,-100 0,-74 0,24 0</inkml:trace>
  <inkml:trace contextRef="#ctx0" brushRef="#br0" timeOffset="206512.0509">20241 13568,'50'0,"49"0,124 0,-49 0,-50 0,25 0,-75 25,-49-25,0 0,-1 0</inkml:trace>
  <inkml:trace contextRef="#ctx0" brushRef="#br0" timeOffset="207273.5785">22374 12576,'-25'0,"1"25,-1 49,25 50,-50 50,50-75,0-25,0-49,0 0</inkml:trace>
  <inkml:trace contextRef="#ctx0" brushRef="#br0" timeOffset="208146.687">21928 13271,'24'0,"76"0,-26 0,1 0,-1 0,-49 0,0 0,-1 0,1 0,0 0,0 0</inkml:trace>
  <inkml:trace contextRef="#ctx0" brushRef="#br0" timeOffset="209443.2381">22052 13618,'0'-25,"0"0,0 0,0 1,49-1,-24 25,0 0,0 0,0 0,-1 0,1 0,-25 74,0-24,0-1,0 26,0-26,-25 26,1-50,-26-1,0 26,1-25,-1-25,25 25,-24-25,-1 0,25 0,0 0,50 0,50 0,-1 0,-24 0,24 0,-49 0,0 0,0 0,-25 24</inkml:trace>
  <inkml:trace contextRef="#ctx0" brushRef="#br0" timeOffset="214370.0924">5953 11286,'0'25,"0"0,0 0,0-1,0 26,0 0,0-1,0-24,0 0,25-25,0 0,0 0</inkml:trace>
  <inkml:trace contextRef="#ctx0" brushRef="#br0" timeOffset="215817.2798">6028 11336,'-50'0,"25"0,1 0,-1 0,0 0,25 49,0 1,0 0,0-26,25 1,0 25,-1-50,26 0,-25 0,0 0,-1 0,1 0,0 0,0 0,0 0,0 0,-1-25,-24 0,0 0,0 1,0-1,0 0,0 0,-24 0,-26 1,0-1,25 25,1-25,-1 25,0 0,0 0,0 0,1 0,-1 0,0 0,0 0,0 0</inkml:trace>
  <inkml:trace contextRef="#ctx0" brushRef="#br0" timeOffset="217002.6541">6400 11361,'50'-25,"-1"-25,1 50,-25 0,-1 0,1 0,-25 25,0 0,-25 0,1-25,-1 0,0 0,0 0,25-25,0 0,25 25,0 0</inkml:trace>
  <inkml:trace contextRef="#ctx0" brushRef="#br0" timeOffset="218601.5497">6722 11112,'50'-49,"74"-1,-50 25,50-24,-99 24,0 25,-50 0,0 0,-49 25,24 0,26 24,-1-24,0 25,0-50,0 24,25 1,0 0,0 0,0 25,25-26,-25 1,25-25,0 0,0 0,-1 0,1 0,0 0,0 0,0 0,-1 25,-24 0,0 0,0-1,-24 1,-1 0,0 0,0-25,0 0</inkml:trace>
  <inkml:trace contextRef="#ctx0" brushRef="#br0" timeOffset="220546.8203">6053 14461,'-25'0,"0"0,25 25,-25 0,-24 24,49 1,-25 24,0-49,25 0,0 25,0-26,50 1,-1-25,1 0,-25 0,-1 0,1 0,-25-25,0 1,0-1,0 0,0 0,0-24,-25 24,25 0,-24 0,24 0,-25 25</inkml:trace>
  <inkml:trace contextRef="#ctx0" brushRef="#br0" timeOffset="221833.5681">6350 14759,'0'-25,"0"0,25 25,-25 25,0 0,-25-25,1 0,48 0</inkml:trace>
  <inkml:trace contextRef="#ctx0" brushRef="#br0" timeOffset="223954.1749">6623 14412,'0'-25,"50"25,-25 0,-1 0,-48 0,-1 0,0 0,0 25,0-25,25 24,0 26,0-25,25 0,-25-1,0 1,25-25,0 0,24 0,-24 0,0 0,0 0,0 25,-1 0,-24 0,0-1,0 1,0 0,0 0,0 0,0-1,-24-24,-1 0</inkml:trace>
  <inkml:trace contextRef="#ctx0" brushRef="#br0" timeOffset="228165.3409">8186 15850,'74'298,"-74"-125,0-98,0-50,0 0</inkml:trace>
  <inkml:trace contextRef="#ctx0" brushRef="#br0" timeOffset="229067.5676">8136 15553,'0'74,"0"75,0 198,50-49,-25-100,0-99,-1-24,-24-1,25-24,-25-25,0-1,0-48</inkml:trace>
  <inkml:trace contextRef="#ctx0" brushRef="#br0" timeOffset="230262.5002">8136 15354,'50'0,"173"0,124 0,-24 0,-174 0,0 0,-125 0,1 0,0 0,-75 25,26 74,-26 100,0 98,1 75,49-99,0-74,-25-51,25-73,0-26,0-24,-50-25,1 0,-75 0,-174-49,-74-1,124 0,173 26,26 24,49-25</inkml:trace>
  <inkml:trace contextRef="#ctx0" brushRef="#br0" timeOffset="231449.4871">3795 13791,'124'25,"125"124,123 99,-25 0,-173-74,24-25,0 74,1 25,24-74,-74-1,74 1,0 74,-74-124,0 49,-50-148,-49 0,-25 0,-1-25,26 0,-25 25,0 0,24-25,-24 0,0 0,0 0,0 24,-1-24</inkml:trace>
  <inkml:trace contextRef="#ctx0" brushRef="#br0" timeOffset="232036.124">7094 16247,'50'0,"99"99,74 50,-124-74,-49-26,-25-49,-25 25,-25-25,0 0,-49 0,-75 0,-25 0</inkml:trace>
  <inkml:trace contextRef="#ctx0" brushRef="#br0" timeOffset="232971.1258">6549 15329,'-25'0,"0"0,0 0,25 25,-24 25,-1-25,25-1,0 1,0 0,0 0,25 0,-1-25,1 0,0 0,0 0</inkml:trace>
  <inkml:trace contextRef="#ctx0" brushRef="#br0" timeOffset="234020.5987">6623 15503,'25'0,"0"0,0 0,-1 0,1 0,-25 25,-25 0,1-25,24 24,-25-24,50 0,49 0,0 0,-24 0,-25 0,0 0,-25 25,0 0,0 0,-25 0,0-25,0 0,0 0,1 0,-1 0</inkml:trace>
  <inkml:trace contextRef="#ctx0" brushRef="#br0" timeOffset="238086.5071">19919 15429,'0'24,"0"26,0 49,0-49,0-1,0-24,0 0,0 0,24 0,-24-1</inkml:trace>
  <inkml:trace contextRef="#ctx0" brushRef="#br0" timeOffset="238809.7013">20142 15602,'0'50,"-25"-1,-49 125,-1-75,26 50,-1-99,25-1,0-24,25 0</inkml:trace>
  <inkml:trace contextRef="#ctx0" brushRef="#br0" timeOffset="240205.8336">20216 16049,'0'-25,"0"0,75 0,24-24,149-1,-75 0,-148 50,-25 25,-25 0,1 0,-26 0,50-1,-50 1,50 0,-24-25,-1 0,25 25,-25-25,0 25,0-1,1-24,-1 0,25 25,25-25,24 0,1 0,-25 0,-1 0,1 0,0 0,0 25,0-25,-1 25,26 0,-50-1,25-24,-25 25,0 25,0 24,0 1,-75 24,51-74,-26 0,0 24,-24-49,0 25,-26 0,-24-25,0 0,50 0,0 0,49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9T06:37:16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22498 7640,'0'25,"0"24,0 26,0 24,0 0,25 50,-25-75,0-24,0 0,0-26</inkml:trace>
  <inkml:trace contextRef="#ctx0" brushRef="#br0" timeOffset="648.4414">22300 7888,'25'0,"49"0,0 0,-24 0,0 0,-26 0</inkml:trace>
  <inkml:trace contextRef="#ctx0" brushRef="#br0" timeOffset="1596.8547">22672 7789,'25'0,"24"24,-24 1,0 25,0-25,24-1,-24 1,-25 0,25-25,-25 25,25-50,-25-25,0 1,0-50,24-50,-24 74,0 1,0 24,0 26,0-1</inkml:trace>
  <inkml:trace contextRef="#ctx0" brushRef="#br0" timeOffset="2931.8268">23242 7665,'25'0,"0"0,0 0,0 0,-25-25,0 0,0 0,0 0,0 1,0-1,0 0,0 0,-25 25,0 0,0 0,0 0,1 0,24 25,0 0,0 24,0-24,0 25,0-25,0-1,0 1,0 0,0 0,0 0,24-1,-24 1,25-25,-25 25,25-25,0 0,0 0,24 0,-24 0,0 0,24 0,-24 0,0 0,0 0,0 0</inkml:trace>
  <inkml:trace contextRef="#ctx0" brushRef="#br0" timeOffset="3804.9641">22523 9054,'50'0,"-1"-25,1-25,24 50,25-49,-99 24,25 25,0-25</inkml:trace>
  <inkml:trace contextRef="#ctx0" brushRef="#br0" timeOffset="4877.1137">22969 8632,'25'0,"0"0,0 50,49-1,-24 50,0-74,-26 0,1 25,-25-26,0 1,25-25,0 0,-25-25,0-74,0 25,0 24,0 1,0 24,0 0,0 0,0 0</inkml:trace>
  <inkml:trace contextRef="#ctx0" brushRef="#br0" timeOffset="6349.9505">23540 8682,'25'0,"0"0,-1-25,1 25,-25-25,25 0,0 25,-25-25,0 1,0-1,0 0,0 0,-25 25,0 0,0 0,1 25,-1-25,25 25,-25-25,25 25,0-1,0 1,0 0,0 0,0 0,0 24,0-24,0 0,0 0,0 24,25 1,-25-25,25-25,-1 0,1 24,0-24,0 0,24 0,-24 0,0 0</inkml:trace>
  <inkml:trace contextRef="#ctx0" brushRef="#br0" timeOffset="10058.897">19249 9475,'0'25,"0"50,0 98,0-24,0 0,0-25,0-74,0-26,25-24,24-24,26-1,49-74,-50 49,-24 25,-1 25,-24 0,0 0,-25 25,0 0,0 0,0 24,0 1,0-25,0 24,0 1,-50-25,25-1,1 1,-1-25,0 0,-49 0,24 0,0 0,26 0,-1 0</inkml:trace>
  <inkml:trace contextRef="#ctx0" brushRef="#br0" timeOffset="11080.7909">19943 10145,'25'0,"-25"25,0 0,0 0,0-1,0 1,25 0,-25 0,0 0,25-1,-25 1,0 0,0 0,0 0,0-1,0 1,0 0,0 25,0-26</inkml:trace>
  <inkml:trace contextRef="#ctx0" brushRef="#br0" timeOffset="12192.1397">19968 9947,'-49'0,"24"0,25-25,0 0,25 25,-25 25</inkml:trace>
  <inkml:trace contextRef="#ctx0" brushRef="#br0" timeOffset="13439.124">20340 10145,'0'25,"0"25,0 49,0 99,0-24,25-50,-25-75,0 26,0-1,0-24,0 49,0-74,0 0,-25-25,0 0,1 0,-1 0,0 0,0 0,0 0,1-25,24 0</inkml:trace>
  <inkml:trace contextRef="#ctx0" brushRef="#br0" timeOffset="14950.2096">20365 9723,'0'-24,"0"-1,0 50,0 24,0 1,0 24,0-24,0-1,0-24,-25-25,25-25,0 1,0-26,0 25,0-24,0-1,0 0,0 26,0 48,0 1,-25-25</inkml:trace>
  <inkml:trace contextRef="#ctx0" brushRef="#br0" timeOffset="15810.7993">20811 9773,'0'74,"25"1,-25-1,25-24,0 24,-25-49,25 25,-25-25,0-1,0 1</inkml:trace>
  <inkml:trace contextRef="#ctx0" brushRef="#br0" timeOffset="16608.1526">20712 10096,'25'-25,"0"25,24-25,-24 25,0 0,0 0,0 0,0 0</inkml:trace>
  <inkml:trace contextRef="#ctx0" brushRef="#br0" timeOffset="18354.8184">21159 9947,'0'-25,"-25"25,25-25,0 0,74 25,1-25,-1 1,1 24,-1 0,-49 0,-25 24,0 1,0 0,0 0,0 24,-25-49,25 50,-25-50,25 25,-25-25,25-50,0 25,25-24,50-1,-51 50,1-49,-25 24,25 0,-25 0,0 0,0 1,0-1,0 50,0-1,0 26,0 0,0 24,0 0,0-24,25 0,-25-25,25-1,-1 1,1-25,0 0,25 0,-26 0,1 0,0 0</inkml:trace>
  <inkml:trace contextRef="#ctx0" brushRef="#br0" timeOffset="22610.9456">22845 9649,'25'0,"-25"-25,0 0,0 1,0-1,-25 25,1 0,-26 0,0 0,26 0,-1 0,0 0,25 49,0-24,0 25,0-1,0 26,0-1,74 50,1-24,-26-51,1 26,-50-26,0-24,25-25</inkml:trace>
  <inkml:trace contextRef="#ctx0" brushRef="#br0" timeOffset="23185.6373">22374 9996,'25'0,"25"0,24 0,25-25,-24 25,-26-24,-24 24,0-25,0 25,-1 0</inkml:trace>
  <inkml:trace contextRef="#ctx0" brushRef="#br0" timeOffset="24133.9384">23019 9847,'-25'0,"0"25,25 0,0 0,0 0,0 24,0-24,0 25,25-50,-25 25,25-25,0 0,0 0,-25-25,0 0,0 0,0 0,0 0,0 1,-25 24,0 0</inkml:trace>
  <inkml:trace contextRef="#ctx0" brushRef="#br0" timeOffset="24897.4802">23267 9798,'0'25,"0"-1,25 1,-25 25,25-50,-25 25,0-1,0-48,0-26,25 0,-1 1</inkml:trace>
  <inkml:trace contextRef="#ctx0" brushRef="#br0" timeOffset="25569.6319">23813 9649,'-25'0,"0"25,25 0,-25-25,1 49,24-24,0 0,0 0,0 24,0-24,0 0,24-25,1 25,0-25</inkml:trace>
  <inkml:trace contextRef="#ctx0" brushRef="#br0" timeOffset="27939.1473">20539 10889,'0'75,"0"98,49 1,1-25,-50-75,0-24,0-25,25-1,-25-48,24 24,-24-25,25 0,0 25,0-25,24 0,-24 25,0 0,0 0,0 0,0 0,-1 25,-24 0,0 0,-24-25,-1 0,0 0</inkml:trace>
  <inkml:trace contextRef="#ctx0" brushRef="#br0" timeOffset="28549.8542">21208 11584,'0'49,"0"-24,0 25,25-1,0 1,-25-25,25 0,-25-1</inkml:trace>
  <inkml:trace contextRef="#ctx0" brushRef="#br0" timeOffset="29485.6814">21159 11361,'-25'0,"0"0,0 0,50 0,0 0</inkml:trace>
  <inkml:trace contextRef="#ctx0" brushRef="#br0" timeOffset="30159.6416">21630 11683,'0'50,"25"24,24 50,-24-25,-25-49,0-25,0-1,0 1</inkml:trace>
  <inkml:trace contextRef="#ctx0" brushRef="#br0" timeOffset="31070.7158">21680 11187,'0'50,"0"-26,0 1,0 0,-25-25,0 0,0 0,50 0</inkml:trace>
  <inkml:trace contextRef="#ctx0" brushRef="#br0" timeOffset="32441.8458">22126 11361,'25'0,"0"0,0 0,-1 0</inkml:trace>
  <inkml:trace contextRef="#ctx0" brushRef="#br0" timeOffset="34911.7521">22523 11038,'0'-25,"25"25,49-49,25 24,-49 25,-25 0,0 0,-25 25,0-1,0 51,0-1,-25-24,25-25,0 0,-25-1,25 1,-50-25,50 25,-24-25,-1 0,25-25,0 0,49 1,-24-1,25 0,-50 0,49-25,1 26,-25-26,24 25,-49 0,25 25,-25-24,25 24,-25-25,0 0,0 0,0 0,0 1,0-1,-25 25,0 0,1 25,-1 24,25 1,0 24,0-24,0-1,0-24,0 25,49 0,-49-26,25 26,0-50,-25 25,25-25,0 0,0 0,-1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9BC8-FB22-4A6D-8E93-612798B4359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FC87-8C77-45AD-A24D-C37179D7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E68618-898F-467B-A740-FAA7E14B82B3}" type="datetime1">
              <a:rPr lang="en-US" smtClean="0"/>
              <a:t>6/29/2020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DAC20-3F3F-4AC4-8794-CB6E372BE7D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1F4A8-8D43-4E69-82BB-BC521D748A0C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90901-2867-4EBC-9AB5-E7D27FBE71C2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C497-198F-4C93-B5A2-CCF3E616BDD3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0030D-3043-485E-A71C-F08836AB9927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1C5E-E571-41F9-876D-9DFCF46E3FB2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5ACBF-CF52-4F7C-B87C-1EDB95425FC9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4F6A56-E061-47DC-9D1B-43D84F06C66A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21564A-BCEF-460A-B82A-8A768110440B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0F1C62-D9E8-4958-B95C-FA9896D13B21}" type="datetime1">
              <a:rPr lang="en-US" smtClean="0"/>
              <a:t>6/29/2020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7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2004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Part </a:t>
            </a:r>
            <a:r>
              <a:rPr lang="en-US" sz="7200" dirty="0" smtClean="0"/>
              <a:t>13: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Capsule Network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6400800" cy="1752600"/>
          </a:xfrm>
        </p:spPr>
        <p:txBody>
          <a:bodyPr/>
          <a:lstStyle/>
          <a:p>
            <a:r>
              <a:rPr lang="en-US" dirty="0" smtClean="0"/>
              <a:t>Presented  By: T.E. Shree Ram </a:t>
            </a:r>
            <a:r>
              <a:rPr lang="en-US" dirty="0" err="1" smtClean="0"/>
              <a:t>Khaitu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D9D1-9933-42A4-850C-9C92E1B13F4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RK\Desktop\New folder\c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6609"/>
            <a:ext cx="8704792" cy="517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RK\Desktop\New folder\s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385705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Routing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43000" y="1676400"/>
            <a:ext cx="838200" cy="3200400"/>
            <a:chOff x="1143000" y="1676400"/>
            <a:chExt cx="838200" cy="3200400"/>
          </a:xfrm>
        </p:grpSpPr>
        <p:sp>
          <p:nvSpPr>
            <p:cNvPr id="6" name="Rectangle 5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12918" y="1714500"/>
            <a:ext cx="838200" cy="3200400"/>
            <a:chOff x="1143000" y="1676400"/>
            <a:chExt cx="838200" cy="3200400"/>
          </a:xfrm>
        </p:grpSpPr>
        <p:sp>
          <p:nvSpPr>
            <p:cNvPr id="18" name="Rectangle 17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1480" y="1669680"/>
              <a:ext cx="7313760" cy="3893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1660320"/>
                <a:ext cx="7332480" cy="39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3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235527"/>
            <a:ext cx="685800" cy="1752600"/>
            <a:chOff x="1143000" y="1676400"/>
            <a:chExt cx="838200" cy="3200400"/>
          </a:xfrm>
        </p:grpSpPr>
        <p:sp>
          <p:nvSpPr>
            <p:cNvPr id="7" name="Rectangle 6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2265383"/>
            <a:ext cx="685800" cy="1752600"/>
            <a:chOff x="1143000" y="1676400"/>
            <a:chExt cx="838200" cy="3200400"/>
          </a:xfrm>
        </p:grpSpPr>
        <p:sp>
          <p:nvSpPr>
            <p:cNvPr id="12" name="Rectangle 11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1109" y="4240893"/>
            <a:ext cx="685800" cy="1752600"/>
            <a:chOff x="1143000" y="1676400"/>
            <a:chExt cx="838200" cy="3200400"/>
          </a:xfrm>
        </p:grpSpPr>
        <p:sp>
          <p:nvSpPr>
            <p:cNvPr id="17" name="Rectangle 16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67000" y="1195284"/>
            <a:ext cx="685800" cy="1752600"/>
            <a:chOff x="1143000" y="1676400"/>
            <a:chExt cx="838200" cy="32004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08563" y="3453080"/>
            <a:ext cx="685800" cy="1752600"/>
            <a:chOff x="1143000" y="1676400"/>
            <a:chExt cx="838200" cy="3200400"/>
          </a:xfrm>
        </p:grpSpPr>
        <p:sp>
          <p:nvSpPr>
            <p:cNvPr id="27" name="Rectangle 26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10200" y="179284"/>
            <a:ext cx="685800" cy="1752600"/>
            <a:chOff x="1143000" y="1676400"/>
            <a:chExt cx="838200" cy="3200400"/>
          </a:xfrm>
        </p:grpSpPr>
        <p:sp>
          <p:nvSpPr>
            <p:cNvPr id="31" name="Rectangle 30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2209140"/>
            <a:ext cx="685800" cy="1752600"/>
            <a:chOff x="1143000" y="1676400"/>
            <a:chExt cx="838200" cy="3200400"/>
          </a:xfrm>
        </p:grpSpPr>
        <p:sp>
          <p:nvSpPr>
            <p:cNvPr id="36" name="Rectangle 35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37909" y="4184650"/>
            <a:ext cx="685800" cy="1752600"/>
            <a:chOff x="1143000" y="1676400"/>
            <a:chExt cx="838200" cy="3200400"/>
          </a:xfrm>
        </p:grpSpPr>
        <p:sp>
          <p:nvSpPr>
            <p:cNvPr id="41" name="Rectangle 40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43800" y="1139041"/>
            <a:ext cx="685800" cy="1752600"/>
            <a:chOff x="1143000" y="1676400"/>
            <a:chExt cx="838200" cy="3200400"/>
          </a:xfrm>
        </p:grpSpPr>
        <p:sp>
          <p:nvSpPr>
            <p:cNvPr id="46" name="Rectangle 45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585363" y="3396837"/>
            <a:ext cx="685800" cy="1752600"/>
            <a:chOff x="1143000" y="1676400"/>
            <a:chExt cx="838200" cy="3200400"/>
          </a:xfrm>
        </p:grpSpPr>
        <p:sp>
          <p:nvSpPr>
            <p:cNvPr id="50" name="Rectangle 49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6080" y="241200"/>
              <a:ext cx="7742160" cy="6447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720" y="231840"/>
                <a:ext cx="7760880" cy="64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05000" y="325911"/>
            <a:ext cx="685800" cy="1752600"/>
            <a:chOff x="1143000" y="1676400"/>
            <a:chExt cx="838200" cy="3200400"/>
          </a:xfrm>
        </p:grpSpPr>
        <p:sp>
          <p:nvSpPr>
            <p:cNvPr id="7" name="Rectangle 6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05000" y="2355767"/>
            <a:ext cx="685800" cy="1752600"/>
            <a:chOff x="1143000" y="1676400"/>
            <a:chExt cx="838200" cy="3200400"/>
          </a:xfrm>
        </p:grpSpPr>
        <p:sp>
          <p:nvSpPr>
            <p:cNvPr id="12" name="Rectangle 11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32709" y="4331277"/>
            <a:ext cx="685800" cy="1752600"/>
            <a:chOff x="1143000" y="1676400"/>
            <a:chExt cx="838200" cy="3200400"/>
          </a:xfrm>
        </p:grpSpPr>
        <p:sp>
          <p:nvSpPr>
            <p:cNvPr id="17" name="Rectangle 16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38600" y="1285668"/>
            <a:ext cx="685800" cy="1752600"/>
            <a:chOff x="1143000" y="1676400"/>
            <a:chExt cx="838200" cy="32004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80163" y="3543464"/>
            <a:ext cx="685800" cy="1752600"/>
            <a:chOff x="1143000" y="1676400"/>
            <a:chExt cx="838200" cy="3200400"/>
          </a:xfrm>
        </p:grpSpPr>
        <p:sp>
          <p:nvSpPr>
            <p:cNvPr id="26" name="Rectangle 25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640" y="124920"/>
              <a:ext cx="9072720" cy="6019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80" y="115560"/>
                <a:ext cx="9091440" cy="603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1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94064" y="1403927"/>
            <a:ext cx="685800" cy="1752600"/>
            <a:chOff x="1143000" y="1676400"/>
            <a:chExt cx="838200" cy="3200400"/>
          </a:xfrm>
        </p:grpSpPr>
        <p:sp>
          <p:nvSpPr>
            <p:cNvPr id="7" name="Rectangle 6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87582" y="4114800"/>
            <a:ext cx="685800" cy="1752600"/>
            <a:chOff x="1143000" y="1676400"/>
            <a:chExt cx="838200" cy="3200400"/>
          </a:xfrm>
        </p:grpSpPr>
        <p:sp>
          <p:nvSpPr>
            <p:cNvPr id="12" name="Rectangle 11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335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32461" y="1900199"/>
            <a:ext cx="561109" cy="1189264"/>
            <a:chOff x="1143000" y="1676400"/>
            <a:chExt cx="838200" cy="32004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77490" y="3686381"/>
            <a:ext cx="561109" cy="1096076"/>
            <a:chOff x="1143000" y="1676400"/>
            <a:chExt cx="838200" cy="3200400"/>
          </a:xfrm>
        </p:grpSpPr>
        <p:sp>
          <p:nvSpPr>
            <p:cNvPr id="26" name="Rectangle 25"/>
            <p:cNvSpPr/>
            <p:nvPr/>
          </p:nvSpPr>
          <p:spPr>
            <a:xfrm>
              <a:off x="1143000" y="1676400"/>
              <a:ext cx="8382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2954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95400" y="37026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52040" y="1330560"/>
              <a:ext cx="7313760" cy="3438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1321200"/>
                <a:ext cx="7332480" cy="34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3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 descr="C:\Users\SRK\Desktop\New folder\squ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37147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62760" y="1062720"/>
              <a:ext cx="5144040" cy="4938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400" y="1053360"/>
                <a:ext cx="5162760" cy="49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2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17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0" t="36459" r="7680" b="22443"/>
          <a:stretch/>
        </p:blipFill>
        <p:spPr bwMode="auto">
          <a:xfrm>
            <a:off x="27709" y="381000"/>
            <a:ext cx="8946717" cy="23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41240" y="848160"/>
              <a:ext cx="7349400" cy="5313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880" y="838800"/>
                <a:ext cx="7368120" cy="53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929640" y="2661120"/>
              <a:ext cx="1643400" cy="1714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20280" y="2651760"/>
                <a:ext cx="166212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170" name="Picture 2" descr="C:\Users\SRK\Desktop\New folder\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" y="1524000"/>
            <a:ext cx="9121504" cy="32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362200"/>
            <a:ext cx="1524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2362200"/>
            <a:ext cx="1676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2819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Capsule nets basics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Cap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309" y="28956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28194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7432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743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91113"/>
              </p:ext>
            </p:extLst>
          </p:nvPr>
        </p:nvGraphicFramePr>
        <p:xfrm>
          <a:off x="4648200" y="3429000"/>
          <a:ext cx="23622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1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628520"/>
              </p:ext>
            </p:extLst>
          </p:nvPr>
        </p:nvGraphicFramePr>
        <p:xfrm>
          <a:off x="457200" y="1481138"/>
          <a:ext cx="1295400" cy="377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472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Digicap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2745" y="1610591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4308" y="2362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4362" y="3276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19053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0200" y="1143000"/>
            <a:ext cx="25908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1666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25836" y="358486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26185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4939145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Margine</a:t>
            </a:r>
            <a:r>
              <a:rPr lang="en-US" dirty="0" smtClean="0"/>
              <a:t> Loss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53770" r="33849" b="37301"/>
          <a:stretch/>
        </p:blipFill>
        <p:spPr bwMode="auto">
          <a:xfrm>
            <a:off x="457200" y="1447800"/>
            <a:ext cx="8153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7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RK\Desktop\New folder\dynamic routin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6" y="1"/>
            <a:ext cx="9059052" cy="571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 are translation invariant</a:t>
            </a:r>
          </a:p>
          <a:p>
            <a:r>
              <a:rPr lang="en-US" dirty="0" smtClean="0"/>
              <a:t>CNN requires </a:t>
            </a:r>
            <a:r>
              <a:rPr lang="en-US" dirty="0" err="1" smtClean="0"/>
              <a:t>alot</a:t>
            </a:r>
            <a:r>
              <a:rPr lang="en-US" dirty="0" smtClean="0"/>
              <a:t> of data to generalize features</a:t>
            </a:r>
          </a:p>
          <a:p>
            <a:r>
              <a:rPr lang="en-US" dirty="0" smtClean="0"/>
              <a:t>CNN are bad representation system of HVS</a:t>
            </a:r>
          </a:p>
          <a:p>
            <a:r>
              <a:rPr lang="en-US" dirty="0" smtClean="0"/>
              <a:t>Routing Mechanism is </a:t>
            </a:r>
            <a:r>
              <a:rPr lang="en-US" smtClean="0"/>
              <a:t>not present in CNN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Capsule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RK\Desktop\New folder\statu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2" r="20309"/>
          <a:stretch/>
        </p:blipFill>
        <p:spPr bwMode="auto">
          <a:xfrm>
            <a:off x="2667000" y="1219200"/>
            <a:ext cx="385156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RK\Desktop\New folder\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4102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RK\Desktop\New folder\statu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762001"/>
            <a:ext cx="902373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5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RK\Desktop\New folder\view 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990600"/>
            <a:ext cx="880375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neurons representing </a:t>
            </a:r>
            <a:r>
              <a:rPr lang="en-US" dirty="0" err="1" smtClean="0"/>
              <a:t>varius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Ouput’s</a:t>
            </a:r>
            <a:r>
              <a:rPr lang="en-US" dirty="0" smtClean="0"/>
              <a:t> a vector (m and ⊖)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SRK\Desktop\New folder\caps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480300" cy="509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2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524</TotalTime>
  <Words>121</Words>
  <Application>Microsoft Office PowerPoint</Application>
  <PresentationFormat>On-screen Show (4:3)</PresentationFormat>
  <Paragraphs>67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Part 13: Capsule Network</vt:lpstr>
      <vt:lpstr>Content</vt:lpstr>
      <vt:lpstr>Why Capsule Nets</vt:lpstr>
      <vt:lpstr>PowerPoint Presentation</vt:lpstr>
      <vt:lpstr>PowerPoint Presentation</vt:lpstr>
      <vt:lpstr>PowerPoint Presentation</vt:lpstr>
      <vt:lpstr>PowerPoint Presentation</vt:lpstr>
      <vt:lpstr>Capsule</vt:lpstr>
      <vt:lpstr>PowerPoint Presentation</vt:lpstr>
      <vt:lpstr>PowerPoint Presentation</vt:lpstr>
      <vt:lpstr>PowerPoint Presentation</vt:lpstr>
      <vt:lpstr>Dynamic Routing</vt:lpstr>
      <vt:lpstr>PowerPoint Presentation</vt:lpstr>
      <vt:lpstr>PowerPoint Presentation</vt:lpstr>
      <vt:lpstr>Squashing</vt:lpstr>
      <vt:lpstr>PowerPoint Presentation</vt:lpstr>
      <vt:lpstr>PowerPoint Presentation</vt:lpstr>
      <vt:lpstr>Architecture</vt:lpstr>
      <vt:lpstr>Convolution Layer</vt:lpstr>
      <vt:lpstr>Primary Cap layer</vt:lpstr>
      <vt:lpstr>PowerPoint Presentation</vt:lpstr>
      <vt:lpstr>Digicap layer</vt:lpstr>
      <vt:lpstr>Margine Loss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Tensorflow,  Keras  For Deeplearning</dc:title>
  <dc:creator>Windows User</dc:creator>
  <cp:lastModifiedBy>Windows User</cp:lastModifiedBy>
  <cp:revision>36</cp:revision>
  <dcterms:created xsi:type="dcterms:W3CDTF">2020-06-05T09:51:39Z</dcterms:created>
  <dcterms:modified xsi:type="dcterms:W3CDTF">2020-06-29T06:58:20Z</dcterms:modified>
</cp:coreProperties>
</file>