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5T06:42:13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24334 5904,'0'24,"0"1,0 0,0 0,0 0</inkml:trace>
  <inkml:trace contextRef="#ctx0" brushRef="#br0" timeOffset="649.4758">24334 6251,'0'49,"25"26,-1 74,1-1,25-48,-50-76,0 1,25-25</inkml:trace>
  <inkml:trace contextRef="#ctx0" brushRef="#br0" timeOffset="1026.3499">24483 6846,'0'124,"0"50,0-1,0-73,0-1,0-74,0 24,0-24,0 0</inkml:trace>
  <inkml:trace contextRef="#ctx0" brushRef="#br0" timeOffset="1348.1482">24483 7689,'0'75,"24"49,-24 25,25-50,0-25,0-49,-25 25,0-25</inkml:trace>
  <inkml:trace contextRef="#ctx0" brushRef="#br0" timeOffset="1672.8057">24582 8310,'0'24,"0"100,25 124,-1 0,1 100,25-175,-50-98,0-50,0-1</inkml:trace>
  <inkml:trace contextRef="#ctx0" brushRef="#br0" timeOffset="1985.6136">24706 9599,'0'50,"0"49,0 224,0-26,0-148,0-74,25-51,-25 1</inkml:trace>
  <inkml:trace contextRef="#ctx0" brushRef="#br0" timeOffset="2287.428">24731 10641,'0'25,"0"49,0 50,0 50,0-100,24 51,-24-51,0-24</inkml:trace>
  <inkml:trace contextRef="#ctx0" brushRef="#br0" timeOffset="2572.248">24755 11410,'0'25,"0"49,0 50,0 75,0-75,25-25,-25-25,0-49</inkml:trace>
  <inkml:trace contextRef="#ctx0" brushRef="#br0" timeOffset="2872.0608">24780 12179,'0'25,"0"25,0 98,0 175,50-150,-25-49,-1-24,-24-76</inkml:trace>
  <inkml:trace contextRef="#ctx0" brushRef="#br0" timeOffset="3159.6621">24879 13146,'0'25,"0"25,0 24,0-24,0 24</inkml:trace>
  <inkml:trace contextRef="#ctx0" brushRef="#br0" timeOffset="3470.4703">24879 13469,'0'25,"0"0,0 24,0 50,0-49,0 0,0-1</inkml:trace>
  <inkml:trace contextRef="#ctx0" brushRef="#br0" timeOffset="3821.2516">24879 13841,'0'50,"0"-26,25 1,25 0</inkml:trace>
  <inkml:trace contextRef="#ctx0" brushRef="#br0" timeOffset="4120.0662">24954 13965,'0'25,"0"0</inkml:trace>
  <inkml:trace contextRef="#ctx0" brushRef="#br0" timeOffset="4445.6723">24954 14039,'0'25,"0"0,0 0,0 0,0-1,0 1,0 0</inkml:trace>
  <inkml:trace contextRef="#ctx0" brushRef="#br0" timeOffset="4755.4781">24954 14213,'0'25,"0"24,0-24,0 0,0 0,0 0</inkml:trace>
  <inkml:trace contextRef="#ctx0" brushRef="#br0" timeOffset="5070.282">24954 14436,'0'25,"0"25,0-1,-25-24,25 0,-25-25</inkml:trace>
  <inkml:trace contextRef="#ctx0" brushRef="#br0" timeOffset="5369.0978">24879 14610,'-24'0,"-1"0,0 25,0 0,-24-1,-125 26</inkml:trace>
  <inkml:trace contextRef="#ctx0" brushRef="#br0" timeOffset="5758.394">23515 14511,'-25'0,"-24"0,-50 0,-75 49,0 26,25-50,25 49,75-49,24-25</inkml:trace>
  <inkml:trace contextRef="#ctx0" brushRef="#br0" timeOffset="6293.0594">22250 14858,'-25'0</inkml:trace>
  <inkml:trace contextRef="#ctx0" brushRef="#br0" timeOffset="12870.8564">24483 7466,'-25'0,"0"0,0 0,0 0,1 0</inkml:trace>
  <inkml:trace contextRef="#ctx0" brushRef="#br0" timeOffset="13320.1415">24160 7466,'-99'0,"24"0,1 0,24 0,26 0,-26 0,25 0</inkml:trace>
  <inkml:trace contextRef="#ctx0" brushRef="#br0" timeOffset="13709.1764">23813 7466,'-25'0,"-25"0,1 0,-26 0,-73 0,-26 0,75 0,24 0,26-25,24 25,0 0</inkml:trace>
  <inkml:trace contextRef="#ctx0" brushRef="#br0" timeOffset="14121.5806">23019 7441,'-25'0,"-24"0,-1 0,-49 0,24 0,1 0,24 0,1 0,24 0</inkml:trace>
  <inkml:trace contextRef="#ctx0" brushRef="#br0" timeOffset="15856.1765">23069 7094,'0'25,"-50"-25,25 50,-24-26,-1 26,25-50,-24 50,-51-26,51 1,24 0,0 0,0-25,1 0,24 25,-25-25,0 0,124 0,174 24,-25 26,-99-25,-25 24,-99-49,0 25,-1-25,-24 25,25-25,-25 25,0 0</inkml:trace>
  <inkml:trace contextRef="#ctx0" brushRef="#br0" timeOffset="17514.8984">24135 14932,'-24'0,"-26"0,-49 0,-75 0,-24 0,123 0,26 0</inkml:trace>
  <inkml:trace contextRef="#ctx0" brushRef="#br0" timeOffset="17927.6582">23118 14932,'-198'0,"49"0,99 25,26-25,-1 0</inkml:trace>
  <inkml:trace contextRef="#ctx0" brushRef="#br0" timeOffset="18266.9984">22672 14957,'-25'0,"-49"0,-75 0,-74 0,-26 0,1 0,75 0</inkml:trace>
  <inkml:trace contextRef="#ctx0" brushRef="#br0" timeOffset="18641.3428">21432 14957,'-50'0,"-49"0,-50 25,-49 0,-1 24,25-49,75 25,-25 0,25-25</inkml:trace>
  <inkml:trace contextRef="#ctx0" brushRef="#br0" timeOffset="18990.1256">20117 15131,'-50'0,"1"0,-75 0,-50 0,-24 0,74 0,49-25,1 25</inkml:trace>
  <inkml:trace contextRef="#ctx0" brushRef="#br0" timeOffset="19352.8988">19174 15106,'-24'0,"-51"0,1 0,-174 0,24 0,51 0,98 0,51 0,-1 0</inkml:trace>
  <inkml:trace contextRef="#ctx0" brushRef="#br0" timeOffset="19702.2661">18182 15106,'-74'0,"-1"0,-49 0,25 0,0 0,24 0,1 0,0 25,24-25</inkml:trace>
  <inkml:trace contextRef="#ctx0" brushRef="#br0" timeOffset="20027.0637">17339 15131,'-50'0,"25"0,-49 0,-50 49,74-49,1 0,-1 25</inkml:trace>
  <inkml:trace contextRef="#ctx0" brushRef="#br0" timeOffset="20326.9737">16843 15205,'-25'0,"0"0,-24 0,-26 0,-24 0,-50 25,75-25,24 0,25 0</inkml:trace>
  <inkml:trace contextRef="#ctx0" brushRef="#br0" timeOffset="20613.7946">16223 15230,'-50'0,"25"0,-49 0,-25 25,-75-25,25 0</inkml:trace>
  <inkml:trace contextRef="#ctx0" brushRef="#br0" timeOffset="20902.2017">15454 15255,'-25'0,"-50"0,26 0,-26 0,1 0</inkml:trace>
  <inkml:trace contextRef="#ctx0" brushRef="#br0" timeOffset="21213.0076">15007 15180,'-25'0,"-24"0,24 0,-49 0,24 0,25 0</inkml:trace>
  <inkml:trace contextRef="#ctx0" brushRef="#br0" timeOffset="21549.7992">14759 15180,'-49'0,"-1"0,25 0,0 0,-49 0,49 0,0 0,0 0</inkml:trace>
  <inkml:trace contextRef="#ctx0" brushRef="#br0" timeOffset="22609.7466">14461 15180,'0'-24,"0"-1,0-74,0-1,0 26,0 0,0 49,0 0,0 0,0 0,0 1,0-1,0 0,0 0,0 0,0 1,0-1,0 0,0 0</inkml:trace>
  <inkml:trace contextRef="#ctx0" brushRef="#br0" timeOffset="24296.3636">14387 14511,'-25'0,"0"25,1-1,-1 26,0 0,-25-1,50-24,-24 0,-1-25,0 49,25-24,-25-25,25 25,25-75,0 26,24-26,-24 0,0 26,-25-1,25 25,0-25,-1 0,26-24,0 24,-26 0,-24 0,25 25,0-25,0 25,0 0,0 0,-1 0,26 25,-50 0,50 0,-50 0</inkml:trace>
  <inkml:trace contextRef="#ctx0" brushRef="#br0" timeOffset="26067.9298">14586 14536,'24'0,"1"0,0 0,-25 24,25 1,-25 0,25 0,-1-25,-24 49,25-49,-25 50,25-50</inkml:trace>
  <inkml:trace contextRef="#ctx0" brushRef="#br0" timeOffset="59337.5415">20241 10592,'-25'0,"0"-25,1 25,-26-25,0 25,1-25,-1-24,-24 49,-1-50,-24 0,49 50,1-49,-26 24,51-25,-26 26,-24-26,24 25,-49-24,24-1,26-49,-1 49,1-49,-1 49,50-24,-50 24,26 1,24-26,-25 1,0-50,25 49,0-24,0 0,0 0,0 24,0 1,0 24,0-24,0-1,0 26,25-26,24 51,-24-26,25 0,-25 26,24-26,1 0,49-24,-74 49,0 0,-1 1,-24-26,25 50,-25 25</inkml:trace>
  <inkml:trace contextRef="#ctx0" brushRef="#br0" timeOffset="60522.3827">18703 7962,'25'-25,"24"25,76 0,172 0,-98 0,-51-24,-98 24,-50-25,25 25,-50 25,25-1,0 51,0-1,0 1,0-26,0 1,0-25,0 0,0-1</inkml:trace>
  <inkml:trace contextRef="#ctx0" brushRef="#br0" timeOffset="74442.0127">20936 10294,'0'-25,"-25"25,25-49,-50 24,25-50,-24-74,-1 1,-24 48,49-73,0 24,-25 50,50-25,0 25,0 24,0 1,0-1,0 26,0-1,0 0,0-24,50-25,24 24,1-73,99-100,-26-25,-148 149,50 74</inkml:trace>
  <inkml:trace contextRef="#ctx0" brushRef="#br0" timeOffset="75462.5439">20811 7739,'25'0,"25"0,0 0,-1 0,1 0,-25 0,-1 0,-24 50,25 24,0 25,25 1,-26-1,-24-50,25-24,-25 0</inkml:trace>
  <inkml:trace contextRef="#ctx0" brushRef="#br0" timeOffset="77012.2408">21357 7069,'-25'0,"1"0,-1 0,25 25,0 0,-25-25,25 25,0 0,0-1,0 26,0 0,0-1,0-24,0 25,25-50,24 24,-24-24,0 25,0-25,24 0,-24 0,0 0,0 0,0 0,-1 0,-24-25,0 1,25 24,-25-25,0 0,0 0,0 0,0 1,0-1,0 0,0 0,0 0,0 1,0-1,-25 0,1 0,-1 25,0 0,0 0,-24 0,24 0,-25 0,25 0</inkml:trace>
  <inkml:trace contextRef="#ctx0" brushRef="#br0" timeOffset="103108.8139">17984 9227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5T07:03:21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23738 6350,'-74'0,"49"0,-24 25,-1 49,25-49,25 25,0-26,25 1,25 0,-1 25,50-50,-49 24,24-24,1 0,-26 0,-24 0,0 0,0 0,-25-24,0-26,0 25,0-24,0-1,0 0,0 1,0 24,-25 25,0 0,-24 0,-1 0,25 0,-24 0</inkml:trace>
  <inkml:trace contextRef="#ctx0" brushRef="#br0" timeOffset="1562.2102">23838 7119,'0'25,"0"24,24 26,1 98,0-73,-25-51,0-24,0 0</inkml:trace>
  <inkml:trace contextRef="#ctx0" brushRef="#br0" timeOffset="5357.4979">23168 7689,'0'25,"0"25,0 49,0 25,0-25,25 25,0-49,24 24,-49 0,25 100,0-1,24-24,-24-25,25-25,-25-50,-1 100,1-100,0 0,-25-24,0 99,0 173,0 50,0-124,0 0,0-99,0-49,0-1,0 25,0 99,0-25,0-24,0-50,0 50,0 49,0-25,0 1,0-100,0 0,0 149,0-49,0-100,-50 174,1 322,-125-148,100-274,24-73,1 48,24-73,0 24,-25-74,25 24,1 51,-1-26,-50-24,1 98,24-73,1 24,-26-24,1-1,49-49,-49 49,24-24,1-25,-75 74,99-74,-25-1,25 1,-24-25,-51 25,-73 0,148-25,-49 0,-1 0,-98 74,-373 100,-99 148,174-49,148-198,150-1,73-74,-24 25,-99 24,25-24,24-25,-24 50,24-25,-74 24,-50-49,100 25,24 49,-24-74,24 25,-24 50,-1-75,-74 49,-24-24,49-25,173 25,26-25,-1 0,0 0,-49 0,-149 25,-124-25,74 0,-148 0,248 0,49-25,25 25,24-25,51 0,-26 0,1 1,0 24,24-50,0 25,26 25,-26-25,0 1,26-1,-26-25,0 25,26-24,-26 49,50-50,-50 1,50-26,-24 1,-26-1,25 1,25 0,0-1,0 1,-25-1,25 1,0-1,0 1,0 0,0 24,0 0,0 26,0-1</inkml:trace>
  <inkml:trace contextRef="#ctx0" brushRef="#br0" timeOffset="7081.1036">12502 16917,'-25'0,"-25"74,26 1,-76 49,76-75,-1-49,0 25,25 0,-25-25,0 25,1-25,48 0,26-50,-25 0,24 1,-24 24,0-49,0 49,-25 0,0 0,25-24,-1-1,1-24,0 24,-25 25,25 0,-25 1,25 24,0 0,24 74,1-49,-25 24,49 26,-49-50,0 24,-25-24,24 0,1 0,0-1,-25 1,0 0,25-25</inkml:trace>
  <inkml:trace contextRef="#ctx0" brushRef="#br0" timeOffset="45708.3415">21729 4589,'0'25,"0"49,0 75,25 25,-25 24,25 0,-25-24,0-100,0-24,0-25</inkml:trace>
  <inkml:trace contextRef="#ctx0" brushRef="#br0" timeOffset="47268.4623">16495 3448,'249'99,"-51"-25,-49-24,49 49,50-49,-49 24,-1-24,-74-25,-74 0,-1-1,1 1,-25-25,-25 25,49 0,-24-25,0 0,0 0,0 0</inkml:trace>
  <inkml:trace contextRef="#ctx0" brushRef="#br0" timeOffset="48556.2547">18033 3795,'25'0,"74"75,1-1,-1 25,0-24,-49-26,-26-24,1 25,0-26,-25 1,-25-25,-49 0,-75 50,-74-1,-75 26,25 49,124-75,75-24,49-25,25 25</inkml:trace>
  <inkml:trace contextRef="#ctx0" brushRef="#br0" timeOffset="50667.2015">4738 11584,'0'49,"25"26,49 123,-24-49,-50-75,25 1,-25-50</inkml:trace>
  <inkml:trace contextRef="#ctx0" brushRef="#br0" timeOffset="51805.071">5780 11906,'149'0,"347"0,719 0,323 0,-943 0,100 0,-348 0,-74 25,-124 0,-25-25,-50 0,1 0,-1 0,1 0,49 0,-50 0,-24 0,-1 0,1 0,-1-25,1 25,0-25,-26 25,1 0,25 0,24 0,-24 0,24 0,26 0,24 0,24 0,-48 0,-1 0,-50 0,-24 0,-25-25</inkml:trace>
  <inkml:trace contextRef="#ctx0" brushRef="#br0" timeOffset="52680.272">12552 11658,'24'0,"76"0,148 0,24 75,-48-26,-150 1,-49-50,0 0,-25 25,-25-25,0 24,-99 26,-25 49,50 0,-25-49,74 25,1-51,49 1,-25-25</inkml:trace>
  <inkml:trace contextRef="#ctx0" brushRef="#br0" timeOffset="54166.2929">13742 11435,'25'0,"25"0,24 0,0 0,1 0,-26 0,-24 25,0 0,-25-1,0 1,0 0,0 0,0 24,-25 26,-49 49,24-75,1 26,24-50,-25-1,100-24,49 0,99-49,-98 24,-26 25,-49 0</inkml:trace>
  <inkml:trace contextRef="#ctx0" brushRef="#br0" timeOffset="55604.3631">14486 11385,'-25'0,"25"50,0-25,0 24,0-24,0 0,0 25,0-26,50 1,25 0,-1-25,25 25,-49-25,24 0,1 0,-51 0,1 25,-25-1,25-24,-25 25,0 0,0 0,0 0,0-1,0 1,-25 0,0-25,1 0,-1 0,-25 0,1 0,-1 0,25 0,0 0,1 0,-1 0,25-25,0-24,0 24,0 0,0-25,25-74,-25 50,24 24,-24 1,0 24,0 0,0-24,-49 49,24-25,-25 25,26-25,-1 25,0 0,-25 0,25 0,1 0</inkml:trace>
  <inkml:trace contextRef="#ctx0" brushRef="#br0" timeOffset="56327.5154">14858 11311,'50'0,"24"50,75 49,25 25,-25-25,-75-49,-49-26,24 26</inkml:trace>
  <inkml:trace contextRef="#ctx0" brushRef="#br0" timeOffset="56915.1774">15404 11237,'-25'124,"-99"223,50-149,24-74,50-99,-25 0,25 0</inkml:trace>
  <inkml:trace contextRef="#ctx0" brushRef="#br0" timeOffset="58264.1027">15826 11385,'0'-24,"0"-1,49-25,51 1,-26 24,-24 0,-26 25,1 0,-25 25,0 0,0 99,0 0,0-50,-25 25,25-74,-24-25,24 25,-25-25,50 0,74 0,124 0,-74-75,-50 75,-24 0,-75-24</inkml:trace>
  <inkml:trace contextRef="#ctx0" brushRef="#br0" timeOffset="60038.1137">16644 10988,'-25'0,"25"25,-24 0,24 25,0-1,0-24,0 0,49-25,1 0,49 0,-49 0,-1 25,1 0,-25-25,0 0,24 49,-24-49,-25 25,0 0,0 0,0-1,0 51,0-50,0 24,-25-24,25 0,-25-25,25 25,-24-25,-1 0,0 0,0 0,-24 0,24 0,-50 0,51 0,-1 0,25-25,0 0,0 0,0 0,0-24,0-1,25-24,24 24,-24 1,0-1,0 25,-1 0,1 0,-25 1,25-1,-25 0,0 0,25 25,-25-25,-25 25,25-24,-50 24,26 0,-26 0,-24 0,24 0,0 0,25 0,-24 0,24 0,0 24,25 1</inkml:trace>
  <inkml:trace contextRef="#ctx0" brushRef="#br0" timeOffset="98833.3749">11485 4192,'25'0,"24"0,75 0,50 50,49 24,-49-24,49 49,50-50,-75 26,26-26,-26 26,1-26,-26 1,-24 25,25-1,49 0,-149 1,75-26,25 1,-25 0,-1 24,-48-49,24 24,-50-49,-24 25,-1 0,1 0,-1 0,1-1,0-24,-26 0,51 0,99 25,98 25,1 49,-99-74,-75 49,25-74,-49 25,-51 0,1-25,25 25,-25-25,24 25,-24-25</inkml:trace>
  <inkml:trace contextRef="#ctx0" brushRef="#br0" timeOffset="99744.5834">16744 5556,'24'50,"76"-1,-51 26,50-26,-74 1,0-25,-25 0,0 0,0-1,-25 26,-24 0,-51 24,1-24,0 49,49-74,25-1,25 1</inkml:trace>
  <inkml:trace contextRef="#ctx0" brushRef="#br0" timeOffset="101756.5338">21655 6424,'-25'0,"25"50,-25 0,0-1,25 1,0-1,0 1,0 0,0-26,0 1,0 0,0 0,50 0,-25-25,24 0,-24 0,50 0,-51 0,1 0,0 0,25 0,-26 0,-24-25,0 0,0 0,0 0,0-24,0 24,0-25,0 26,0-1,0 0,0 0,0 0,-24 1,-1-1,-25 0,25 0,1 25,-1 0,0-25,0 25,0 0,1 0,-1 0,-25 0</inkml:trace>
  <inkml:trace contextRef="#ctx0" brushRef="#br0" timeOffset="110078.4253">21828 6896,'0'49,"0"1,0 74,0 99,0-24,0-51,0-73,0-26,0-24,0 0,0 25,0-26,0 1,0 0,-24 25,24-25,-25-1,0 1,-25 0,26 0,-51 0,-24-1,0-24,24 0,1 0,24 0,26 0,-1 0,0 0,0 0</inkml:trace>
  <inkml:trace contextRef="#ctx0" brushRef="#br0" timeOffset="111150.0571">21357 8012,'-25'0,"1"25,-1 24,0 1,-25-25,26 24,-1-49,25 25,0 0,49 0,150 49,-1 1,-49-1,-99-49,-1-25,-49 25</inkml:trace>
  <inkml:trace contextRef="#ctx0" brushRef="#br0" timeOffset="260084.5494">21903 10071,'25'0,"-1"74,51 149,24 50,-24 25,24 74,-50-25,-24-74,50 99,-75-49,49-26,-24 323,-25-148,0-125,0 199,-50-298,26-50,-51 75,75-124,-25-149,-24 99,-100 223,-25-24,50-99,99-150,-24-24,49 0,-25-25,0 0,0 0,-24 0,-1 0,-24 0,-50 0,0 0,-25 49,75-24,24-25,0 25,-24 0,24 0,1-1,-26 1,26 25,-26-50,1 25,-1 24,1-49,0 50,-50-25,49 24,-74 1,75-25,-25-1,-25 26,49-25,-24 0,-149 49,74-24,1 24,-100-24,-25-1,75-49,49 0,75 0,25 0,24 0,-24 0,-1 0,26 0,-1 0,-49 25,-422 99,-546 99,-49-74,818-149,100 25,74-25,-149 0,50 0,74-25,75 25,-26-25,76 1,-1-1,-25 0,1-25,-26 26,1-51,-1 26,-49-51,75 51,24-26,0 51,25-1,0 0,0-25,0 26,0-1,0-50,25 26,25 24,-1-25,-49-24,25 24,49 1,-49-125,50 25,-1 0,-74 100,25 24,-25 0,25 25,-1 0</inkml:trace>
  <inkml:trace contextRef="#ctx0" brushRef="#br0" timeOffset="261083.468">12626 16793,'25'0,"0"0,-1 0,26 0,24 0,26 0,-26-25,0 0,-49 25,0 0,-25-25,0 50,0 25,0-1,0 1,0 24,0-49,0 0,0 0,25-25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D9BC8-FB22-4A6D-8E93-612798B4359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FC87-8C77-45AD-A24D-C37179D7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E68618-898F-467B-A740-FAA7E14B82B3}" type="datetime1">
              <a:rPr lang="en-US" smtClean="0"/>
              <a:t>6/25/2020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DAC20-3F3F-4AC4-8794-CB6E372BE7D3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1F4A8-8D43-4E69-82BB-BC521D748A0C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62D950-0E2F-4FB8-B525-2393D5723776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90901-2867-4EBC-9AB5-E7D27FBE71C2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C497-198F-4C93-B5A2-CCF3E616BDD3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0030D-3043-485E-A71C-F08836AB9927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1C5E-E571-41F9-876D-9DFCF46E3FB2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5ACBF-CF52-4F7C-B87C-1EDB95425FC9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4F6A56-E061-47DC-9D1B-43D84F06C66A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21564A-BCEF-460A-B82A-8A768110440B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0F1C62-D9E8-4958-B95C-FA9896D13B21}" type="datetime1">
              <a:rPr lang="en-US" smtClean="0"/>
              <a:t>6/25/2020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2004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Part 12:</a:t>
            </a:r>
            <a:br>
              <a:rPr lang="en-US" sz="7200" dirty="0" smtClean="0"/>
            </a:br>
            <a:r>
              <a:rPr lang="en-US" sz="7200" dirty="0" smtClean="0"/>
              <a:t>GAN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6400800" cy="1752600"/>
          </a:xfrm>
        </p:spPr>
        <p:txBody>
          <a:bodyPr/>
          <a:lstStyle/>
          <a:p>
            <a:r>
              <a:rPr lang="en-US" dirty="0" smtClean="0"/>
              <a:t>Presented  By: T.E. Shree Ram </a:t>
            </a:r>
            <a:r>
              <a:rPr lang="en-US" dirty="0" err="1" smtClean="0"/>
              <a:t>Khaitu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D9D1-9933-42A4-850C-9C92E1B13F43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 Basics</a:t>
            </a:r>
          </a:p>
          <a:p>
            <a:r>
              <a:rPr lang="en-US" dirty="0" smtClean="0"/>
              <a:t>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Generative </a:t>
            </a:r>
            <a:r>
              <a:rPr lang="en-US" dirty="0" err="1" smtClean="0"/>
              <a:t>Adverserial</a:t>
            </a:r>
            <a:r>
              <a:rPr lang="en-US" dirty="0" smtClean="0"/>
              <a:t> Network</a:t>
            </a:r>
          </a:p>
          <a:p>
            <a:r>
              <a:rPr lang="en-US" dirty="0" smtClean="0"/>
              <a:t>Generative: Generation of probability distribution function which is close to desired output</a:t>
            </a:r>
          </a:p>
          <a:p>
            <a:r>
              <a:rPr lang="en-US" dirty="0" err="1" smtClean="0"/>
              <a:t>Adverserial</a:t>
            </a:r>
            <a:r>
              <a:rPr lang="en-US" dirty="0" smtClean="0"/>
              <a:t>:  Conflict and Opposition </a:t>
            </a:r>
          </a:p>
          <a:p>
            <a:r>
              <a:rPr lang="en-US" dirty="0" smtClean="0"/>
              <a:t>Network: Discriminator &amp; Generator</a:t>
            </a:r>
          </a:p>
          <a:p>
            <a:pPr marL="109728" indent="0">
              <a:buNone/>
            </a:pPr>
            <a:r>
              <a:rPr lang="en-US" dirty="0" smtClean="0"/>
              <a:t>(competition coz to learn </a:t>
            </a:r>
            <a:r>
              <a:rPr lang="en-US" dirty="0" err="1" smtClean="0"/>
              <a:t>pdf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r>
              <a:rPr lang="en-US" dirty="0" smtClean="0"/>
              <a:t>GAN: deep neural nets which consist two network, competing one against another.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GAN :nets that are trained in </a:t>
            </a:r>
            <a:r>
              <a:rPr lang="en-US" dirty="0" err="1" smtClean="0"/>
              <a:t>adverserial</a:t>
            </a:r>
            <a:r>
              <a:rPr lang="en-US" dirty="0" smtClean="0"/>
              <a:t> manner</a:t>
            </a:r>
            <a:r>
              <a:rPr lang="en-US" dirty="0" smtClean="0">
                <a:sym typeface="Wingdings" pitchFamily="2" charset="2"/>
              </a:rPr>
              <a:t> to generate data that mimic some distribution(</a:t>
            </a:r>
            <a:r>
              <a:rPr lang="en-US" dirty="0" err="1" smtClean="0">
                <a:sym typeface="Wingdings" pitchFamily="2" charset="2"/>
              </a:rPr>
              <a:t>desiref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pdf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en-US" dirty="0" smtClean="0"/>
              <a:t>Discriminator/Discriminative model: </a:t>
            </a:r>
            <a:r>
              <a:rPr lang="en-US" dirty="0" err="1" smtClean="0"/>
              <a:t>dicrriminate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betn</a:t>
            </a:r>
            <a:r>
              <a:rPr lang="en-US" dirty="0" smtClean="0"/>
              <a:t> two class of data(0,1)</a:t>
            </a:r>
          </a:p>
          <a:p>
            <a:r>
              <a:rPr lang="en-US" dirty="0" smtClean="0"/>
              <a:t>Generator/Generative Model:</a:t>
            </a:r>
          </a:p>
          <a:p>
            <a:r>
              <a:rPr lang="en-US" dirty="0" smtClean="0"/>
              <a:t>D(real image)</a:t>
            </a:r>
          </a:p>
          <a:p>
            <a:r>
              <a:rPr lang="en-US" dirty="0" smtClean="0"/>
              <a:t>Z(random distribution)-&gt;G(Generator)-&gt;D’ (fake Image) ::D’~D</a:t>
            </a:r>
          </a:p>
          <a:p>
            <a:endParaRPr lang="en-US" dirty="0"/>
          </a:p>
          <a:p>
            <a:r>
              <a:rPr lang="en-US" dirty="0" err="1" smtClean="0"/>
              <a:t>z~Z</a:t>
            </a:r>
            <a:r>
              <a:rPr lang="en-US" dirty="0" smtClean="0"/>
              <a:t> maps to a sample G(z)~D’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3366655"/>
            <a:ext cx="2209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405245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42909" y="3733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50627" y="450965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29500" y="404899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58100" y="443345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04809" y="481099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26905" y="33666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94640" y="447738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X~D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" y="685800"/>
            <a:ext cx="2209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121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3600" y="121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58191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33600" y="17941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1409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14500" y="97328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71800" y="78861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73281" y="16002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Explosion 1 15"/>
          <p:cNvSpPr/>
          <p:nvPr/>
        </p:nvSpPr>
        <p:spPr>
          <a:xfrm>
            <a:off x="591246" y="3276600"/>
            <a:ext cx="2228154" cy="2057400"/>
          </a:xfrm>
          <a:prstGeom prst="irregularSeal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19200" y="4114800"/>
            <a:ext cx="1524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65564" y="4114800"/>
            <a:ext cx="1524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9178" y="4419600"/>
            <a:ext cx="1524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57400" y="4002232"/>
            <a:ext cx="1524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2199" y="30919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19400" y="42100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8600" y="3461266"/>
            <a:ext cx="1905000" cy="172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5943600" y="432143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98232" y="441273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G(z)</a:t>
            </a:r>
            <a:endParaRPr lang="en-US" dirty="0"/>
          </a:p>
        </p:txBody>
      </p:sp>
      <p:sp>
        <p:nvSpPr>
          <p:cNvPr id="29" name="Plaque 28"/>
          <p:cNvSpPr/>
          <p:nvPr/>
        </p:nvSpPr>
        <p:spPr>
          <a:xfrm>
            <a:off x="7010400" y="3581400"/>
            <a:ext cx="1524000" cy="1524000"/>
          </a:xfrm>
          <a:prstGeom prst="plaqu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39000" y="3972214"/>
            <a:ext cx="1524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09800" y="4154632"/>
            <a:ext cx="1524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620000" y="4556414"/>
            <a:ext cx="1524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315200" y="4365914"/>
            <a:ext cx="1524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53400" y="4365914"/>
            <a:ext cx="1524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797800" y="3980296"/>
            <a:ext cx="1524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187927" y="314395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362700" y="1409700"/>
            <a:ext cx="17907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9" idx="0"/>
          </p:cNvCxnSpPr>
          <p:nvPr/>
        </p:nvCxnSpPr>
        <p:spPr>
          <a:xfrm flipH="1" flipV="1">
            <a:off x="7696200" y="2819400"/>
            <a:ext cx="76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048000" y="1409700"/>
            <a:ext cx="3314700" cy="61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</p:cNvCxnSpPr>
          <p:nvPr/>
        </p:nvCxnSpPr>
        <p:spPr>
          <a:xfrm>
            <a:off x="8153400" y="2114550"/>
            <a:ext cx="466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/>
              <p14:cNvContentPartPr/>
              <p14:nvPr/>
            </p14:nvContentPartPr>
            <p14:xfrm>
              <a:off x="5081040" y="2125440"/>
              <a:ext cx="3902760" cy="336672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1680" y="2116080"/>
                <a:ext cx="3921480" cy="33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93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762000"/>
            <a:ext cx="2362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Mnist</a:t>
            </a:r>
            <a:r>
              <a:rPr lang="en-US" dirty="0" smtClean="0"/>
              <a:t> Fashion Datasets (X)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4110" y="914400"/>
            <a:ext cx="12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28,28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895600" y="175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52800" y="14097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Explosion 2 10"/>
          <p:cNvSpPr/>
          <p:nvPr/>
        </p:nvSpPr>
        <p:spPr>
          <a:xfrm>
            <a:off x="457200" y="4419600"/>
            <a:ext cx="1447800" cy="1524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5181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124200" y="4343400"/>
            <a:ext cx="19050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69105" y="72973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050268"/>
            <a:ext cx="12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100,1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29200" y="5181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62600" y="4419600"/>
            <a:ext cx="12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28,28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60545" y="48387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24735" y="2400300"/>
            <a:ext cx="113555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3"/>
            <a:endCxn id="20" idx="1"/>
          </p:cNvCxnSpPr>
          <p:nvPr/>
        </p:nvCxnSpPr>
        <p:spPr>
          <a:xfrm>
            <a:off x="4191000" y="1752600"/>
            <a:ext cx="2333735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20" idx="1"/>
          </p:cNvCxnSpPr>
          <p:nvPr/>
        </p:nvCxnSpPr>
        <p:spPr>
          <a:xfrm flipV="1">
            <a:off x="6179645" y="2743200"/>
            <a:ext cx="345090" cy="2045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</p:cNvCxnSpPr>
          <p:nvPr/>
        </p:nvCxnSpPr>
        <p:spPr>
          <a:xfrm>
            <a:off x="7660290" y="2743200"/>
            <a:ext cx="493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0" y="3657600"/>
            <a:ext cx="8153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/>
              <p14:cNvContentPartPr/>
              <p14:nvPr/>
            </p14:nvContentPartPr>
            <p14:xfrm>
              <a:off x="1705680" y="1241280"/>
              <a:ext cx="6956640" cy="54028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6320" y="1231920"/>
                <a:ext cx="697536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Vanishing Gradient</a:t>
            </a:r>
          </a:p>
          <a:p>
            <a:r>
              <a:rPr lang="en-US" dirty="0" smtClean="0"/>
              <a:t>Mode </a:t>
            </a:r>
            <a:r>
              <a:rPr lang="en-US" dirty="0" err="1" smtClean="0"/>
              <a:t>Collpase</a:t>
            </a:r>
            <a:r>
              <a:rPr lang="en-US" dirty="0" smtClean="0"/>
              <a:t>(Topics in Research till now)</a:t>
            </a:r>
          </a:p>
          <a:p>
            <a:r>
              <a:rPr lang="en-US" smtClean="0"/>
              <a:t>Nash Equilibrium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608</TotalTime>
  <Words>179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Part 12: GAN</vt:lpstr>
      <vt:lpstr>Content</vt:lpstr>
      <vt:lpstr>PowerPoint Presentation</vt:lpstr>
      <vt:lpstr>PowerPoint Presentation</vt:lpstr>
      <vt:lpstr>PowerPoint Presentation</vt:lpstr>
      <vt:lpstr>PowerPoint Presentation</vt:lpstr>
      <vt:lpstr>Limitation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Tensorflow,  Keras  For Deeplearning</dc:title>
  <dc:creator>Windows User</dc:creator>
  <cp:lastModifiedBy>Windows User</cp:lastModifiedBy>
  <cp:revision>45</cp:revision>
  <dcterms:created xsi:type="dcterms:W3CDTF">2020-06-05T09:51:39Z</dcterms:created>
  <dcterms:modified xsi:type="dcterms:W3CDTF">2020-06-25T07:26:31Z</dcterms:modified>
</cp:coreProperties>
</file>