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6-23T05:58:26.3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4738 8558,'25'0,"0"0,24 0,1 0,-25-25,24 0,1 25,-25 0,0 0,-25 25,0 74,0-25,0-24,0 0,0-26,0 1,0 0,-25-25,0 0,0 0,0 0,0 0,25-25,-24 0,24 1,0-26,0 25,49 0,-49 1,25 24,0 0,0 0,0 0,-1 0,26 0,-25 0,24 0,-24 0,25 0,-25 0,-1 0,-24 24,0 1,-24 25,-1-1,-50-24,26 25,24-25,-25-25,1 0,-1 0,25 0,0 0,-24 0,24-25,0 0,-24 0,49 0,0 1,0-26,0 25,0 0,0 1,24 24,-24-25,25 25,0 0,0 0,0 0,-1 0,1 0,0 0,0 0,25 0,-26 25,-24-1,0 1,0 0,0 0,0 0,-24-25,-1 24,0-24,0 0,0 0,-24 0,49-24,0-1,0 0,24 25,1 0,0 0,25 0,-25 0,-1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6-23T06:11:57.0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18207 7541,'25'0,"0"0,-1 0,1-25,-25 0,25 0,25 0,-26-24,26 24,0-25,-26 26,1-26,0 0,0 26,0-1,-25-50,24 1,-24-50,0 25,0 24,0-24,0-75,0-49,0 0,0 74,0 25,0-25,-49 124,-26-24,-24-26,25 75,-1-74,-24 49,25 25,49 0,0-25,-24 1,-26-1,-98-25,-26-24,-99 49,26 0,73 0,-49-24,124 24,0 0,50 0,24 1,-24-1,-1 25,50 0,-49-25,0-25,-26 25,-73 1,-26-51,26 75,-125-25,-24 25,49-24,49 24,26 0,124 0,-1 0,50 0,1 0,-51 0,-74 0,-396 0,-596 0,644-25,76 25,198-25,49 0,-74 0,-174-49,100 74,-125 0,-24 0,149 0,24 0,124 0,50 0,50 0,-1 0,-24 25,25 0,-75-25,74 0,-24 0,-174 0,-123 0,-26 0,199 0,-1 0,-73 0,49 0,24 0,26 0,0 0,24 0,75 0,24 0,26 0,-1 0,0 0,1 0,-26 24,1-24,0 0,-26 50,76-25,-51 0,1-1,-1 26,-24 0,0-1,-25 26,99-50,0 24,25-24,-25-25,1 0,-51 25,-24 24,-75 1,-49 74,25-25,99-74,24-25,25 50,1-26,-26-24,75 25,-24-25,24 25,-50-25,50 25,-25 0,25-1,-49 26,24 0,0-26,0 26,0 24,-24-24,49-25,-25 25,0-1,0 1,25-25,-24-1,24 26,0-25,-25 0,0 24,25-24,-25 25,25-1,0-24,0 25,0-26,0 26,0 0,25-26,0 26,-25 24,0-24,0 0,25-26,-1 26,-24-25,0 0,0 0,0 24,0 1,0 24,0 1,0-1,0-49,0 24,0-24,25-25,-25 25,25-25,0 0,0 0,-1 0,1 0,0 0,25 0,24 0,-49 0,24 0,-24 0,0 0,25 0,-26 0,1 0,-25-25,25 25</inkml:trace>
  <inkml:trace contextRef="#ctx0" brushRef="#br0" timeOffset="5599.6039">18257 12328,'24'0,"1"0,0 0,0 0,0 0,-1 0,26 0,-25 0,0 0,-1 0,1 0,-25 25,0 24,0 51,25-26,-25 25,25-24,0 49,-25 24,0-73,0 24,24-24,-24-26,0 50,0 25,0 100,0-200,0 125,0 447,0 569,0-842,-24-199,-1 0,-25-50,1 125,24-125,0-24,-25 24,26-49,24 49,-50-24,-24-25,-50 74,74-49,-24-26,-100 51,25-50,-49-1,-100-24,25 0,-49 0,74 0,0 0,74 0,-49-49,-50 49,99-25,1 0,98 25,1 0,24 0,25 0,-24 0,-150 0,-694 0,-1141-223,1340 173,-274 26,398-100,-100 124,174-25,-298-99,472 99,74-25,25 26,-100 24,75-25,74 25,26-25,24 25,-75-25,75 25,50-25,-1 0,26 25,49-24,-25 24,-25 0,-49 0,-75-25,-222 0,-51-25,75-24,124 49,50-24,-51-1,150 25,-25-49,50 74,24-25,1-25,-26 26,-24-51,-25 1,25 49,-25-49,74-1,-49 1,49 24,-24-49,-1 49,51 1,-26-1,0 25,50 0,-49-24,24-1,-25-24,-24-75,0 0,24 0,25 75,-24-50,24 49,0 26,25-26,0 26,-25-1,25 1,0-1,-25 25,25 0,0-24,0 24,-24-25,24 1,-25-1,25 1,0-1,0 25,0 0,0 1,0-1,0 0,0-25,0 1,0-1,0 0,0 1,0-1,0 1,0-1,0 0,0 26,0-1,0 0,0-25,0 26,0-1,25 25,-25-25,49 0,-24 0,25 1,24-26,-24 25,-1-24,1 24,-25 25,-1-25,1 25,0-25,0 0,0 25,-1-24,1 24,25-25,-25 25,-1-25,1 25,0 0,0 0,0 0,24-25,1 25,0 0,-26 0,26 0,-50-25,25 25,0 0</inkml:trace>
  <inkml:trace contextRef="#ctx0" brushRef="#br0" timeOffset="7904.3838">1166 12254,'-25'0,"1"0,24-25,-25 25,25-25,-25 0,25 0,50 25,49 0,50 0,-25 0,-50 0,-49 0,24 0,-24 0,0 0,-25 25,25-25,0 0,-1 0,1 0,0 0,0 0,-25 25,0 0,0 0,-25-1,0 1,25 25,-49-1,49-24,-50 25,25-25,25-1,-49 26,24-25,0-25,25 25</inkml:trace>
  <inkml:trace contextRef="#ctx0" brushRef="#br0" timeOffset="9474.7178">1662 7169,'25'0,"0"0,49 24,1 26,-50-25,-1 0,1-25,-25 24,25 1,-25 0,-25 0,0-25,-24 25,24 24,-25 1,1-1,-1 1,0 49,26-49,-1 24,0-49,25 0,-25 0,25-1</inkml:trace>
  <inkml:trace contextRef="#ctx0" brushRef="#br0" timeOffset="13638.7629">3151 15528,'0'-25,"24"25,1 0,-25-25,25 25,0 0,24 0,-24 0,0 0,0 0,0 0,-1 0,1 0,-25 25,0 49,0-24,0 0,0-26,0 1,0 0,0-75,0 26,0-1,0-25,0 25,0 1,25-1,0 25,-25-25,49-49,-49 49,25 0,-25 0,0 0,0 50,0 25,0 24,0 75,0-50,0-49,0 24,25-74,0 0,0 0,-1 0</inkml:trace>
  <inkml:trace contextRef="#ctx0" brushRef="#br0" timeOffset="14887.5321">3795 15726,'0'-25,"0"1,25 24,0 0,-25 24,0 1,0 25,0-25,0 24,0-24,0 0,0 0,0-1,0 1,-25-25,75 0,-1 0,125-25,0-24,-100-1,-49 50,0 0,-25-25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6-23T06:04:39.5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14536 1811,'0'25,"0"-1,0 1,0 0,0 0,25 24,-25 1,0-25,0 0,25 24,-25-24,0 0,0 0,0-1,0 1,0 0,0 0,0 0,24-25,1-25,-25 0,0-25,0 26,75-51,-51 26,1 24,-25 0,25 25,0 0,0 0,-1 0,1 0,-25 25,0 0,0 24,0-24,0 25,0-26,0 1,0 0,0 0,0 0,0-1</inkml:trace>
  <inkml:trace contextRef="#ctx0" brushRef="#br0" timeOffset="1111.4834">15007 2257,'0'25,"0"25,0 24,0 0,0-24,0 0,0-26,0 1</inkml:trace>
  <inkml:trace contextRef="#ctx0" brushRef="#br0" timeOffset="2458.8294">15032 2307,'25'0,"0"0,-1 0,26 0,-25 0,0 0,-1 0,1 0,0 0,-25 25,0-1,0 1,0 0,-25-25,0 25,1-25,-1 0,0 25,0-25,0 0,1 0</inkml:trace>
  <inkml:trace contextRef="#ctx0" brushRef="#br0" timeOffset="3393.847">15727 2257,'0'25,"0"25,0-1,0 1,0-25,0-1,-25-24,0 0,25 25,-25-25</inkml:trace>
  <inkml:trace contextRef="#ctx0" brushRef="#br0" timeOffset="4643.1131">16074 1960,'0'24,"0"1,0 50,0-26,0-24,0 25,25-1,-25-24,0 0</inkml:trace>
  <inkml:trace contextRef="#ctx0" brushRef="#br0" timeOffset="4841.213">16099 2307</inkml:trace>
  <inkml:trace contextRef="#ctx0" brushRef="#br0" timeOffset="6885.8364">16099 1786,'24'0,"1"0,0 0,-50 0,25 25,-25-25,1 0,24-25</inkml:trace>
  <inkml:trace contextRef="#ctx0" brushRef="#br0" timeOffset="8471.3383">16272 1960,'0'24,"0"26,0-25,0 0,0-1,0 1,0 0,25-25,-25-25,0 0,25 1,0-1,-1 0,-24 0,25 25,0-25,0 25,0 0,24 0,1 0,-25 0,24 0,-24 50,-25-25,0 0,0-1,0 26,0-25,0 0,0-1,0 1,0 0</inkml:trace>
  <inkml:trace contextRef="#ctx0" brushRef="#br0" timeOffset="13726.4907">12055 3423,'-24'0,"-1"0,0 0,0 0,0 0,25 25,-24 0,-1-1,25 26,-25 0,-49 49,49-25,25 1,0-26,0-24,0 0,25 0,49-25,25 25,50-25,-75 0,-24 0,0 0,-26 0,26 0,-25 0,0 0,-25-25,0 0,24-25,-24 26,0-1,-24 25,24 25,0-1,0 1,0 0,24-25,1 0,-25 25,50 0,-25-25,0 0,24 0,-24 0,0 0,49 0,-49 0,0-25,-25 0,0 0,-25 25,0-25,0 1,1-1,-1 25,0-25,0 0,0 25,1 0,-1 0,-25 0,25 0,0 0,1 0</inkml:trace>
  <inkml:trace contextRef="#ctx0" brushRef="#br0" timeOffset="15635.8489">12874 3795,'0'25,"0"0,0 49,0-24,0 49,25-49,-25-26,0 1,0-99,0 24,0 1,0 24,25-25,-25 25,24 25,1 0,0 0,0 50,0-25,-25 24,24-24,1 0,-25 0,0 0,0-1,0-48,0-51,0 26,0-1,0 25,0 0,25 1,0 24,24 0,-24 0,0 0,-25 24,0 26,0 24,0 1,0-26,0 1</inkml:trace>
  <inkml:trace contextRef="#ctx0" brushRef="#br0" timeOffset="16595.8834">13618 3944,'25'0,"0"0,0 0,24 0,-24 0,0 0,0 0,-1 0</inkml:trace>
  <inkml:trace contextRef="#ctx0" brushRef="#br0" timeOffset="17705.9494">13643 4217,'25'0,"24"0,-24 0,0 0</inkml:trace>
  <inkml:trace contextRef="#ctx0" brushRef="#br0" timeOffset="19803.0442">14313 3373,'0'25,"0"124,0 99,49 25,-49-174,0-24,25-75,-25 24,0 1,0 0,0 0,0 0,0-50,0 0,25-25,0 26,24-26,-24 0,0 50,-25-24,25 24,-25-25,25 25,49-25,-49 25,0 0,-1 0,-24 25,0 124,0 24,0 1,0-100,0-49</inkml:trace>
  <inkml:trace contextRef="#ctx0" brushRef="#br0" timeOffset="20738.0268">14933 4242,'0'24,"0"51,0 49,0 25,0-75,25-24,-25-26,0 1,0 0</inkml:trace>
  <inkml:trace contextRef="#ctx0" brushRef="#br0" timeOffset="21848.5529">14958 4341,'24'0,"1"0,0 0,0 0,0 0,-25 25,0-1,0 1,0 25,0-25,0-1,0 1,0 0,-25-25,0 25,0-25,0 0</inkml:trace>
  <inkml:trace contextRef="#ctx0" brushRef="#br0" timeOffset="22971.5925">15602 3845,'0'25,"0"-1,0 1,0 0,0 0,0 24,0 1,0-25,0 0,0-1</inkml:trace>
  <inkml:trace contextRef="#ctx0" brushRef="#br0" timeOffset="23669.7793">15404 4018,'25'0,"24"0,26 0,-1 0,-24 0,-25 0,0 0</inkml:trace>
  <inkml:trace contextRef="#ctx0" brushRef="#br0" timeOffset="24517.8697">16099 3820,'0'50,"0"-1,0 1,0 24,0 1,0-1,0-49,0 0,0-1</inkml:trace>
  <inkml:trace contextRef="#ctx0" brushRef="#br0" timeOffset="25779.7101">16049 3572,'25'0,"0"0,-25 25,0-1,0 1,-25-25,0 0,0 0,25-25,25 25</inkml:trace>
  <inkml:trace contextRef="#ctx0" brushRef="#br0" timeOffset="27501.5301">16396 3894,'0'25,"0"0,0 0,0 24,0 1,0 24,0-24,0 0,0-26,0 1,0-50,0 1,0-1,0-25,0 25,25 1,-25-1,25 25,-25-25,25 25,-25-25,24 25,1 0,0 0,0 0,0 0,-1 0,1 0,0 0,0 0,0 0,-25 25,25 0,-25 0,0-1,24 1</inkml:trace>
  <inkml:trace contextRef="#ctx0" brushRef="#br0" timeOffset="30593.3268">1489 12650,'-25'0,"25"-24,0-1,0 0,25 0,-1 25,76-25,24 1,-25 24,50-25,-75 25,1 0,-26 0,1 0,-1 0,1 0,0 0,-1 0,-24 0,0 0,0 0,-1 0</inkml:trace>
  <inkml:trace contextRef="#ctx0" brushRef="#br0" timeOffset="32450.4876">2134 12254,'49'0,"1"0,74 24,49 51,51 49,-100-99,-100-1,1-24,-25 25,-25-25,1 25,-76 0,-24 24,25-24,-50 50,100-51,-1 26,1-50,24 0</inkml:trace>
  <inkml:trace contextRef="#ctx0" brushRef="#br0" timeOffset="33935.4272">3969 13444,'0'50,"0"24,75 75,-1 74,25 25,-99-99,75-25,-51 0,-24-74,0-25,0 24,0-24</inkml:trace>
  <inkml:trace contextRef="#ctx0" brushRef="#br0" timeOffset="35743.3543">3944 13519,'0'24,"0"1,0 0,-25 49,-24 1,24-1,25-24,0-25,-25-1,25 1,0-50,0 1,0-1,0 0,0 0,0 0,0 1,0-1,0-25,25 50,-25-25,25-24,-25 24,25 0,-1 25,-24-25,25 25,0 0,0 0,25 25,-1 0,1 0,24 0,1 24,-26-24,-24-25,0 0,-25 25</inkml:trace>
  <inkml:trace contextRef="#ctx0" brushRef="#br0" timeOffset="40878.4772">12552 5383,'49'-50,"1"25,24-49,-49 49,0 0,-25-24,0 24,0-25,0 25,0-24,0 24,0 0,0 0,-25 25,-25 0,26 0,-1 25,0 0,25 0,0 0,0-1,0 26,0 24,0 50,0 25,0 0,0-25,0-25,0 50,0-74,0-26,0 1,0-1,0-24,0 0</inkml:trace>
  <inkml:trace contextRef="#ctx0" brushRef="#br0" timeOffset="41725.5913">12279 5531,'49'0,"26"0,74-24,-1-1,-98 25,-25-25,0 25,-1 0,1 0</inkml:trace>
  <inkml:trace contextRef="#ctx0" brushRef="#br0" timeOffset="42698.6733">13172 5804,'0'25,"0"0,0 0,0 74,0 50,0 0,49-50,-49-50,0-24,25-25,-25 25,25-25,0 0</inkml:trace>
  <inkml:trace contextRef="#ctx0" brushRef="#br0" timeOffset="43433.7322">12924 6152,'74'0,"50"0,0 0,-50 0,1 0,-50 0</inkml:trace>
  <inkml:trace contextRef="#ctx0" brushRef="#br0" timeOffset="44294.8138">13519 5680,'25'0,"0"0,-1 0,1 0,0 0,0 0,0 0</inkml:trace>
  <inkml:trace contextRef="#ctx0" brushRef="#br0" timeOffset="45068.403">13593 5879,'75'0,"-26"0,-24 0,0 0</inkml:trace>
  <inkml:trace contextRef="#ctx0" brushRef="#br0" timeOffset="47650.1817">14883 5383,'-25'0,"1"0,-1 0,0 0,-25 0,1 0,24 0,-25 0,26 0,-1 0,0 0,0 0,25 24,0 1,0 0,0 0,25-25,0 0,0 0,-1 0,1 25,0-25,25 24,-26-24,1 25,-25 0,0 0,-25-25,1 0,-26 0,25 0,-24 0,24 0,0 0,0 0,0 0,0 0</inkml:trace>
  <inkml:trace contextRef="#ctx0" brushRef="#br0" timeOffset="50582.2665">15032 5507,'0'24,"0"1,0 0,0 25,0-1,0-24,0 25,0-26,0 1,0 0</inkml:trace>
  <inkml:trace contextRef="#ctx0" brushRef="#br0" timeOffset="51815.6435">15032 5184,'25'0,"24"0,1 0,-25 0,0 0,-25 25,-25 0,25 0,-25-25,0 0,0 0,1 0,24-25,24 0,26 25,-25 0</inkml:trace>
  <inkml:trace contextRef="#ctx0" brushRef="#br0" timeOffset="53724.1373">15702 5507,'-25'0,"0"0,0 0,0 0,1 0,-1 0,0 0,0 0,0 0,25 24,0 1,25 0,-25 0,50-25,-25 0,-1 0,1 0,0 0,25 0,-25 0,-1-25,1 0,-25 0,0 1,0 48,0 1,0 50,0 73,-25 1,25-49,0-1,0-74,0-1,0 1,-24-25,24 25,-50 0,0 0,25-25,1 0,-1 0,0 0</inkml:trace>
  <inkml:trace contextRef="#ctx0" brushRef="#br0" timeOffset="55132.4486">16123 4961,'0'74,"0"-24,-24-25,-1 0,25-1,-25 1,25 0,-25 0,25 0,0-1,0 1,0 0,0 0,0 0,0-1,0 1,25-25,0 0,0 25,49 0,-24 0,24-1,25 26,-74-50,0 0,0 0</inkml:trace>
  <inkml:trace contextRef="#ctx0" brushRef="#br0" timeOffset="57901.7396">16892 4911,'-24'0,"-26"25,25 25,-24-25,-26 24,75-24,-25-25,25 25,0 0,0-1,0 1,25 0,-25 0,0 0,25-25,-25 24,25-24,24 0,-24 0,0 0,0 0,0 0,-1 0,1 0,0 0,-25-24,0-1,0 0,0 0,-25 25,25 25,0 0,0 0,0-1,25-24,0 0,24 0,-24 0,25 0,-25 0,-25-24,0-1,-25 25,0 0,0 0,0 0</inkml:trace>
  <inkml:trace contextRef="#ctx0" brushRef="#br0" timeOffset="60958.4192">17413 5184,'0'25,"0"0,0 0,0-1,0 1,0 0,0 0,0-50,0 0,0 0,25 25,-25-24,25 24,0 0,-1 0,1 0,-25 24,0-73,50 24,-50-25,25 50,-25-24,24 24,1 0,0 0,-25 24,0 1,25-25,-25 25,25 0,-25 0,25-1,-25 1,0 0,0 0</inkml:trace>
  <inkml:trace contextRef="#ctx0" brushRef="#br0" timeOffset="62054.5711">17761 4638,'24'25,"51"50,-26-1,1 25,-25-49,0 0,-1-1,-24-24,25 0,0 24,-25-24,0 0,0 0,0 0,0 24,0 1,0-1,0 1,-25-25,25 24,-25-24,1-25</inkml:trace>
  <inkml:trace contextRef="#ctx0" brushRef="#br0" timeOffset="71372.3152">9674 8756,'25'0,"0"0,24 0,-24 0,0 0,0 0,0 0</inkml:trace>
  <inkml:trace contextRef="#ctx0" brushRef="#br0" timeOffset="74869.1182">12254 6722</inkml:trace>
  <inkml:trace contextRef="#ctx0" brushRef="#br0" timeOffset="80813.1647">12626 6722,'-25'0,"-24"0,-1 0,0 0,1 0,-1 0,-49 0,49 0,-24 0,-1 0,26 25,24-25,25 25,-50-1,26 1,24 0,0 0,0 0,24 0,-24 24,0-24,25 0,0 0,0-25,0 0,24 0,-24 0,0 0,24 0,-24 0,25 0,24 0,1 0,-1 0,-24 0,-25 0,-1 0,26 0,0-25,-1 0,50-25,-49 26,-50-1,0 0,0 0,-25 25,0 0,1 0,-1 0,0 0,0 0,-24 0,-1 50,50-25,-25-25,25 24,-25-24,25 25,25-25,0 0,0 0,0 0,-1 0,1 0,0 0,0 0,0 0,-1 0,-24-25,0 50,25 50,0 24,-25-25,25-49,-25 0,0 0</inkml:trace>
  <inkml:trace contextRef="#ctx0" brushRef="#br0" timeOffset="82523.3429">13023 6921,'0'24,"0"1,0 0,0 0,0 0,0-1,0 1,0 0,0-50,0 0,25 25,-25-49,49 24,26-49,-1-26,25 1,-74 49,25 50,-50 25,0 25,0 24,0-24,0 24,0-49,0 0,0 0,0 0,0-1,0 1</inkml:trace>
  <inkml:trace contextRef="#ctx0" brushRef="#br0" timeOffset="83234.5042">13792 6648,'25'0,"-1"0,26 0,24 0,-24 0,-25 0,0 0</inkml:trace>
  <inkml:trace contextRef="#ctx0" brushRef="#br0" timeOffset="84293.846">13767 7020,'25'0,"0"0,24 0,-24 0,0 0,0 0,-1 0</inkml:trace>
  <inkml:trace contextRef="#ctx0" brushRef="#br0" timeOffset="86314.6898">14635 6276,'0'49,"25"100,49 49,-49 51,25-76,-50-98,0-26,0-24,0 0</inkml:trace>
  <inkml:trace contextRef="#ctx0" brushRef="#br0" timeOffset="87149.7477">14511 6945,'25'-24,"74"-1,0 0,75-25,-100 50,1-25,-50 25,-1 0,1 0,0 0</inkml:trace>
  <inkml:trace contextRef="#ctx0" brushRef="#br0" timeOffset="88909.0036">15478 6772,'-49'0,"24"0,-25 24,26 26,-1-50,25 25,0 0,-25 0,25 24,0-24,0 0,0 0,0-1,25-24,0 0,-1 0,1 0,25 0,-25 0,-25-24,0-1,0 0,0 0,0 0,0 1,0-1,0-25,0 25,0 0,0 1,0 48,0 1,0 25,0 0,0-1,0 1,24 24,1-24,-25-1,25-49,-25 25</inkml:trace>
  <inkml:trace contextRef="#ctx0" brushRef="#br0" timeOffset="90832.516">15578 6821,'0'25,"0"0,0 0,0 0,0-1,0 1,0 0,0 0,24-25,-24 25,0-1,25 1,0 0,-25-50,0 0,0-24,0 24,0-25,0 1,25 24,0 0,0 25,-1 0,1 0,0 0,0 25,-25 0,0 0,0-1,0 1,0 0</inkml:trace>
  <inkml:trace contextRef="#ctx0" brushRef="#br0" timeOffset="92650.644">15999 6375,'-24'0,"24"49,0 51,24 24,1 24,-25-48,25-51,-25-24,0 0,0 0,0 0,0-1,0 1,0 0,25-25,-25-25,0 0,0 1,25 24,-1-25,1 0,0 0,0-24,0 49,-1-25,1 25,-25-25,25 25,0 0,0 0,-25 25,0 0,0 24,0 1,24 49,-24-25,0-24,0 0,0-26</inkml:trace>
  <inkml:trace contextRef="#ctx0" brushRef="#br0" timeOffset="93873.4048">17215 6375,'-25'0,"0"0,0 0,1 0,-51 49,50-24,1 0,-26 0,0 24,50-24,-24 0,-26 124,0-25,26 0,24-25,-25-24,25-51,0 51,0-26,0-24,0 0,0 0,0 0,49-1,1-24,49 25,0 0,-49-25,-25 0,0 0</inkml:trace>
  <inkml:trace contextRef="#ctx0" brushRef="#br0" timeOffset="96296.5271">17314 6598,'-25'0,"0"0,25 50,-24-1,-1 1,0 24,0 1,0-50,25-1,0 1,0 0,0 0,0 0,0-1,25-24,0 25,0 0,0 0,24-25,-24 0,25 25,-26-25,1 0,0 0,0 0,24-25,-24-25,25 25,-50 1,0-1,25 25,-25-25,0 0,0 0,-25 25,25-24,-25 24,0 0,0 0,1 0,-1 0,25 24,0 1,0 0,0 0,25 0,-25-1,49 1,-24 0,0-25,0 0,-25 25,49-25,1 25,-25-1,0-24,-1 0,1 0,0 0,0 0,-25-24,0-1,0 0,0 0,0 0,0 1,0-1,-50 25,50-25,-25 25,1 0,-1-25,0 0,0 1,0 24,0 0,1 0,-1 0</inkml:trace>
  <inkml:trace contextRef="#ctx0" brushRef="#br0" timeOffset="98700.6569">17959 6796,'0'25,"0"25,0-25,0 49,0-24,0-1,0-24,0 0,0-50,0 0,0 1,0-1,0-25,0 25,0 1,0-1,25 25,0 0,-1 0,1 25,-25-1,0 1,0 0,0 0,0 0,25-25,0 0,-25-25,25 0,-1-25,1 26,25-51,-25 50,-1 25,-24-25,25 25,0 50,0 0,-25-1,0 1,25-25,-25 0,0-1,0 1</inkml:trace>
  <inkml:trace contextRef="#ctx0" brushRef="#br0" timeOffset="100698.5505">18430 6499,'0'25,"0"-1,0 26,0 0,0 24,0-24,25-1,0 1,-25-25,0 0,0-1,0 1,0 0,25 0,-25 0,0-1,24-48,1 24,-25-25,25 25,0 0,0 0,-1 0,1 0,0 0,-25 25,0-1,-25 1,0-25,1 0,-26 0,0 0,1 0,24 0,0 0,0 0</inkml:trace>
  <inkml:trace contextRef="#ctx0" brushRef="#br0" timeOffset="102205.829">18678 6573,'25'0,"0"0,0 25,-1 25,26-1,-25 26,0-26,0 1,-1 0,-24-1,0-24,0 0,0 0,0-1,0 1,0 25,-24-1,-1 1,0 0,0-1,25-24,-25 0,0 24,1-49,-1 25</inkml:trace>
  <inkml:trace contextRef="#ctx0" brushRef="#br0" timeOffset="105649.3748">10220 10269,'0'-25,"-25"25,0 0,0 0,1-24,-1 24,0 0,0 0,0 0,-24 0,24 0,0 0,-24 0,24 0,0 0,0 0,0 0,1 0,24-25,-25 25,0-25,0 25,0 0,1 0,-1 0,0 0,75 0,-26 0,1 0,0 0,0 0,0 0,-1 0,1 0,25 0,-75 0,-25 0,-49 0,0 25,49-25,1 0,-1 0,75 0,0 0,24 0,51 25,48 24,-24-24,-49 0,-26 24,-24-49,0 0</inkml:trace>
  <inkml:trace contextRef="#ctx0" brushRef="#br0" timeOffset="113336.5434">12700 14337,'0'25,"0"0,0 24,0 26,0-1,0 1,0-26,0 1,0-25</inkml:trace>
  <inkml:trace contextRef="#ctx0" brushRef="#br0" timeOffset="114795.4621">12700 13990,'25'0,"0"0,-25 25,0-1,-25-24,0 0,1 0,-1 0,0 0,25-24,0-1,0 0,25 0,0 25,-1 0,1 0,-25 25,0 0</inkml:trace>
  <inkml:trace contextRef="#ctx0" brushRef="#br0" timeOffset="116068.3599">13048 14362,'0'25,"0"74,0 99,0 1,0-75,0-75,0-24,0 0,49-25,1 0,-25 0,24 0,-24-25,0 25,-25-25</inkml:trace>
  <inkml:trace contextRef="#ctx0" brushRef="#br0" timeOffset="117188.8684">12874 14734,'50'0,"-1"0,-24 0,0 0,0 0,-1 0,1 0,0 0,0 0,0 0</inkml:trace>
  <inkml:trace contextRef="#ctx0" brushRef="#br0" timeOffset="118074.5089">13618 14536,'75'0,"24"0,25 24,-50-24,1 0,-51 25,1-25</inkml:trace>
  <inkml:trace contextRef="#ctx0" brushRef="#br0" timeOffset="119035.4972">13668 14759,'25'0,"24"0,26 0,-1 0,-24 25,-1-25,-24 0,0 0,24 0,-24 0,0 0,0 0</inkml:trace>
  <inkml:trace contextRef="#ctx0" brushRef="#br0" timeOffset="123611.8828">7566 9748,'25'0,"-1"0,1 0,0 0,-25 50,0-25,25 24,-25-24,0 0,0 0,-25-25,0 0,0 0,1 0,24-25,0 0,0 0,0 0,24 25,-24-24,25 24,0 0,-25 24,0 1,-25 0,25 0,-25-25,1 0,-1 0,0 0,0 0,-24 0,24 0,0 0,-25 0,1 0,49-50,0 25,0 1,25 24,-1-25,26 25,-25 0,0 0,-1 0,1 25,-25-1,0 1,0 0,0 0</inkml:trace>
  <inkml:trace contextRef="#ctx0" brushRef="#br0" timeOffset="126967.6799">9848 10195,'25'0,"-1"0,1 0,0 0,0 0,-50 25,0-25,0 0,1 0,-1 0,0 0,0 0,0 0,1 0,-1 0,0-25,25 0,25 25,0 0,-1 0,1 0,0 0,0 0,-25 25,0 24,0 26,0-26,0-24,0 0,-25-25,25-25,-25 0,25 1,0-1,-25 0,25 0,0 0,0 1,25 24,-50 0,1 0</inkml:trace>
  <inkml:trace contextRef="#ctx0" brushRef="#br0" timeOffset="128687.3763">7491 9947,'0'-25</inkml:trace>
  <inkml:trace contextRef="#ctx0" brushRef="#br0" timeOffset="136169.541">7491 9872,'0'25,"0"0,-24-25,24-25,0-25,0 26,0-1,0 0,24 25,-24-25,0 0,25 25,0 0,0 0,0 0,-25 25,0 0,0 0,0 0,0-1,0 1,-25-25,0 0,25-25,0 1</inkml:trace>
  <inkml:trace contextRef="#ctx0" brushRef="#br0" timeOffset="137864.9552">9823 10195,'-25'0,"50"0,0 0,24-25,-24 0,25 25,-75 0,0 0,0 0,1 0,-26 0,25 0,0 0,1 0,24-25,24 25,1 0,0 0,0 0</inkml:trace>
  <inkml:trace contextRef="#ctx0" brushRef="#br0" timeOffset="144310.1742">15578 14536,'-25'-25,"0"0,0 25,0-25,1 25,-26 0,25 0,0 0,1 0,-1 0,0 0,25 25,0 0,0 0,25 24,49-24,-74 0,25 0,0-1,0-24,-1 0,1 25,0 0,25 0,-50 0,0-1,0 1,0 0,0 0,-25-25,0 0,0 0,-24 0,24 0,-25 0,25 0,1 0</inkml:trace>
  <inkml:trace contextRef="#ctx0" brushRef="#br0" timeOffset="145356.2018">15826 14635,'0'25,"0"24,0 50,0 75,0-75,0-49,0-25</inkml:trace>
  <inkml:trace contextRef="#ctx0" brushRef="#br0" timeOffset="146554.1624">15950 14337,'25'0,"-75"0,25 0,0 0,1 0,-1 0,0 0,50 0,0-25,-1 25,1 0</inkml:trace>
  <inkml:trace contextRef="#ctx0" brushRef="#br0" timeOffset="148225.0402">16347 14585,'-25'0,"-25"0,25 25,1-25,24 25,-25-25,25 25,0-1,0 1,25-25,-25 25,49-25,-24 0,0 0,0 0,-1 0,-24-25,25 25,-25-49,25 49,-25-25,0 74,0 51,-25 24,25-50,0-24,0-26,-25-24,25 25,-49 0,24 0,0 0,-24-1,-1 1,25 0,-24 0,24-25,0 0</inkml:trace>
  <inkml:trace contextRef="#ctx0" brushRef="#br0" timeOffset="149559.938">17190 13940,'-25'0,"0"0,1 0,-1 25,0 0,0 0,0-1,-24 26,24-25,-25 0,50-1,-24 1,-1-25,25 25,-50 25,50-26,-25 26,1 25,-1-26,25-24,-25 0,25 49,0-24,0-25,0 24,0-24,0 0,0 0,0-1,25-24,0 25,-1-25,1 0,0 25,49 0,-49-25,0 25,25-25,-50 24,24-24,1 0,0 0,0 0,0 0</inkml:trace>
  <inkml:trace contextRef="#ctx0" brushRef="#br0" timeOffset="151616.0263">17413 14213,'-25'0,"1"50,-26-1,50-24,-50 25,50-25,-24-1,24 26,0-25,0 49,0-24,0-1,0-24,24 0,1-25,0 0,0 0,0 0,24 0,-24 0,0 0,49-25,-24-24,-25-1,-1 25,-24 0,0 1,0-1,-24 25,-1 0,0 0,25 25,0-1,0 1,50 25,-50-1,24 1,1 0,0-50,0 0,0 0,0 0,-1 0,1 0,0 0,-25-25,0 0,0 0,0-24,0 24,0 0,-25 0,0 0,1 25,24-24,-25 24,0 0,0 0,0 0</inkml:trace>
  <inkml:trace contextRef="#ctx0" brushRef="#br0" timeOffset="153760.6468">17959 14536,'0'24,"0"26,0 0,0-26,0 1,0 0,0 0,0-50,25 25,-25-25,0 0,25 25,-1-24,1 24,25-25,-50 0,25 25,-1 0,-24 25,0 49,0-24,0-25,0-1,0-48,0-1,0-25,0 25,25 1,0-1,0 25,0-25,-1 25,1 0,0 0,0 74,24-24,-49 24,25-49,-25 0,0 0,0 0</inkml:trace>
  <inkml:trace contextRef="#ctx0" brushRef="#br0" timeOffset="155319.6787">18505 14238,'49'25,"-24"-1,25 26,24 0,-49-25,0 49,-25-49,24-25,-24 25,0-1,0 1,0 25,0-25,0-1,0 26,0-25,-49 0,24 24,0-24,0 25,25-26,-24-24,24 25,-25-25,0 0</inkml:trace>
  <inkml:trace contextRef="#ctx0" brushRef="#br0" timeOffset="156367.0233">19274 14560,'24'0,"1"0,25 0,-50 50,49-25,-49 0,25-25</inkml:trace>
  <inkml:trace contextRef="#ctx0" brushRef="#br0" timeOffset="157189.0922">19497 14536,'-25'0,"0"0,25 24,-25-24,25 25,-24-25,24 25,-25 0,0-25,25 25,-25-1,0 1,1 0,24 0</inkml:trace>
  <inkml:trace contextRef="#ctx0" brushRef="#br0" timeOffset="161256.2364">20365 14436,'-25'0,"0"0,1 0,-26 0,25 0,0 0,25 25,-24-25,-1 25,25 25,-75 24,51 0,-1 50,0-99,25 25,-25-50,25 25,25-25,0 0,24 0,26 0,-1 0,-24 0,24 0,1 0,-26 0,26-50,24 0,-74 1,49-26,-49 26,0 24,-1-25,1 26,-25-1,-49 25,24 0,0 0,0 0,25 49,0 1,0-25,0 0,-25-1,25 26,0-25,0 0,25-25,25 0,-25-25,24 0,-49-25,0 26,0-1,25 25,-25-25,0 0,0 0,25 1,-25-1,0 50,0-1,0 26,0-25,0 24,0-24,0 25,0-25,0-1,0 1,0 25,0-25,0-1,25-24,-25 25</inkml:trace>
  <inkml:trace contextRef="#ctx0" brushRef="#br0" timeOffset="162912.8189">21060 14511,'0'25,"0"24,0 26,0-1,0-24,24-26,-24 26,0-25,0-75,0-24,0-25,0 49,0 25,0 0,0 1,0-1,25 25,-25-25,25 25,0 0,0 0,-1 0,1 0,0 0,0 25,-25 0,0-1,25 1,-1 50,-24-51,0 1,25 0,-25 0,0 0,0-1,0 1,0 25,0-25,0-1,0 1</inkml:trace>
  <inkml:trace contextRef="#ctx0" brushRef="#br0" timeOffset="171876.8267">13147 16470,'-25'0,"0"0,0 0,1 0,-1 0,0 25,0-25,0 0,-24 25,-1 25,25-26,-24 1,-26 25,51-25,-1-1,25 1,0 0,-25 0,0 0,25-1,0 1,0 25,0-25,0-1,25-24,0 0,0 0,-1 0,1 0,0 0,0 0,0 0,-1 0,26 0,0 0,-26-24,1 24,0 0</inkml:trace>
  <inkml:trace contextRef="#ctx0" brushRef="#br0" timeOffset="172988.6924">13221 16842,'0'25,"0"0,0 25,0-1,0 1,0-25,0-1,0 1,0 0,0 0,0 0,0-1,0 1,25-25,0 0,24 0,51 0,-51 0,1 0</inkml:trace>
  <inkml:trace contextRef="#ctx0" brushRef="#br0" timeOffset="173934.7403">13072 17115,'50'-25,"-25"25,0 0,24 0,-24 0,25 0,-26 0</inkml:trace>
  <inkml:trace contextRef="#ctx0" brushRef="#br0" timeOffset="175032.9007">13990 16396,'25'0,"0"0,24 0,-24 0,0 0,0 0,0 0,-1 0,1 0</inkml:trace>
  <inkml:trace contextRef="#ctx0" brushRef="#br0" timeOffset="175891.0852">13941 16619,'24'0,"1"0,50 0,-51 0,26 0,-25-25,0 25,-1 0,1 0,0 0</inkml:trace>
  <inkml:trace contextRef="#ctx0" brushRef="#br0" timeOffset="177950.5091">2506 7020,'-25'0,"25"49,-25-49,25 25,0 0,0 0,0 24,-25-24,25 25,0-25,0-1,0 26,25-50,0 0</inkml:trace>
  <inkml:trace contextRef="#ctx0" brushRef="#br0" timeOffset="178860.8014">2630 7293,'0'49,"0"-24,0 25,0-26,0 1,0 25,24-25,26-1,-50 1,25 0,0-25,24 0,-24 0,0 0</inkml:trace>
  <inkml:trace contextRef="#ctx0" brushRef="#br0" timeOffset="179631.7663">2530 7590,'25'0,"0"-25,0 25,0 0,-1-24,1 24,-25-25,25 0,0 25,24-25,-24 0,-25 1,25 24</inkml:trace>
  <inkml:trace contextRef="#ctx0" brushRef="#br0" timeOffset="180319.9247">3002 7516,'25'0,"-1"0,1 0,0 0,-25-25,50 0</inkml:trace>
  <inkml:trace contextRef="#ctx0" brushRef="#br0" timeOffset="181490.8258">3349 7169,'-25'0,"25"-25,0 74,0 1,0 24,25 26,0-26,24 0,-24-49,-25 0,0 0,25 0</inkml:trace>
  <inkml:trace contextRef="#ctx0" brushRef="#br0" timeOffset="182302.8237">3299 7714,'100'0,"-51"0,75-49,-49 24,-51 25,1 0,0 0,0 0,0 0,-1 0,-24-25</inkml:trace>
  <inkml:trace contextRef="#ctx0" brushRef="#br0" timeOffset="183760.5251">4688 9054,'25'0,"-25"-50,-49 50,24 0,0 0,0 0,25 25,-25-25,25 25,0 0,0 49,0 50,0 0,25 0,25-25,-50-49,74 49,-74-74,0 0</inkml:trace>
  <inkml:trace contextRef="#ctx0" brushRef="#br0" timeOffset="184459.68">4366 9624,'0'-25,"25"1,24-1,1 25,0-25,-26 0,1 25,-25-25</inkml:trace>
  <inkml:trace contextRef="#ctx0" brushRef="#br0" timeOffset="185743.333">4912 9624,'24'0,"1"0,-25 25,25-25,0 50,0-50,-25 24,25-24,-25 25,0 0,24-25,1 0,0 0,0 0,0 0,-1 0,1 0,-25-25</inkml:trace>
  <inkml:trace contextRef="#ctx0" brushRef="#br0" timeOffset="186727.4991">4887 9748,'25'0,"-1"0,26-25,0 1,-1-26,1 25,-25 25,0-25,-1 25,1 0</inkml:trace>
  <inkml:trace contextRef="#ctx0" brushRef="#br0" timeOffset="188474.8708">10096 8706,'0'50,"0"0,0-26,0 1,0 0,0 0,25-25,-1 0,1 0,0 0,0 0</inkml:trace>
  <inkml:trace contextRef="#ctx0" brushRef="#br0" timeOffset="190245.3938">10046 8508,'25'0,"0"0,-50 0,0 0,0 0,1 0,48 0,1 0,0 0,0 0,0 0</inkml:trace>
  <inkml:trace contextRef="#ctx0" brushRef="#br0" timeOffset="191405.4018">10418 8830,'25'25,"0"0,-25 25,50 74,-26-50,-24-49,25 0,0 0,0-25,0 24,-1-24,1 25,0-25</inkml:trace>
  <inkml:trace contextRef="#ctx0" brushRef="#br0" timeOffset="192440.3887">10369 9079,'25'0,"-1"0,1 0,25 0,-25 0,-1 0,1 0,-25-25,25 25,0 0</inkml:trace>
  <inkml:trace contextRef="#ctx0" brushRef="#br0" timeOffset="206839.6523">15652 16371,'-25'0,"0"0,1 0,-1 0,0 0,0 0,0 0,1 25,-26-25,0 74,-24-49,24 25,26-1,-1-24,25 0,0 0,25 0,-25-1,24 1,1 0,0 0,0 24,0-49,-25 25,24-25,-24 25,25-25,0 0,25 0,-1 0,26 0,-51 0,1 0,0 0</inkml:trace>
  <inkml:trace contextRef="#ctx0" brushRef="#br0" timeOffset="207789.0624">15999 16743,'-24'0,"24"25,-25 0,25 24,0 1,0 24,0 1,0-26,0 1,0-25,0 0,0 49,0-24,0-26,25 1,-1-25,1 25,0-25,0 0,24 0,-24 0,25 0,-50-50,25 50,-25-24</inkml:trace>
  <inkml:trace contextRef="#ctx0" brushRef="#br0" timeOffset="208584.2341">15801 17190,'0'-25,"50"0,49 25,-25-25,50 25,-74 0,-25 0,-1 0,-24-25</inkml:trace>
  <inkml:trace contextRef="#ctx0" brushRef="#br0" timeOffset="209257.4321">16371 17190,'50'0,"-25"0,49 0,1 0,24 0,-49 0,-26 0</inkml:trace>
  <inkml:trace contextRef="#ctx0" brushRef="#br0" timeOffset="210704.2271">16892 17115,'25'-49,"0"-26,-25 26,50-1,-26 0,-24 26,0-1,25 25,-50 49,1 51,24 73,-25-98,25-51,0 1,0 0,-25 0,25 0,0 24,0 1,0 24,0-24,0-25</inkml:trace>
  <inkml:trace contextRef="#ctx0" brushRef="#br0" timeOffset="211614.4095">16719 17562,'49'0,"26"0,49 0,-75 0,1 0,-25 0,0 0,-1 0,1 0</inkml:trace>
  <inkml:trace contextRef="#ctx0" brushRef="#br0" timeOffset="213274.6208">17488 16421,'49'0,"-24"0,25 0,-1 49,51 1,-51 0,-24-1,-25-24,25-25,-25 25,25-25</inkml:trace>
  <inkml:trace contextRef="#ctx0" brushRef="#br0" timeOffset="214144.0911">17909 16371,'-24'0,"-1"0,25 25,-25 25,0-26,0 1,-24 74,49-49,-50 0,25 24,25-49,-49 0,49-1,-25-24</inkml:trace>
  <inkml:trace contextRef="#ctx0" brushRef="#br0" timeOffset="216189.0399">18505 16421,'0'-25,"24"0,1 25,0-25,-25 0,0-24,0-1,0 25,0-24,0 24,0 0,0 0,0 1,-25 24,0 0,1 0,24 24,-25 26,25-25,0 0,0-1,0 1,0 25,0-1,0-24,0 25,0 24,-25 26,25-1,-25 50,25-75,0-24,0-26,0 1</inkml:trace>
  <inkml:trace contextRef="#ctx0" brushRef="#br0" timeOffset="217037.2774">18306 16570,'25'0,"0"0,0 0,-1 0,1 0,0 0,-25-25,25 25,0 0,49 0,0-25,1 25,-26-25,1 25</inkml:trace>
  <inkml:trace contextRef="#ctx0" brushRef="#br0" timeOffset="218260.2111">18653 16694,'0'24,"0"1,0 25,0-25,0-1,0 1,0 0,25-25,-25 25,25 0,25 24,-1-24,-24 0,25 24,-25-24,-1-25,1 25,0-25,0 0</inkml:trace>
  <inkml:trace contextRef="#ctx0" brushRef="#br0" timeOffset="219306.0946">18604 16942,'25'0,"24"0,1 0,-25 0,24-25,1 0,-25 25,0 0,-1 0,-24-25</inkml:trace>
  <inkml:trace contextRef="#ctx0" brushRef="#br0" timeOffset="220501.0577">19398 16049,'0'24,"49"26,1-25,-25 24,-25-24,0 0,0 0,0 0,0 24,0 26,0 49,-25-25,0-49,25-26,0 1,0 0,-25 0,25 0,-25-1,25 1,-24-25,24 25,0 0,-25-25,25 25</inkml:trace>
  <inkml:trace contextRef="#ctx0" brushRef="#br0" timeOffset="222235.0722">15156 16148,'-25'25,"25"-1,-25 1,25 0,0 49,-24-24,-1 25,25-26,0 1,0-25,0-1,0 1,0 0,0 0,0 0,0-1,0 1,0 0,0 0,25 0,-1-1,1 1,0 25,25-25,-50 24,24-49,1 0,-25 25</inkml:trace>
  <inkml:trace contextRef="#ctx0" brushRef="#br0" timeOffset="223568.9057">20191 16148,'25'0,"-25"74,25 100,0-25,0-75,-25-49,0 0,0 0,24-1,-24 1,0 0,0 0</inkml:trace>
  <inkml:trace contextRef="#ctx0" brushRef="#br0" timeOffset="224440.9785">20043 16520,'49'0,"1"0,-1 0,26 0,-26-25,1 25,-25 0,0 0,-1 0,-24-25</inkml:trace>
  <inkml:trace contextRef="#ctx0" brushRef="#br0" timeOffset="225812.0526">21109 16371,'0'25,"0"0,0 0,25 24,-25 1,0-25</inkml:trace>
  <inkml:trace contextRef="#ctx0" brushRef="#br0" timeOffset="227071.1167">21159 15850,'25'0,"-1"0,-24 25,0 0,0 0,-24-25,-1 0,0 0,25-25,0 0,25 0,0 0,-1 25,1 0</inkml:trace>
  <inkml:trace contextRef="#ctx0" brushRef="#br0" timeOffset="228494.88">21481 16446,'0'24,"0"26,0-25,0 49,0-24,0-25,25-1,-25 1,25 0,0 0,-25 24,24-49,-24 25,25-25,0 0,0 0,0 0,49 0,-49 0,0 0,-1 0,1 0,0 0,-25-25,0 1</inkml:trace>
  <inkml:trace contextRef="#ctx0" brushRef="#br0" timeOffset="229527.013">21308 16669,'74'0,"-24"0,24 0,-49-25,24 25,-24-25,0 25,0 0,0 0</inkml:trace>
  <inkml:trace contextRef="#ctx0" brushRef="#br0" timeOffset="236221.9405">15702 8186,'0'24,"0"1,0 25,0 49,0-49,0-1,0 1,0-25,0-1,0 1</inkml:trace>
  <inkml:trace contextRef="#ctx0" brushRef="#br0" timeOffset="237954.2245">15553 8409,'25'0,"24"49,-24 1,25 0,-50-26,49 1,-49 0,25-25,0 0,-25-25,25 0,0 25,-25-24,0-1,24 0,-24 0,0 0,25 25,-25-24</inkml:trace>
  <inkml:trace contextRef="#ctx0" brushRef="#br0" timeOffset="250110.0076">1340 3448,'-25'0,"0"0,0 25,1-25,24 24,-25 1,0 0,0 0,0 24,25-24,-24 0,24 25,0-25,0-1,0 26,0-25,0 24,0 1,24 0,-24-26,25 1,0-25,0 25,0-25,-1 0,1 0,0 0,0 0,-25-25,0 0,25 1,-25-1,0 0,24 0,1 0,-25 1,25-1,0-25,-25 25,0 1,0-1,0 0,-25 25,25-25,-25 0,0 0,1-24,24 24,-25 25,25-25,-25 25,0 0,25-25</inkml:trace>
  <inkml:trace contextRef="#ctx0" brushRef="#br0" timeOffset="251407.744">1712 4043,'0'50,"0"24,25-24,-1-1,-24 1,25 0,0-50,-25 24,0 1,0 0,25 25,0-26,-25 26,0 0,25 24,-1-49,1-25,0 0,0 0,-25-25</inkml:trace>
  <inkml:trace contextRef="#ctx0" brushRef="#br0" timeOffset="252379.8361">1563 4465,'74'-25,"1"25,-26-25,-24 25,0-25,0 25</inkml:trace>
  <inkml:trace contextRef="#ctx0" brushRef="#br0" timeOffset="253251.835">2059 3746,'25'0,"25"0,-1 24,1-24,-50 25,25-25,-25 25,24-25</inkml:trace>
  <inkml:trace contextRef="#ctx0" brushRef="#br0" timeOffset="254011.9349">2059 4068,'25'0,"0"0,24 0,1 0,-25 0,24 0,-24 0</inkml:trace>
  <inkml:trace contextRef="#ctx0" brushRef="#br0" timeOffset="256766.8311">2977 3349,'-50'24,"50"1,-49-25,49 25,-25 0,0 0,25-1,0 1,25-25,24 25,-24-25,0 0,25 25,-50 0,25-25,-25 24,0 1,0 25,0-25,0 24,0-24,-25 0,0-25,0 0,0 0,0 0</inkml:trace>
  <inkml:trace contextRef="#ctx0" brushRef="#br0" timeOffset="257837.7749">2927 3473,'-74'49,"-25"100,-25 99,24-99,51-75,24-24,25-25,0 0</inkml:trace>
  <inkml:trace contextRef="#ctx0" brushRef="#br0" timeOffset="258697.7427">3324 3448,'0'25,"-25"-25,25 24,0 1,0 0,0 0,0 0,0-1,0 1,0 0</inkml:trace>
  <inkml:trace contextRef="#ctx0" brushRef="#br0" timeOffset="260031.9673">3448 3125,'0'25,"0"0,-25 0,25 0,-24-25,-1 0,0 0,0 0,0 0,25-25,25 0,0 25,0-25,0 25,-1 0,1 0,0 0</inkml:trace>
  <inkml:trace contextRef="#ctx0" brushRef="#br0" timeOffset="261775.5662">3671 3398,'25'0,"0"0,-25-25,-25 25,0 0,-24 0,24 0,0 25,-24 0,24 25,0-26,25 1,0 0,0 0,0 49,25-49,-25 0,49 0,-49 0,25-25,0 0,0 0,0-25,-1-25,-24 25,0 0,0 1,0-1,0 50,0 24,0 125,0-25,0 0,0-75,0-49,0 0,-24-25,-1 0,0 0,0 0,0 0</inkml:trace>
  <inkml:trace contextRef="#ctx0" brushRef="#br0" timeOffset="262787.8117">4143 3349,'-25'0,"0"24,25 1,0 25,0 24,-25 1,1-1,24-24,0 24,0-49,0 0,0 0,0-1,24-24,1 0,0 0,0 0,0 0,-1 0</inkml:trace>
  <inkml:trace contextRef="#ctx0" brushRef="#br0" timeOffset="264831.4555">4540 3398,'-25'0,"0"0,0 0,-24 0,24 0,0 25,0 25,0-1,1-24,-1 0,25 0,0-1,0 1,25 25,24-25,-24 0,25-1,-26 1,1-25,0 0,0 0,24 0,-24 0,0 0,0-25,-25 1,0-1,0-25,0 25,0 0,-25 25,0 0,25 50,-25-25,25 0,0 0,0-1,0 1,25-25,0 0,0 0,0 0,-1 0,1 0,0 0,0 0,24 0,-49-25,25 1,0-1,-25 0,0 0,0 0,-25 25,25-25,-25 25,1 0,-1 0,0 0,0 0,-49 0,49 0,0 25,0-25,1 0,24 25,-25-25</inkml:trace>
  <inkml:trace contextRef="#ctx0" brushRef="#br0" timeOffset="267098.8114">4986 3646,'0'50,"0"0,0 24,0 0,0-49,0-74,0-26,25-24,0 49,-25 25,0 1,25 24,-1 0,1 0,-25 24,0 1,0-50,25 1,0 24,0 0,-25 24,0 1,0 0,0 0,0 0,0 0,0-1,0 1,0 0,0 0,0 0,0-1,0 1,0 0</inkml:trace>
  <inkml:trace contextRef="#ctx0" brushRef="#br0" timeOffset="268444.765">5185 3274,'24'0,"1"0,0 25,25 25,-26-26,1 1,0 0,0 25,0-26,-25 1,24 0,-24 25,0-1,0 26,0-26,0-24,0 0,0 25,0-26,-24 26,-1-50,25 50,-25-50,25 24,-25-24,0 0</inkml:trace>
  <inkml:trace contextRef="#ctx0" brushRef="#br0" timeOffset="271275.2123">1191 4812,'0'50,"0"49,0 99,0 1,0-26,25 26,0-125,-25-24,0 0,24-50,1-50,0 0,25 1,-26-1,26 25,-50 0,25 25,0 0,24 0,-24 0,0 0,0 0,24 0,-24 50,-25 24,25 1,-25-1,0-24,0 24,0-49,0 0,0 0</inkml:trace>
  <inkml:trace contextRef="#ctx0" brushRef="#br0" timeOffset="271974.6041">1935 5705,'0'25,"0"24,0 26,0 24,0 50,0-50,0-24,0-51,0 1,0 0,25-25,0 0,0 0,-1 0,1 0,0 0</inkml:trace>
  <inkml:trace contextRef="#ctx0" brushRef="#br0" timeOffset="272547.8134">1836 6052,'-25'0,"0"-24,25-1</inkml:trace>
  <inkml:trace contextRef="#ctx0" brushRef="#br0" timeOffset="273057.4967">1761 6003,'25'0,"25"0,24 0,-49 0,25 0,-25 0,-1 0</inkml:trace>
  <inkml:trace contextRef="#ctx0" brushRef="#br0" timeOffset="273805.6011">2158 5531,'75'0,"-50"0,-1 0,1 0,0 0</inkml:trace>
  <inkml:trace contextRef="#ctx0" brushRef="#br0" timeOffset="274703.6235">2158 5928,'25'0,"0"0,25 0,-1 0,1 0,-25 0,-1 0,1 0</inkml:trace>
  <inkml:trace contextRef="#ctx0" brushRef="#br0" timeOffset="280325.3102">3051 5184,'0'25,"0"0,0 74,0 25,0-50,0 1,0-50,0-1</inkml:trace>
  <inkml:trace contextRef="#ctx0" brushRef="#br0" timeOffset="281086.51">2853 5457,'25'0,"-1"0,26 0,-25 0,49 0,-24 0,0 0,-26 0,1 0,0 0</inkml:trace>
  <inkml:trace contextRef="#ctx0" brushRef="#br0" timeOffset="282432.2555">3572 5432,'-25'0,"-24"0,24 0,0 0,-24 0,24 0,0 0,0 25,25 0,0 0,25-25,0 0,24 0,-24 0,0 0,0 0,0 0,-25-25,0 0,49-25,-49 26,25-1,-25 0,25 25,-25 25,0 0,0-1,-25-24,25 25,0 0,0 0,0 24,0-24</inkml:trace>
  <inkml:trace contextRef="#ctx0" brushRef="#br0" timeOffset="283841.0981">3895 5407,'-25'0,"0"0,25 50,0-25,0 0,0 74,0-74,0 24,0-74,0 1,25-1,0-25,-25 25,24-24,1 24,0 0,0 25,-25 25,0 0,0 24,0-24,0 0,0 0,25-25,-25 25</inkml:trace>
  <inkml:trace contextRef="#ctx0" brushRef="#br0" timeOffset="285498.6672">4192 4986,'-24'0,"24"25,0 24,0 26,0 24,0 0,0-49,0-26,0 1,24-25,1 0,0 0,0-25,0 25,-1 0,26 0,0 0,-26 0,1 0,-25 25,0 0,-25 25,25-26,0 1,-24-25,24 25</inkml:trace>
  <inkml:trace contextRef="#ctx0" brushRef="#br0" timeOffset="287392.8875">4912 5060,'-25'0,"0"50,-25-50,26 49,-1-49,25 25,-25-25,0 25,25 0,-25 0,25-1,0 1,0 0,0 49,0 1,0-1,0-24,0-1,0-24,0 0,25-25,0 0,0 0,24 0,1 0,0 0,-26 0,26 0,-25 0</inkml:trace>
  <inkml:trace contextRef="#ctx0" brushRef="#br0" timeOffset="288803.2886">5309 5259,'-50'0,"-24"0,24 0,25 0,-24 0,24 0,0 0,25 24,0 1,0 0,0 25,0 24,0 0,0 1,0-26,25-49,0 25,-1-25,1 0,0 0,0 0</inkml:trace>
  <inkml:trace contextRef="#ctx0" brushRef="#br0" timeOffset="289700.3085">5433 5556,'0'75,"0"49,0-25,0-49,0-26,0 1,24-25,1 0,0 0,-25 25,25-25,0 0</inkml:trace>
  <inkml:trace contextRef="#ctx0" brushRef="#br0" timeOffset="291095.2277">5358 5779,'25'0,"0"0,0 0,-1 0,1 0,0 0,0 0,0 0</inkml:trace>
  <inkml:trace contextRef="#ctx0" brushRef="#br0" timeOffset="292268.4431">5482 5060,'0'25,"50"25,-1 24,1-24,-25-26,0 26,-25-25,24 0,-24-1,25-24,-25 25,0 25,0-25,0-1,0 1,0 0,0 0,-25 0,1-25,24 24,-25-24,25 25</inkml:trace>
  <inkml:trace contextRef="#ctx0" brushRef="#br0" timeOffset="295496.4804">6276 4986,'0'25,"25"-1,0 26,99 74,0 25,-100-100,-24-24,25-25</inkml:trace>
  <inkml:trace contextRef="#ctx0" brushRef="#br0" timeOffset="296431.8712">6623 5035,'-25'25,"25"25,-49-25,49-1,-25 26,0-50,0 25,25 0,-49-1,49 26,-25-25,0 0,25-1,-25-24,25 25,-24-25,24 25</inkml:trace>
  <inkml:trace contextRef="#ctx0" brushRef="#br0" timeOffset="299560.0005">7417 5085,'-25'0,"0"0,25 25,0 0,0-1,-24 1,24 25,0-25,0 24,0-24,0 25,0-26,0 1,24 0,1-25,0 25,0-25,0 0,24 0,1 0,-25-25,24 25,-49-25,25 0,-25 1,25 24,0-25,-25 0,0 0,0 0,-25 25,0-24,0 24,0-25,1 25,-1 0,25-25,-25 25</inkml:trace>
  <inkml:trace contextRef="#ctx0" brushRef="#br0" timeOffset="300919.2073">7467 5110,'0'25,"24"-1,1-24,-25 25,25-25,0 25,24-25</inkml:trace>
  <inkml:trace contextRef="#ctx0" brushRef="#br0" timeOffset="302354.0243">8062 5358,'-25'0,"25"25,0 24,0-24,0 25,25-1,-25 1,0-25,0-1,25 1,-25 0,24 0,1-25,0 0,0 0,25 0,-1 0,-24 0,0 0,0 0,-1 0</inkml:trace>
  <inkml:trace contextRef="#ctx0" brushRef="#br0" timeOffset="303648.5527">7963 5556,'24'0,"51"0,74 0,-100 0,26 0,-50 0,-1 0</inkml:trace>
  <inkml:trace contextRef="#ctx0" brushRef="#br0" timeOffset="318873.9708">15255 10294,'0'-25,"50"0,-1 25,-24-24,0 24,-25 24,0 1,-25-25,0 25,1-25,-1 0,0 0,0 0,0 0,25-25,0 0,25 25,0 0,0 0,0 0,-25 25,0 0,0 0,0 0,-25-25,25-25,0 0,0 0,25 0,-1 1,26-1,-25 0,0 25,-1 0,-24 25,0 0,0-1,0 1,0 0,-24-25,-1 0,0 0,0 0,0 0,1 0,24-25,24 25,1 0,0 0,0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D9BC8-FB22-4A6D-8E93-612798B4359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8FC87-8C77-45AD-A24D-C37179D7D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17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FE68618-898F-467B-A740-FAA7E14B82B3}" type="datetime1">
              <a:rPr lang="en-US" smtClean="0"/>
              <a:t>6/23/2020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DAC20-3F3F-4AC4-8794-CB6E372BE7D3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1F4A8-8D43-4E69-82BB-BC521D748A0C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62D950-0E2F-4FB8-B525-2393D5723776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390901-2867-4EBC-9AB5-E7D27FBE71C2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E5C497-198F-4C93-B5A2-CCF3E616BDD3}" type="datetime1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A0030D-3043-485E-A71C-F08836AB9927}" type="datetime1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A1C5E-E571-41F9-876D-9DFCF46E3FB2}" type="datetime1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A5ACBF-CF52-4F7C-B87C-1EDB95425FC9}" type="datetime1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34F6A56-E061-47DC-9D1B-43D84F06C66A}" type="datetime1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21564A-BCEF-460A-B82A-8A768110440B}" type="datetime1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00F1C62-D9E8-4958-B95C-FA9896D13B21}" type="datetime1">
              <a:rPr lang="en-US" smtClean="0"/>
              <a:t>6/23/2020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320040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Part 9:</a:t>
            </a:r>
            <a:br>
              <a:rPr lang="en-US" sz="7200" dirty="0" smtClean="0"/>
            </a:br>
            <a:r>
              <a:rPr lang="en-US" sz="7200" dirty="0" smtClean="0"/>
              <a:t>LSTM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715000"/>
            <a:ext cx="6400800" cy="1752600"/>
          </a:xfrm>
        </p:spPr>
        <p:txBody>
          <a:bodyPr/>
          <a:lstStyle/>
          <a:p>
            <a:r>
              <a:rPr lang="en-US" dirty="0" smtClean="0"/>
              <a:t>Presented  By: T.E. Shree Ram </a:t>
            </a:r>
            <a:r>
              <a:rPr lang="en-US" dirty="0" err="1" smtClean="0"/>
              <a:t>Khaitu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D9D1-9933-42A4-850C-9C92E1B13F43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9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6/23/2020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Gate</a:t>
            </a:r>
            <a:endParaRPr lang="en-US" dirty="0"/>
          </a:p>
        </p:txBody>
      </p:sp>
      <p:pic>
        <p:nvPicPr>
          <p:cNvPr id="7170" name="Picture 2" descr="C:\Users\SRK\Desktop\New folder\outputgate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8" y="1524000"/>
            <a:ext cx="9048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402120" y="642960"/>
              <a:ext cx="7474320" cy="56797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760" y="633600"/>
                <a:ext cx="7493040" cy="56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917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LSTM Basics</a:t>
            </a:r>
          </a:p>
          <a:p>
            <a:r>
              <a:rPr lang="en-US" dirty="0" smtClean="0"/>
              <a:t>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6/23/2020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2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6/23/2020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LSTM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92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6/23/2020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C:\Users\SRK\Desktop\New folder\1 0f8r3Vd-i4ueYND1CUrh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47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55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6/23/2020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SRK\Desktop\New folder\1 yBXV9o5q7L_CvY7quJt3W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20782"/>
            <a:ext cx="8877300" cy="56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31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6/23/2020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Sigmoid</a:t>
            </a:r>
            <a:endParaRPr lang="en-US" dirty="0"/>
          </a:p>
        </p:txBody>
      </p:sp>
      <p:pic>
        <p:nvPicPr>
          <p:cNvPr id="3074" name="Picture 2" descr="C:\Users\SRK\Desktop\New folder\1 rOFozAke2DX5BmsX2ubovw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" y="1600200"/>
            <a:ext cx="904875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75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6/23/2020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Forget Gate</a:t>
            </a:r>
            <a:endParaRPr lang="en-US" dirty="0"/>
          </a:p>
        </p:txBody>
      </p:sp>
      <p:pic>
        <p:nvPicPr>
          <p:cNvPr id="4098" name="Picture 2" descr="C:\Users\SRK\Desktop\New folder\forget gate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481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1705680" y="3062880"/>
              <a:ext cx="214560" cy="1522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6320" y="3053520"/>
                <a:ext cx="233280" cy="17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290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6/23/2020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Gate</a:t>
            </a:r>
            <a:endParaRPr lang="en-US" dirty="0"/>
          </a:p>
        </p:txBody>
      </p:sp>
      <p:pic>
        <p:nvPicPr>
          <p:cNvPr id="5122" name="Picture 2" descr="C:\Users\SRK\Desktop\New folder\inputgate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048751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6/23/2020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State</a:t>
            </a:r>
            <a:endParaRPr lang="en-US" dirty="0"/>
          </a:p>
        </p:txBody>
      </p:sp>
      <p:pic>
        <p:nvPicPr>
          <p:cNvPr id="6146" name="Picture 2" descr="C:\Users\SRK\Desktop\New folder\cellstate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048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348480" y="1598400"/>
              <a:ext cx="6366960" cy="45990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120" y="1589040"/>
                <a:ext cx="6385680" cy="46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550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485</TotalTime>
  <Words>47</Words>
  <Application>Microsoft Office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Part 9: LSTM</vt:lpstr>
      <vt:lpstr>Content</vt:lpstr>
      <vt:lpstr>Why LSTM</vt:lpstr>
      <vt:lpstr>PowerPoint Presentation</vt:lpstr>
      <vt:lpstr>PowerPoint Presentation</vt:lpstr>
      <vt:lpstr>Sigmoid</vt:lpstr>
      <vt:lpstr>Forget Gate</vt:lpstr>
      <vt:lpstr>Input Gate</vt:lpstr>
      <vt:lpstr>Cell State</vt:lpstr>
      <vt:lpstr>Output Gate</vt:lpstr>
    </vt:vector>
  </TitlesOfParts>
  <Company>Deftones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Tensorflow,  Keras  For Deeplearning</dc:title>
  <dc:creator>Windows User</dc:creator>
  <cp:lastModifiedBy>Windows User</cp:lastModifiedBy>
  <cp:revision>35</cp:revision>
  <dcterms:created xsi:type="dcterms:W3CDTF">2020-06-05T09:51:39Z</dcterms:created>
  <dcterms:modified xsi:type="dcterms:W3CDTF">2020-06-23T06:13:00Z</dcterms:modified>
</cp:coreProperties>
</file>