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09T04:34:3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 4142,'-25'0,"0"0,25-24,25 24,50 0,24 0,99 0,100 0,-174 0,50 0,-26 0,51 0,123 49,-99-49,-24 75,-50-75,-50 24,50 1,74 0,75-25,49 50,99-50,-148 24,0-24,-100 0,50 25,50-25,-224 0,100 0,148-49,348 24,-248 0,49 25,-99 0,-223 0,124 0,173 0,-173 0,-74 0,24 0,-49 0,24 0,-74 0,-50 0,-24 0,0 0,-26 0,1-50,50 50,148 0,1116-49,-297-50,-744 99,-75 0,-49-25,-1 25,-49-25,50 25,0 0,123 0,26 0,-50 0,-75 0,0 25,-123-25,-1 0,-49 0,99 0,248-50,199-24,-26 74,-173 0,-148-25,-51 25,-73-25,-51 25,26-25,-26 1,50-1,75-25,99 1,-100 24,-48 0,-26 25,25 0,-75 0,26 0,-1 0,1 0,-1 0,0 0,1 0,-26 0,-24 0,0 0,25 0,-26 0,1 0,25 0,0 0,-26 25,1-25,25 0,-50 25,25-25,24 24,-24 1,0 0,49 0,-24 0,-1-25,-49 49,25-49,0 25,-25 0,25 0,-25-1,0 51,25-50,-1 49,-24 0,25 1,-25 49,0-99,0-1,0 51,0-26,0 1,0 0,0-26,-25 26,-24 49,-1-74,1 25,24-25,-25-1,1-24,24 0,-25 0,25 0,-24 0,-26 0,26 0,-1 0,0 0,1 0,-26 0,26 0,-75 0,-50 0,-99 0,125 0,-1 0,25 0,-25 0,50 0,-25 0,24 0,26 0,24 0,-24 0,0 0,49 0,-25 0,-24 0,-1 0,-24 0,0 0,24 0,-49 0,25 0,-50 0,-49 0,124 0,-1 0,25 0,26 0,-26 0,25 0,0 0,-49 0,-124 0,-150 50,-569 148,470-123,199-1,74-24,-24-50,74 0,25 0,-75 0,75 0,0 0,-50 0,0 25,75-25,-26 0,-24 0,50 0,-75 0,75 0,-50 0,0 0,24 0,-73 0,-1 0,50 0,-25 0,25 0,50 0,-1 0,1-25,0 25,24 0,0 0,26 0,-51 0,-123-25,-100 0,25 25,50 0,-50 0,50 0,49 0,-24 0,-1 0,-24 0,-25 0,99 0,0 0,25 0,50 0,0 0,-1 0,26 0,-26 0,26 0,-1 0,0 0,-24 0,0 0,-1 0,1 0,24 0,25 0,0 0,-24 0,-100-49,-124 49,-99-75,25 75,-149 0,223 0,-99 0,124 0,74 0,-49 0,-50 0,50 0,49 0,50 0,0 0,0 0,-74 0,24 0,75 0,0 0,-1 0,51 0,-26 25,1-25,24 0,-49 0,49 0,-24 0,0 0,-1 0,26 25,-1-25,0 0,1 0,-26 0,26 0,-1 0,1 0,24 0,-25 0,25 0,1 0,-26 0,-74 0,-50 0,75 0,-50 0,75 0,24 0,25-25,1 25,-1 0,25-25,0 0,-25 25,25-24,-25-26,0 25,25 0,0-24,0-1,0 25,0-24,0-50,25-50,74-50,-49 75,-50 75,0 24,0 0,0 0</inkml:trace>
  <inkml:trace contextRef="#ctx0" brushRef="#br0" timeOffset="12686.7307">3275 9897,'0'99,"0"75,24 99,1-75,-25-24,0-75,0-25,0-24,0 0,0-26</inkml:trace>
  <inkml:trace contextRef="#ctx0" brushRef="#br0" timeOffset="13998.4942">2754 9996,'49'0,"-24"-25,25 1,24-1,50 0,-74 25,-1 0,-24 0,50 0,24 0,-25 0,50 0,25 0,0 50,-75-50,-24 74,0-74,-50 25,24 0,1-25,-25 49,25-24,-25 25,0-1,0 26,0 24,0 0,-25 50,-24-99,49-1,0 1,-25-50,0 25,25-1,-50 1,25 25,-24-50,-26 49,26-24,-26-25,1 0,0 25,-50 0,49-25,-24 0,25 0,24 0,0 0,26 0</inkml:trace>
  <inkml:trace contextRef="#ctx0" brushRef="#br0" timeOffset="15846.5906">4589 10492,'25'0,"25"0,-26 0,51 0,-50 0,24 0,-24 0,0-24,-25-1,0 0,25 0,-25-24,24 49,-24-25,0 0,-24 25,-1 0,0 0,0 0,0 0,1 0,-1 0,-25 0,-24 0,24 0,-24 0,49 0,-25 0,26 25,-1-25,25 25,-25-25,25 24,0 1,0 0,0 25,0-1,0-24,0 0,0 24,0-24,0 0,25 0,49 0,50-1,0 26,-49 0,-1-50,-24 24,-26 1,1-25,0 0,0 0,0 0,0 0,-1 0</inkml:trace>
  <inkml:trace contextRef="#ctx0" brushRef="#br0" timeOffset="17555.6392">5110 10344,'0'24,"0"1,0 25,0-1,0-24,0 50,0-51,0 26,0-25,0 0,0-1,0 1,0 0,0 0,0 0,0-1,0 1,0-50,0 1,0-51,0 1,0-1,0 26,25 24,0 0,-25 0,49-24,-24 49,25-25,-1 0,-24 25,0 0,0 0,0 0,-1 0,1 0,0 0,-25 25,25 0,0 49,-25 50,0 0,0-25,0-24,0-50,0-1</inkml:trace>
  <inkml:trace contextRef="#ctx0" brushRef="#br0" timeOffset="19381.5743">6053 10492,'49'0,"-49"25,25-25,25 0,24 0,1-74,49-1,-50 51,-74-26,25 50,-25-25,-25 25,-25 0,1 0,-1-25,25 25,1 0,-1 0,0 0,0 0,0 0,1 0,-26 50,25-25,0 0,25-1,0 1,0 0,0 25,0-1,0 1,0-1,0 1,0-25,0 24,0-24,0 0,0 0,0 0,0 24,25-24,-25 25,50-26,-25 1,24 25,-24-25,0-25,0 0,-1 0,1 0,0 0</inkml:trace>
  <inkml:trace contextRef="#ctx0" brushRef="#br0" timeOffset="21027.8537">7764 9674,'-25'0,"-24"0,-1 0,-24 25,-75 49,75 25,-50-49,99-25,0-1,0 1,25 0,-50 0,50 49,-49-24,-1 24,50 1,-25-50,25-1,-24 26,-1 0,0-26,0 51,0-26,25 1,-49 0,49-26,0 26,0-25,0 24,0-24,0 25,49-25,-24-1,0 1,0 25,0-25,24-25,-24 24,0-24,49 25,26-25,-76 25,51-25,-26 0,1 25,24-25,1 25,-26-25,1 0,0 25,-26-25,1 0,0 0</inkml:trace>
  <inkml:trace contextRef="#ctx0" brushRef="#br0" timeOffset="23161.4081">7888 10567,'0'-25,"25"-25,49-24,26-149,24 24,25 26,-100 49,1 0,-25 74,-1 0,-24 1,0 24,0 50,0 0,0-1,0 51,0 24,0 124,0 50,0-124,0-75,0-24,0-25,0 0,25-25,-25 24,25-24,-25 25,0 0,25-25,0 0,-25-25,24-49,26-100,0 25,-26 50,-24 49,0 26,0-1,0 0,0 0,0 0,0 1,25-26,-25 25,25 25,-25-49</inkml:trace>
  <inkml:trace contextRef="#ctx0" brushRef="#br0" timeOffset="24121.4917">8905 9947,'0'24,"0"1,-25 0,1 25,24-25,0-1,0 51,0-50,0-1,0 26,0 0,0-26</inkml:trace>
  <inkml:trace contextRef="#ctx0" brushRef="#br0" timeOffset="24908.6423">8880 10244,'50'0,"99"0,-25 0,-25 0,-49 0,-1 0</inkml:trace>
  <inkml:trace contextRef="#ctx0" brushRef="#br0" timeOffset="25918.8319">9401 9947,'0'24,"0"1,0 25,0-25,0 24,0 26,0-26,0-24,0 25,25-25,-25-1,0 1,0 0,0 0</inkml:trace>
  <inkml:trace contextRef="#ctx0" brushRef="#br0" timeOffset="26893.2343">9674 10418,'25'0,"-25"50,0 49,-50 149,1-99,24-25,0-75,25-24,-25-25,1 25</inkml:trace>
  <inkml:trace contextRef="#ctx0" brushRef="#br0" timeOffset="29341.7737">8930 9897,'0'25,"0"0,0 49,0 1,0-26,0-24,0 0,0 24,0-24,0 0,0 25,0-1,0 26,0-1,0-24,0-26,0 1,0 0</inkml:trace>
  <inkml:trace contextRef="#ctx0" brushRef="#br0" timeOffset="30613.585">9550 9971,'-25'0,"1"0,-1 0,0 0,0 0,25 50,0 0,0 24,0 25,0 1,0 24,0-50,0-49,0 0,0-1,0 1,0 0,0 0</inkml:trace>
  <inkml:trace contextRef="#ctx0" brushRef="#br0" timeOffset="32847.2951">9476 9376,'-25'0,"0"0,0 0,-49 0,24 0,-24 0,24 0,25 0,-24 0,24 0,-25 0,26 0,-26 0,25 0,0 0,-24 0,-1 0,-24 0,-1 0,1 0,-50 0,74 0,1 0,-26 0,26 0,24 0,-25 50,25-50,-24 25,24-1,-49 51,24-26,25 1,-49 0,49 49,-49-50,24 1,25 0,-24-26,24 26,25 0,0-25,-25-1,25 26,0-25,0 24,0 1,0 24,25 1,0 49,74 0,-25-50,1 50,-1-74,50 24,-99-24,99-1,-50-24,1 25,-1-50,1 0,-26 25,26-25,-1 0,0 0,1 0,-26 0,1 0,24 0,-49 0,50 0,-26-25,1-25,49 1,-24-26,-26 26,-24 49,-25-25,0 0,0 0,25 0,-25-49,0 24,49-49,-49 25,0 24,25 25,-25 1,0-1,0 0,0-25,0-24,0 0,0-1,25 1,-25 24,0 0,0 26,0-1,0-25,0 1,0 24,0 0,-25-25,0 1,1 49,24-25,-25 25,25-25,-25 0,0 25,25-24,-25 24,1 0</inkml:trace>
  <inkml:trace contextRef="#ctx0" brushRef="#br0" timeOffset="38672.4803">11386 9773,'-50'0,"0"0,-24 0,0 50,-1-1,-24-24,74 25,0-50,1 49,-1-24,-25 25,25-1,1 1,-1 0,0-1,25 1,25-50,24 25,100-25,-74 0,-26 0,26 0,-51 0,1 0,0-25,-25 0,25 0,0-24,24-26,-24 1,0 24,-25 0,0 1,0 24,0 0,0 0,0 75,0 49,0 50,0 50,0-51,0 1,25-74,0-26,-25-24,0 0</inkml:trace>
  <inkml:trace contextRef="#ctx0" brushRef="#br0" timeOffset="39934.3257">12031 9897,'0'-25,"-25"25,-25 25,1 0,-75 99,49-50,26 1,24-50,25-1,-25-24,25 25,0 0,0 0,0 0,-25 24,25 1,0-1,0 1,0 0,0-26,0 26,25-50,25 0,-1 25,1-25,-1 0,-24 0,25 0,-25 0,-1 0,1 0,0-25,0 25,-25-25</inkml:trace>
  <inkml:trace contextRef="#ctx0" brushRef="#br0" timeOffset="40819.4682">12303 9054,'0'99,"0"174,0 99,0-50,0-148,0-75,0-24,0-51,0 1,0 0</inkml:trace>
  <inkml:trace contextRef="#ctx0" brushRef="#br0" timeOffset="41618.2078">12155 10021,'24'0,"26"0,49 0,100-25,-26 25,-98 0,-50 0,-1 0</inkml:trace>
  <inkml:trace contextRef="#ctx0" brushRef="#br0" timeOffset="42279.4678">12824 9947,'0'49,"0"1,0 49,0 75,0-25,0 49,0-99,0-24,0-51</inkml:trace>
  <inkml:trace contextRef="#ctx0" brushRef="#br0" timeOffset="43303.5179">12775 9475</inkml:trace>
  <inkml:trace contextRef="#ctx0" brushRef="#br0" timeOffset="44566.3646">13097 10170,'0'50,"0"-26,50 51,-1 24,-49-49,25-26,-25 1,25-25,0 0,-25-49,0-75,25-75,-1-74,-24 224,0-1,25 50</inkml:trace>
  <inkml:trace contextRef="#ctx0" brushRef="#br0" timeOffset="46386.5454">13866 10492,'0'25,"-49"50,24 24,-50 99,26-74,49-74,0-1,-25-49,0 0,0 25,1-25,-1 0,0 0,25 25,-25-25</inkml:trace>
  <inkml:trace contextRef="#ctx0" brushRef="#br0" timeOffset="49376.6469">15156 9996,'0'50,"0"0,0 24,0 25,0-49,0 24,0-24,0-25,0 24,0-24,0 0</inkml:trace>
  <inkml:trace contextRef="#ctx0" brushRef="#br0" timeOffset="50200.1491">15057 9624,'25'0</inkml:trace>
  <inkml:trace contextRef="#ctx0" brushRef="#br0" timeOffset="52171.3322">15280 9847,'0'25,"0"25,50 99,24 49,-49-74,0-74,-25-25,0-1,0-48,0-1,0 0,0 0,0 0,0 1,0-1,24 25,-24-25,25 25,0 0,49-50,1 50,-1-24,-24-1,-25 25,-25 49,0-24,0 25,0-1,0 1,0 0,0-26</inkml:trace>
  <inkml:trace contextRef="#ctx0" brushRef="#br0" timeOffset="52908.876">16024 10592,'25'0,"25"0,-26 0,26 0,-25 0,0 0</inkml:trace>
  <inkml:trace contextRef="#ctx0" brushRef="#br0" timeOffset="54593.0674">16868 10244,'0'-24,"-25"24,0 0,0 0,0-25,-24 25,-26 0,-24 0,25 0,24 0,25 0,0 25,25-1,0 1,0 0,0 0,0 0,50-1,0-24,-1 0,1 0,-1 25,-24-25,0 0,0 0,0-74,49-125,25 50,-74 25,25 50,-50 24,0 1,0-1,0-24,0 24,0-49,0 49,0-24,-25 49,0-24,0 49,25-25,0 0,0 50,0 99,0 124,0-50,0-24,0-75,0-49,0-1,0-24,0 0,0 0,0 24,0-24,0 0,0 49,0-49,0 0,0 0,25-25</inkml:trace>
  <inkml:trace contextRef="#ctx0" brushRef="#br0" timeOffset="55229.2144">17091 10319</inkml:trace>
  <inkml:trace contextRef="#ctx0" brushRef="#br0" timeOffset="55965.3168">17314 10220,'25'0,"24"0,26 0,24 0,-25 0,-49 0,0 0</inkml:trace>
  <inkml:trace contextRef="#ctx0" brushRef="#br0" timeOffset="57115.2281">17264 10443,'25'0,"25"0,-1 0,1 0,0 0,-26 0,-24-25,25 25</inkml:trace>
  <inkml:trace contextRef="#ctx0" brushRef="#br0" timeOffset="58985.9737">18579 9847,'-25'0,"0"0,-24 0,24 0,0 25,0 0,1 0,-1 0,-50 24,51 1,-1-25,0 24,0-24,0 0,25 25,-24-50,24 24,0 1,-25-25,25 25,-25 0,25 0,0-1,0 1,0 0,0 0,0 0,0-1,0 1,50 25,-1-25,-24-1,25 26,-26-50,-24 25,50-25,-25 25,24-25,-24 24,25-24,-25 0,-25 25,49-25,-24 0,-25 25,25-25,0 0</inkml:trace>
  <inkml:trace contextRef="#ctx0" brushRef="#br0" timeOffset="62304.7623">18976 10096,'0'24,"0"1,0 50,0-51,0 1,0 0,0 25,0-1,0 1,0 24,0 1,0-51,0 1</inkml:trace>
  <inkml:trace contextRef="#ctx0" brushRef="#br0" timeOffset="63727.1069">19695 10096,'-25'0,"1"0,-1 0,0 0,0 0,0 0,1 0,24 24,0 1,0 0,-25-25,25 25,0 0,0-1,0 26,0 0,0-26,25-24,-1 25,26-25,-25 0,49 0,1 0,-26 0,-24 0,0 0,0 0,0-49,-1-1,26 25,-50-24,0 24,-25 0,0 0,1 25,-1-25,-25 1,25-1,0 25,1 0,-1 0,0 0,0 0,0 0</inkml:trace>
  <inkml:trace contextRef="#ctx0" brushRef="#br0" timeOffset="65102.4422">20539 10071,'-25'0,"25"49,-50-49,50 50,-25 49,-24-24,49-1,0-24,0-26,0 1,0 25,0-25,0-1,49-24,-24 0,0 0,0 0,0 0,49 0,-49 0,0-24,24-1,-49 0,25 0,-25 0,25-24,-25-26,0 51,0-1,0 0,0 0,0 0,0 1,0-1,0 0,-50 0,1 0,24 25,25-24,-25 24,0 0,0 0</inkml:trace>
  <inkml:trace contextRef="#ctx0" brushRef="#br0" timeOffset="66473.9107">20861 9699,'25'0,"0"0,24 0,-24 49,50 26,-26 24,1-50,-50-24,25 0,-1 0,-24 25,0-26,0 76,0-1,0 25,0-50,0-24,0-25,0-1,0 1,0 25,-24-1,24-24,-50 50,0-1,50-49,-49 0,24-1,0 1,-49 0,24 0,25 0,0-25</inkml:trace>
  <inkml:trace contextRef="#ctx0" brushRef="#br0" timeOffset="71936.7932">17984 11212,'0'25,"-25"-1,25 1,-25 0,0 0,25 0,50-25,99-100,-25 26,25-50,-75 74,-24 25,-1-24,1 24,-1 0,-49 0,75 1,-50-1,-1 0,1 25,0-50,0 26,0 24,0 0</inkml:trace>
  <inkml:trace contextRef="#ctx0" brushRef="#br0" timeOffset="73149.1144">18257 10740,'74'0,"100"0,-1 0,1 0,-75 0,-24 0,-51 0,1 0,-25 25,-49 25,24 24,-50 50,51-74,-26-1,50 1,0-25,0 0,-25-25</inkml:trace>
  <inkml:trace contextRef="#ctx0" brushRef="#br0" timeOffset="82254.9236">17984 12750,'25'0,"24"-25,100-25,25-24,-1 49,-49-25,-49 50,-26 0,1 0,-50 25,0 0,0 25,0-1,-50 26,-74 49,25-100,49 76,26-100,-1 24,0 1,0-25,50 0,0 0,0 0,24 0,1 0,-1 0,-24 0,25 0,-1 0,-24 0,-25 25,0 0,0 0,0-1,0 51,0-50,0 0,-25 24,1-24,-26 0,0 0,1-1,-50 1,24-25,1 0,24 0,25 0,-24 0,24 0,0 0,0 0</inkml:trace>
  <inkml:trace contextRef="#ctx0" brushRef="#br0" timeOffset="83615.6044">19050 12750,'0'-25,"50"0,0 0,-1 0,-24 25,25 0,-26 0,1 0,0 25,0 0,-25 25,25-1,-1 1,-24 24,0-24,0 24,-24 50,-26-49,-74 74,74-125,1 1,-1 25,-24-25,49-25,0 0,0 0,50 0,74 0,25 0,25 0,-74 0,-26 0,-24 0,0 0,0 0,-1 0,1 0,50 0,-26 0,-24 0,0 0,0 0</inkml:trace>
  <inkml:trace contextRef="#ctx0" brushRef="#br0" timeOffset="84439.6491">19993 13345,'0'74,"-25"50,-124 199,75-174,74-75,-25 100,0-150,25 1,0 0</inkml:trace>
  <inkml:trace contextRef="#ctx0" brushRef="#br0" timeOffset="85250.7989">20439 12700,'0'50,"0"24,0 25,0 100,0-1,0-74,0-49,0-26,0-24</inkml:trace>
  <inkml:trace contextRef="#ctx0" brushRef="#br0" timeOffset="86547.7297">21233 12923,'-25'0,"1"0,-26 0,25 50,0-25,25 49,0-24,0-1,0 26,0-26,0-24,0 0,0 0,25 24,25-49,24 50,1-50,-1 25,-49-25,24 0,-24 0,0 0,-25-25,25 25,-25-25,0 0,0 1,0-26,25 0,-25 1,0-1,0 25,0 0,-50 1,-24 24,49 0,0-25,0 25,0 0,1 0,-1 0</inkml:trace>
  <inkml:trace contextRef="#ctx0" brushRef="#br0" timeOffset="87633.7215">22002 13072,'0'50,"0"24,0 25,0 1,0-51,0 1,0-1,25-49,0 25,0-25,24 25,1-25,-1 25,26-25,-26 0,1 0,-25 0,0-25,-1 0,-24 0,0 1,0-1,25-25,-25 25,0 1,0-26,0-24,0 49,-25 0,-24 0,-1 0,-24 25,-50-49,0 49,24 0,26-25,49 25,0 0</inkml:trace>
  <inkml:trace contextRef="#ctx0" brushRef="#br0" timeOffset="88644.7452">22647 12700,'25'0,"0"0,-1 0,1 0,50 0,-26 25,26 24,-51 1,1-25,-25 0,0-1,25 26,0 0,0 24,0 0,-1 51,-24-26,0 50,0-75,0 25,0-24,-24-51,-51 51,25-75,1 49,24-24,-49-25,74 50,-25-50</inkml:trace>
  <inkml:trace contextRef="#ctx0" brushRef="#br0" timeOffset="89892.4438">18157 12378,'-24'0,"-1"0,-50 24,26 76,-1 48,-74 51,50-75,49-25,25-25,0 1,-25-25,25-1,0 1,0 24,0-24,0-1,0 1,25-25,0 24,0 1,-25 0,0-26,24-24,1 25,0 0,0-25,0 0,-1 0,26 0,0 0,24 0,-49 0,24 0,-24 25</inkml:trace>
  <inkml:trace contextRef="#ctx0" brushRef="#br0" timeOffset="91053.312">18381 13320,'-25'0,"25"25,49-50,51-49,48-75,1 25,-25 0,0 0,0 49,-74-24,24 50,-24-1,0-24,-1 24,1-24,24-1,-49 25,25 1,-26-1,1 50,25-49,-25 49,-25-25</inkml:trace>
  <inkml:trace contextRef="#ctx0" brushRef="#br0" timeOffset="92076.4444">19472 11956,'50'0,"148"0,-49 0,-50 0,-49 0,-1 0,-73 25,-1-1,-25 26,-24 49,49-74,0 0,25 0,-25-25</inkml:trace>
  <inkml:trace contextRef="#ctx0" brushRef="#br0" timeOffset="93211.3696">20787 13419,'0'25,"49"-99,150-75,-1-25,-24-74,-75 149,-49 0,-26 49,1 25,-25 1,50-1,-25-25,24 25,1 1,-1-1,-24 0,0 25,-25-25,25 25,-25-25,25 25</inkml:trace>
  <inkml:trace contextRef="#ctx0" brushRef="#br0" timeOffset="94025.1531">21680 12254,'49'0,"50"0,25 0,-24 0,-26 0,-24 0,-25 0,-25 24,-25 1,0 50,25-51,0 26,-25-25</inkml:trace>
  <inkml:trace contextRef="#ctx0" brushRef="#br0" timeOffset="94273.0939">22126 12502,'0'24,"0"1</inkml:trace>
  <inkml:trace contextRef="#ctx0" brushRef="#br0" timeOffset="96317.9446">19770 12526</inkml:trace>
  <inkml:trace contextRef="#ctx0" brushRef="#br0" timeOffset="99642.7586">19472 11881,'25'0,"0"0,49 0,75 0,0 0,-100 0,-24 0,0 0,-25 25,0 0,0 25,-25 24,-49 75,24-25,0-50,26-49,24 0,0 0</inkml:trace>
  <inkml:trace contextRef="#ctx0" brushRef="#br0" timeOffset="105831.0196">18653 15304,'-49'0,"49"25,-50 0,25 25,-24-1,-1 26,25-26,-74 51,74 24,-24-50,49 0,0 1,-25-50,25 24,0-24,0 0,0 24,0-24,0 25,0-1,25 51,24-26,1-24,-25 24,24-24,-24-25,0-1,25-24,-50 25,24-25,1 0,0 0,0 0,24 0,-24 0,0 0</inkml:trace>
  <inkml:trace contextRef="#ctx0" brushRef="#br0" timeOffset="106817.4105">19174 15577,'0'25,"0"0,0 49,0 1,0-1,0 1,0 24,0-50,0-24,0 0,0 25,0-26,0 1,0 0,0 0,0 0</inkml:trace>
  <inkml:trace contextRef="#ctx0" brushRef="#br0" timeOffset="108302.0447">19720 15701,'-25'0,"0"25,-24 25,-1 24,-24 25,74-74,-25 0,25 0,0 0,-25-25,25 24,0 26,0-25,75 49,-1-24,-24-25,-1-1,-24-24,0 25,0-25,-1 0,1-25,-25-24,75 24,24-74,-49 49,-1 25,-49 1,0-1,25 25,-25-25,-25 0,-24-24,-1-1,0 25,26 0,24 1,-25 24,25-25,-25 25,0 0,0 0,0 0</inkml:trace>
  <inkml:trace contextRef="#ctx0" brushRef="#br0" timeOffset="109623.1842">20787 15776,'-25'0,"-25"0,25 25,1 24,-26-24,25 0,0 0,25-1,0 1,0 0,0 0,0 0,25-1,25 1,-1-25,1 25,-50 0,25-25,49 0,-24 0,0 0,-26 0,1 0,0 0,0 0,0-25,-25 0,24 0,1-24,-25-1,25 25,-25 1,0-1,0 0,0 0,0 0,0 1,0-1,-25-25,-24 50,-26-49,26 24,-26 25,25 0,26 0</inkml:trace>
  <inkml:trace contextRef="#ctx0" brushRef="#br0" timeOffset="110796.6575">21308 16049,'0'24,"0"1,-25 25,-25 74,25-50,1 50,-1-99,25 0,0 0</inkml:trace>
  <inkml:trace contextRef="#ctx0" brushRef="#br0" timeOffset="111968.6794">21828 15329,'25'0,"25"0,-25 0,-1 0,1 25,0 0,0 0,0-25,24 49,1-24,-25 25,0-50,-1 25,-24-1,0 1,25 0,-25 25,25 49,0 0,0 0,-25-24,0-26,0 1,0-1,0-24,0 50,0-26,0-24,-25 0,0 0,0 0,-24-1,24 26,0-50,25 25,-25-25,0 0</inkml:trace>
  <inkml:trace contextRef="#ctx0" brushRef="#br0" timeOffset="115476.6405">18405 17165,'-24'0,"73"0,100 0,174 0,49 0,-50 0,-198 0,25 0,-75 0,1 0,24 0,0 0,124 0,25 0,25 0,-99 0,0 0,-50 0,24 0,-24 0,25 0,-25 0,25-50,25 50,-50 0,-75 0,1 0,24 0,-49 0,25 0,-1-25,-24 25,50-49,-51 24,1 25,0-25,-25 0,25 1,-25-1,25-25,-25-24,24-1,-24-98,0 74,0-26,0-23,0 24,0-50,0-24,0 49,0 99,0 1,-24 24,24 0,0 0,0 0,0 0,0 1,0-51,0 26,0 24,0 0,0 0,-25 25,0 0,-74 0,-25 0,-124 0,25 0,49 0,50 25,0-25,25 0,-50 50,50-26,-50 1,-74 25,-26-50,76 49,49-49,0 0,49 0,-49 0,0 0,0 0,-49 0,24 0,74 0,1 0,0 0,24 0,0 0,-24 0,0 0,-50 25,-50 25,-25 0,-24-26,174-24,-26 0,1 0,24 0,1 0,24 0,-25 0,1 25,24-25,0 0,0 0,0 25,1-25,-1 0,25 25,0 0,0-1,25 76,24 24,1 49,-1-49,-24-25,0-49,-25 0,0-26,0 26,25 25,-25-26,0 1,0 24,0-24,0-25,0-1,0 1,0 0,0 0,0 0,0-1,25-24,-25 50,49-25,-24 24,49 1,-49 0,25-50,-50 24,49-24,1 0,0 0,-26 25,1-25,0 0,49 0,1 0,24 0,-24-25</inkml:trace>
  <inkml:trace contextRef="#ctx0" brushRef="#br0" timeOffset="127534.7023">19422 11931,'-49'0,"-1"0,-49 0,-99 0,-75 50,0-1,-74 26,173 24,-24-25,148-49,0 0,1 0,24 24,0 1,-25 0,50 24,-49 50,49-25,0 25,25 0,74 25,-25-25,-24 50,49-50,-24-25,24 0,0 0,25-24,25-26,-75 1,1-25,-51-25,1 0,0 0,25 0,-1 0,1 0,99-50,-25 1,-50 24,-24-25,-25 50,-25-25,24 1,51-51,24-74,0 1,0-1,-99 50,0 49,0 25,0-25,0 26,0-51,25 26,-25-1,0 25,0-24,0 24,0-25,0 25,0-24,0-1,0-49,-25 25,1-26,-26 26,0 0,1-1,24 50,-25 0,26 1,-1 24,-50 0</inkml:trace>
  <inkml:trace contextRef="#ctx0" brushRef="#br0" timeOffset="130940.7693">19199 16768,'25'0,"99"0,223 0,323-25,-397-49,-199 74,-24 0,-25-25</inkml:trace>
  <inkml:trace contextRef="#ctx0" brushRef="#br0" timeOffset="140983.3769">8657 14287</inkml:trace>
  <inkml:trace contextRef="#ctx0" brushRef="#br0" timeOffset="144235.0882">3671 12650,'-24'0,"-1"0,0 0,0 0,-49 0,-75 0,-49 0,74 50,49 0,50-26,-24 76,24-26,25 25,0 25,0 25,0-25,0 50,49-1,1-98,0-1,-50-24,0-1,25 1,-25 0,0-1,0 100,0-99,0-1,0-24</inkml:trace>
  <inkml:trace contextRef="#ctx0" brushRef="#br0" timeOffset="145255.285">2506 13469,'49'0,"75"0,-25-25,-24 25,-1 0,-49 0,0 0,0 0,0 0,24 0,1 0,-1 0,1 0,0 0,-1 0,-24 0,0 0</inkml:trace>
  <inkml:trace contextRef="#ctx0" brushRef="#br0" timeOffset="146129.4278">3622 12551,'0'50,"0"74,0 173,0 274,0-249,0-123,0-150,0 1,0-25,0 0,0 24,0-24,25 25,-1-1,-24 1,0-25</inkml:trace>
  <inkml:trace contextRef="#ctx0" brushRef="#br0" timeOffset="147725.0975">4391 13816,'-25'0,"-25"0,1 0,-50 0,49 0,25 50,0-50,1 25,-1 49,-25 25,25 0,25 1,-25 24,25-75,25-24,99-25,-24 0,24 0,-75 0,75 0,-74-25,-50 1,0-1,0 0,0 0,0 0,0 0,0 1,-25-1,25 0,0 0,-25 25,0 0,25 25,0 25,50 74,-25-50,49 75,-24-75,-25-24,-1 24,-24-49</inkml:trace>
  <inkml:trace contextRef="#ctx0" brushRef="#br0" timeOffset="148523.158">5185 12948,'-25'0,"0"0,25 25,0 0,0 49,0 75,0 74,0 100,0-75,50-75,-26-74,1-24,0-25,-25-26,0 1,25-25</inkml:trace>
  <inkml:trace contextRef="#ctx0" brushRef="#br0" timeOffset="149173.6763">4887 13667,'74'0,"100"0,24 0,-98 0,-51 0</inkml:trace>
  <inkml:trace contextRef="#ctx0" brushRef="#br0" timeOffset="150006.1282">5730 12923,'0'50,"25"74,0 74,49 100,-49 49,0-173,0-100,-25-49,0 0,0 0,0-1,24-24</inkml:trace>
  <inkml:trace contextRef="#ctx0" brushRef="#br0" timeOffset="150757.2017">5656 13618,'49'0,"75"0,-24 0,-51 0,1 0</inkml:trace>
  <inkml:trace contextRef="#ctx0" brushRef="#br0" timeOffset="151929.55">6301 13643,'49'0,"-24"0,50 0,-1 0,-49-25,-25 0,0-25,0 1,0-50,-25 49,0 25,-24 25,24 0,0 0,0 0,0 0,1 25,-76 74,26 25,-25 25,49-75,25-24,25-25,0 0,0-1,99 51,75 24,74-25,0 26,-99-76,-50-24,-49 0,-1 0,-24 0,0 0,0 0,49-49,1-50,-1-25,-74 99,0-25</inkml:trace>
  <inkml:trace contextRef="#ctx0" brushRef="#br0" timeOffset="153575.2534">7169 13444,'0'99,"0"75,74 74,-24-124,24 25,-49-25,-25-50,25-49,-25 0,0 0,0-75,-25-24,0-26,1-48,24-51,0 100,0 49,0 26,0-1,0 0,49 0,-24 25,0-25,49 25,-24-24,49 24,-25-25,26 25,-1 0,-50 0,-24 0,0 0,-25 74,0 50,0 50,0-75,0-49,0-1,0-24,0 0,0 49,0-24,50 49,-50-49,24-1,-24-24,25 0</inkml:trace>
  <inkml:trace contextRef="#ctx0" brushRef="#br0" timeOffset="154786.1247">8955 13221,'-25'0,"0"25,-24 49,24 25,-25 25,1-24,24-26,25-49,0 0,0-1,0 26,0 0,0 24,49 75,1-50,24 50,26-50,-51-49,1-1,-25-49,-1 25,-24 0,50-25,-25 25,24 0,51-1,-26-24,1 0,-26 25,-24-25</inkml:trace>
  <inkml:trace contextRef="#ctx0" brushRef="#br0" timeOffset="173130.3458">21952 9823,'0'-25,"0"0,0 0,-24 25,-1 0,0-49,0 49,-24-50,-51 0,1-24,-50 0,-74-1,50 1,-51 24,75 1,-49 24,-25-50,74 75,-25-24,-24 24,-25-25,-1 25,51 0,24 0,-50 0,26 0,49 0,0 0,25 0,-1 0,26 49,-25-24,0 25,-25 24,49-24,-49 49,74-49,-49-1,50 26,-1-26,-24 50,49-49,-25 74,-24 25,49-50,25 0,0-24,0-1,0-24,50 24,98 1,-24 73,0-24,-49-49,74 24,-75-49,25-1,-24-24,24 50,0-26,50-24,99 74,-50-74,1 25,24-1,100-49,24 25,75-25,-1 0,-197-50,-1-49,-25 50,-74-1,50-24,-25 24,-50 0,-50 25,26-49,-50 49,74-99,-74 75,24-1,-49 0,0 1,0 24,0-25,0-24,0 0,0-75,-49 0,-1 25,-24 25,-1-25,-74-25,1 25,-1 0,50 49,49 26,0-1,1 25,49 1,-25 24,0 0</inkml:trace>
  <inkml:trace contextRef="#ctx0" brushRef="#br0" timeOffset="177091.8694">15255 1290,'-25'0,"1"0,-1 0,0 0,-25 0,-24 25,-124 99,74-25,49-25,1 26,49-51,0 1,0-25,0 24,1 1,24 24,0 1,0-26,0-24,0 0,0 24,0-24,0 0,49 0,-24 0,50-1,-26 1,26 0,-1 0,-24 0,-26-25,1 0,0 0,0 0,0 0,-25-25,0 0,24 0,-24-24,0-26,0 26,0 24,0 0,0 0,0-24,-49-1,-1 50,-24-25,-25 0,49 25,0-24,26 24</inkml:trace>
  <inkml:trace contextRef="#ctx0" brushRef="#br0" timeOffset="178126.7794">16074 1339,'0'25,"-25"124,-25 99,-24-25,24 1,50-150,-24 0,24-24,0 0,0-26,0 1,0 0,0 0</inkml:trace>
  <inkml:trace contextRef="#ctx0" brushRef="#br0" timeOffset="179248.847">15602 1463,'-24'50,"-51"24,26 75,24-25,-25-74,25-25,25 0,-24-25,48 0,26 0,0 0,24 0,0 0,1 0,-25 0,-26 0,1 0,0 0</inkml:trace>
  <inkml:trace contextRef="#ctx0" brushRef="#br0" timeOffset="180133.9184">16173 1339,'25'0,"74"75,-49-1,74 50,-75-49,26 49,49 49,-75-98,1-1,-25-24,0-25,-25 24,24-24,1 25,0 24,-25-49,25 0,-25-1,25-24</inkml:trace>
  <inkml:trace contextRef="#ctx0" brushRef="#br0" timeOffset="180981.9142">17240 1538,'-25'0,"-25"0,-24 25,-1 74,-24-49,0 49,74-74,0 24,1-49,-1 50,0-25,0-1,0 51,-24-26,49 1,-25-25,0-25,25 25,-25-25</inkml:trace>
  <inkml:trace contextRef="#ctx0" brushRef="#br0" timeOffset="182305.1209">18356 1414,'-25'0,"0"0,-24 0,-51 25,-172 148,98-49,75-49,74-50,25-1,0 26,0 24,0 26,0 123,0-50,0-98,0-50,25-1,-25 1,49 0,-24-25,25 25,-1 0,1-25,-25 0,24 0,-24 0,0 0,0 0,0 0,-25-25,24 0,1-49,0-1,0 50,-25-24,0 24,0 0,0 0,0 1,-75-1,51 0,-76-25,-48 1,-26-26,99 51,-24-26,99 25,-49 25,24 0</inkml:trace>
  <inkml:trace contextRef="#ctx0" brushRef="#br0" timeOffset="182916.7417">18753 1786,'24'0,"26"0,25 0,-1-25,-49 25,0 0</inkml:trace>
  <inkml:trace contextRef="#ctx0" brushRef="#br0" timeOffset="183415.0958">19050 1761,'0'25,"-49"99,-1 124,25-50,1-74,-1 25,25-74,0-26,0 51,0-51,0 1,0-25,0-1</inkml:trace>
  <inkml:trace contextRef="#ctx0" brushRef="#br0" timeOffset="184424.1188">18629 1339,'0'50,"-25"74,0 149,-49 25,24-100,-24-49,74-124,-25-25,25 24,25-24,24 0,1 0,24 0,1 0,24 0,-25 0,-49 0,25 0,-25 0,24 0,-24 0,0 0,-25 25</inkml:trace>
  <inkml:trace contextRef="#ctx0" brushRef="#br0" timeOffset="185260.6008">19646 1960,'74'49,"75"174,25 50,-75-99,-50-100,-49-24,25-25,-25 0,25-25</inkml:trace>
  <inkml:trace contextRef="#ctx0" brushRef="#br0" timeOffset="186259.6169">20365 2257,'-25'0,"0"0,1 0,-1 0,-50 25,26 25,-1-1,-24 1,49-1,0-49,25 25,0 0,-25-25,25 25,-24 0,-1-1,25 1,-50 25,25-25,0 49,-49-24,49-25,0 24</inkml:trace>
  <inkml:trace contextRef="#ctx0" brushRef="#br0" timeOffset="188141.844">20762 1910,'0'-50,"0"26,0-1,49 0,-24 0,25 0,0 25,-26-24,26 24,-25 0,0 0,24 0,26 0,-1 0,-24 0,-26 0,1 0,-25 24,0 1,0 0,0 25,0-26,0 26,0 0,-99-1,49 26,26-51,-1-24,0 25,0-25,0 0,1 0,-1 0,0 0,0 0,50 0,25 0,-1 0,26 0,-1 25,0 0,-24-25,0 74,-1-49,1 0,-50 0,49 24,-49-24,0 0,0 0,0-1,0 1,-24 25,-1-50,25 25,-50-25,-24 24,24 1,-49 25,74-50,-24 0,-26 0,1 0,-1 0,26 0,24 0,-25 0,25 0</inkml:trace>
  <inkml:trace contextRef="#ctx0" brushRef="#br0" timeOffset="190475.9211">21977 1712,'0'-25,"0"0,-25-25,25 25,-24 1,24-1,-25 25,0-25,0 0,0 0,1 25,-26 0,50-24,-25 24,-24-25,-1 25,0 0,-24 0,24 0,-24 0,-25 0,24 0,1 0,24 0,26 0,-26 0,0 0,1 0,24 0,-25 0,-24 0,24 0,25 25,1-25,-1 0,-25 24,25 1,1 0,24 0,-25 0,25-1,0 1,0 25,0 0,-25 24,0 50,25 0,0 0,-25 50,25-100,0 25,0-24,0 24,0 0,0-24,0-1,0-49,0 0,0-1,25 26,0-50,0 50,24-50,1 24,-25 1,49 0,-24 0,-1-25,-24 25,50-25,-1 0,-24 0,49 0,-25 0,1 0,-1 0,-24 0,-25 0,49-50,0 50,-24-25,-25 0,0 25,-1-24,1-1,-25-25,75-49,-1-50,-24 25,-1 0,-49 25,0 0,0 24,0 1,0 49,0-25,0 26,0-1,0 0</inkml:trace>
  <inkml:trace contextRef="#ctx0" brushRef="#br0" timeOffset="195919.3429">5929 3423,'124'74,"25"50,-50 1,-25-26,-24-50,-25 1,-1-25,1 0,-25-1,0 1,0 0,-25-25,1 0,-1 0,0 0,0-25,25-74,0-75,0 1,0 98,0 1,0 49,0 0,0 0,0 1,0-1</inkml:trace>
  <inkml:trace contextRef="#ctx0" brushRef="#br0" timeOffset="197304.8533">6946 3696,'24'0,"26"0,0 0,-1 0,-24-25,0 0,25 0,-26 1,-24-26,0 25,0 0,0 1,0-1,0 0,0 0,0 0,-24 1,-26-26,0 50,25 0,-24-25,24 25,0 0,0 0,-24 75,24-1,-25 0,1 1,24 24,0-99,25 50,0-25,75-25,-51 0,26 24,0-24,-1 25,75 25,-74-50,0 0,-26 0,1 0,25 0,-25 0</inkml:trace>
  <inkml:trace contextRef="#ctx0" brushRef="#br0" timeOffset="198451.7304">7640 3051,'-74'124,"-1"-74,75-1,-24-24,24 0,0 0,74-25,0 24,-24-24,24 25,-49-25,0 0,0 25,24-25,-24 0,0 0,0 25,0 0,-25-1,0 1,0 25,0-25,0 24,0-24,-25 0,0-25,-25 0,-24 0,0 0,24 0,25 25,0-25</inkml:trace>
  <inkml:trace contextRef="#ctx0" brushRef="#br0" timeOffset="199201.2684">7863 2877,'0'25,"-24"74,-26 75,-24 49,-1 0,26-49,49-99,0-26,0-24</inkml:trace>
  <inkml:trace contextRef="#ctx0" brushRef="#br0" timeOffset="200625.5476">8186 2158,'0'25,"0"24,0 150,0 99,0-50,0-50,0 0,0-148,0 0,0-26,0 1,0 0,0 0,0-50,0 0,0-24,0-26,50 1,-1-1,50-24,-49 50,0-1,-26 25,-24 0,25 25,0 0,25 0,-26 0,26 0,-50 25,25 25,0 24,-25 50,0 25,0-25,0-74,0-26,0 1</inkml:trace>
  <inkml:trace contextRef="#ctx0" brushRef="#br0" timeOffset="201907.585">9377 3125,'-25'0,"0"0,0 0,0 0,0 25,25 0,0 0,0 24,0 1,0 0,0-26,0 1,25-25,0 0,25 0,24-74,-24-25,-1-1,1 1,-50 50,0 24,0 0,0 50,0 124,0 99,0-50,0-24,0-1,0-73,0-76,0 1</inkml:trace>
  <inkml:trace contextRef="#ctx0" brushRef="#br0" timeOffset="203078.533">9873 2431,'0'-25,"0"50,0 24,0 75,0 50,0 25,0 98,0-98,0-75,0 25,0-75,0 0,0 100,24-75,1 50,0-75,-25-49,0 0,0 0</inkml:trace>
  <inkml:trace contextRef="#ctx0" brushRef="#br0" timeOffset="204277.7967">9947 3150,'25'0,"24"0,-24 0,25 0,-25 0,-1 0,1 0,0 0,0 0,0 0,24 50,-24-25,0-1,0 1,0 25,-25-25,24-1,-24 26,0 0,0-1,0-24,0 25,-24-26,-1-24,-25 0,25 25,-24 0,-1-25,0 0,1 0,-26 0,1 0,24 0,1 0,24 0</inkml:trace>
  <inkml:trace contextRef="#ctx0" brushRef="#br0" timeOffset="205958.5925">10567 3398,'25'0,"0"0,0 0,24 0,1 0,-25 0,-1 0,1 0,0-25,49-49,-49 49,0 0,0-24,-25 24,-25 25,-25 0,1 0,24 0,0 0,-49 0,24 0,1 0,-1 0,25 0,0 0,25 25,0 0,0-1,0 1,0 0,0 0,0 0,0-1,0 26,25-25,0 24,25-24,-26 0,1 0,0 0,0-25,24 0,-24 0,0 0,0 0,0 0,24 0,-24 0,-25-25</inkml:trace>
  <inkml:trace contextRef="#ctx0" brushRef="#br0" timeOffset="207432.0236">10319 4068,'25'0,"49"0,75-50,25-74,24-24,-148 98,-25 25,-1 0,1 25,-50 0</inkml:trace>
  <inkml:trace contextRef="#ctx0" brushRef="#br0" timeOffset="208505.4517">10840 4093,'0'-25,"50"-25,74-49,24-25,1 25,-74 49,-50 50,-25-25</inkml:trace>
  <inkml:trace contextRef="#ctx0" brushRef="#br0" timeOffset="217560.4313">10319 13395,'0'49,"0"1,0 74,0 173,0-148,0-99,0-1,0-24,0 0,0 0,0 0,0-1</inkml:trace>
  <inkml:trace contextRef="#ctx0" brushRef="#br0" timeOffset="218819.2248">10741 13543,'0'-24,"0"-1,49-25,75 1,-99 49,-25-25,25 25,0 0,0 0,24 49,-24-24,0 50,-25-26,0-24,25 25,-25-26,0 51,0-1,0 1,-25-1,-25 0,-24-24,49 24,0-74,0 0,1 0,24 25,24-25,1 0,25 0,24 0,-49 0,74 0,-24 0,-51 0,26 0,-25 0</inkml:trace>
  <inkml:trace contextRef="#ctx0" brushRef="#br0" timeOffset="219604.2155">11708 14114,'0'25,"0"49,-74 50,49 50,-25-100,26-24,24-25,0-1</inkml:trace>
  <inkml:trace contextRef="#ctx0" brushRef="#br0" timeOffset="222335.5508">12055 13444,'25'-74,"25"24,-50 1,25 49,-1-25,1 25,0 0,0 0,0 0,-1 0,-24 25,0 24,0 75,0 50,0 24,0 1,0-75,-24-100,24 1,-25-25,0 25,0-25,25 25,-49-25,49 25,-25-25,25 24,74-24,50 0,0-24,-49-26,-26 50,-24 0,0 0</inkml:trace>
  <inkml:trace contextRef="#ctx0" brushRef="#br0" timeOffset="223909.4151">13023 13146,'-25'25,"0"0,25 25,0-1,0-24,0 0,0 0,25-25,49 0,-24 0,0 0,-1 0,1 0,-1 25,1-1,-25 1,0-25,-1 50,1-25,0 24,-25 1,0 24,0-49,0 25,0-1,0-24,0 0,-25-25,0 25,-24-25,24 0,0 0,-24 0,24 0,0 0,0 0,0 0,1-25,24 0,0 0,0 0,0 1,0-1,0 0,0 0,0-24,24-1,26 0,-50 26,0-26,0 0,0 26,0-1,0 0,0 0,-25 0,0 1,1 24,-1-25,25 0</inkml:trace>
  <inkml:trace contextRef="#ctx0" brushRef="#br0" timeOffset="225306.7158">13916 12948,'0'25,"-25"0,0 24,25-24,0 25,0-26,0 26,0-25,0 0,25 0,-25-1,74-24,-74 25,50-25,-25 25,74 25,-25-1,-24 26,24-51,-74 1,25-25,-25 25,0 0,0 0,0-1,0 26,-49-50,-1 0,0 0,1 0,-26 0,1 0,49 0,0 0,25-50,0 1,0-50,0 24,25 1,-25 24,50 1,-25 24,-25 0,0 0,0-25,-25 50,0-49,0 49,25-25,-25 25</inkml:trace>
  <inkml:trace contextRef="#ctx0" brushRef="#br0" timeOffset="226327.4764">14040 12750,'49'0,"26"0,49 74,99 50,-24 50,-26-50,-123-75,-1 26,1-50,-50-1,0 1,25 25,-25 24,0 1,0 49,0-25,-25 25,0-50,-124 149,75-123,74-26,-74 25,49-99,0 50,-49-25</inkml:trace>
  <inkml:trace contextRef="#ctx0" brushRef="#br0" timeOffset="234037.2923">15156 12576,'0'-25,"-74"0,-1 1,-74-51,-74 1,-50-25,0-75,25 99,-24 1,-26-25,25 74,50 0,-75 25,0 0,-24 0,49 0,75 0,-125 0,26 25,49 25,-125 148,-123 50,50-49,148-51,50 1,99-50,25-24,75-26,-1-24,50 0,-25 25,1 24,-1 50,0 124,0 546,25-323,0 25,25-173,173-1,125-173,247-25,-322-74,-49-50,222 74,-98-74,-1 0,-123 0,198 0,744 0,74 0,-768-50,98-123,-371 74,-75 49,-99 25</inkml:trace>
  <inkml:trace contextRef="#ctx0" brushRef="#br0" timeOffset="242245.0445">21506 4390,'25'-49,"24"24,100-74,-74 49,-26-24,26 49,-75 0,24 25</inkml:trace>
  <inkml:trace contextRef="#ctx0" brushRef="#br0" timeOffset="242894.2836">21407 4837,'49'-50,"75"-24,100-149,49 74,-174 25,-74 99,24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7:</a:t>
            </a:r>
            <a:br>
              <a:rPr lang="en-US" sz="7200" dirty="0" smtClean="0"/>
            </a:br>
            <a:r>
              <a:rPr lang="en-US" sz="7200" dirty="0" err="1" smtClean="0"/>
              <a:t>Feedforward</a:t>
            </a:r>
            <a:r>
              <a:rPr lang="en-US" sz="7200" dirty="0" smtClean="0"/>
              <a:t> Neural Nets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81328"/>
            <a:ext cx="8991600" cy="4525963"/>
          </a:xfrm>
        </p:spPr>
        <p:txBody>
          <a:bodyPr/>
          <a:lstStyle/>
          <a:p>
            <a:r>
              <a:rPr lang="en-US" dirty="0" smtClean="0"/>
              <a:t>Single Input Model for Binary Classification</a:t>
            </a:r>
          </a:p>
          <a:p>
            <a:r>
              <a:rPr lang="en-US" dirty="0" smtClean="0"/>
              <a:t>Single Input Model for Categorical  Classification</a:t>
            </a:r>
          </a:p>
          <a:p>
            <a:r>
              <a:rPr lang="en-US" dirty="0" smtClean="0"/>
              <a:t>Linear Regression Using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66120" y="464400"/>
              <a:ext cx="7956720" cy="5715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455040"/>
                <a:ext cx="79754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534</TotalTime>
  <Words>44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Part 7: Feedforward Neural Nets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17</cp:revision>
  <dcterms:created xsi:type="dcterms:W3CDTF">2020-06-05T09:51:39Z</dcterms:created>
  <dcterms:modified xsi:type="dcterms:W3CDTF">2020-06-09T11:20:11Z</dcterms:modified>
</cp:coreProperties>
</file>