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D9BC8-FB22-4A6D-8E93-612798B43599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8FC87-8C77-45AD-A24D-C37179D7D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17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FE68618-898F-467B-A740-FAA7E14B82B3}" type="datetime1">
              <a:rPr lang="en-US" smtClean="0"/>
              <a:t>6/8/2020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DAC20-3F3F-4AC4-8794-CB6E372BE7D3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51F4A8-8D43-4E69-82BB-BC521D748A0C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62D950-0E2F-4FB8-B525-2393D5723776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390901-2867-4EBC-9AB5-E7D27FBE71C2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E5C497-198F-4C93-B5A2-CCF3E616BDD3}" type="datetime1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A0030D-3043-485E-A71C-F08836AB9927}" type="datetime1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A1C5E-E571-41F9-876D-9DFCF46E3FB2}" type="datetime1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A5ACBF-CF52-4F7C-B87C-1EDB95425FC9}" type="datetime1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34F6A56-E061-47DC-9D1B-43D84F06C66A}" type="datetime1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21564A-BCEF-460A-B82A-8A768110440B}" type="datetime1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00F1C62-D9E8-4958-B95C-FA9896D13B21}" type="datetime1">
              <a:rPr lang="en-US" smtClean="0"/>
              <a:t>6/8/2020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320040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Part 7:</a:t>
            </a:r>
            <a:br>
              <a:rPr lang="en-US" sz="7200" dirty="0" smtClean="0"/>
            </a:br>
            <a:r>
              <a:rPr lang="en-US" sz="7200" dirty="0" err="1" smtClean="0"/>
              <a:t>Feedforward</a:t>
            </a:r>
            <a:r>
              <a:rPr lang="en-US" sz="7200" dirty="0" smtClean="0"/>
              <a:t> Neural Nets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715000"/>
            <a:ext cx="6400800" cy="1752600"/>
          </a:xfrm>
        </p:spPr>
        <p:txBody>
          <a:bodyPr/>
          <a:lstStyle/>
          <a:p>
            <a:r>
              <a:rPr lang="en-US" dirty="0" smtClean="0"/>
              <a:t>Presented  By: T.E. Shree Ram </a:t>
            </a:r>
            <a:r>
              <a:rPr lang="en-US" dirty="0" err="1" smtClean="0"/>
              <a:t>Khaitu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D9D1-9933-42A4-850C-9C92E1B13F43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9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Feed-forward Network Basics</a:t>
            </a:r>
          </a:p>
          <a:p>
            <a:r>
              <a:rPr lang="en-US" dirty="0" smtClean="0"/>
              <a:t>Multilayer perceptron for Binary classification</a:t>
            </a:r>
          </a:p>
          <a:p>
            <a:r>
              <a:rPr lang="en-US" dirty="0" smtClean="0"/>
              <a:t>Multilayer Perceptron for </a:t>
            </a:r>
            <a:r>
              <a:rPr lang="en-US" dirty="0" err="1" smtClean="0"/>
              <a:t>Multicalssification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6/8/2020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21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62</TotalTime>
  <Words>28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Concourse</vt:lpstr>
      <vt:lpstr>Part 7: Feedforward Neural Nets</vt:lpstr>
      <vt:lpstr>Content</vt:lpstr>
    </vt:vector>
  </TitlesOfParts>
  <Company>Deftones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Tensorflow,  Keras  For Deeplearning</dc:title>
  <dc:creator>Windows User</dc:creator>
  <cp:lastModifiedBy>Windows User</cp:lastModifiedBy>
  <cp:revision>11</cp:revision>
  <dcterms:created xsi:type="dcterms:W3CDTF">2020-06-05T09:51:39Z</dcterms:created>
  <dcterms:modified xsi:type="dcterms:W3CDTF">2020-06-08T16:07:24Z</dcterms:modified>
</cp:coreProperties>
</file>