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6-21T05:57:33.1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3200 2456,'0'24,"0"26,0 49,0 1,0 24,0-25,0-25,0 1,25-26,-25-24,0 0</inkml:trace>
  <inkml:trace contextRef="#ctx0" brushRef="#br0" timeOffset="1249.9034">3250 2927,'49'0,"1"-25,-25 25,0 0,24-49,-24 24,-25 0,0-25,0 26,0-26,0 25,0-25,0 26,0 48,0 26,0 25,0-1,0 50,25-74,-25-1,0-24,0 0,0 0</inkml:trace>
  <inkml:trace contextRef="#ctx0" brushRef="#br0" timeOffset="2427.8074">3771 2853,'-25'0,"25"24,0 1,25 0,24 0,1-25,-1 25,1-1,-25-24,0 0,24 0,-49-24,0-1,0 0,-24 0,-1 25,0 0,0 0,0-25,0 25,1 0,-1 0</inkml:trace>
  <inkml:trace contextRef="#ctx0" brushRef="#br0" timeOffset="3866.2268">4242 2803,'0'25,"0"0,0-1,0 1,0 0,0 0,25 0,24-25,-24 0,25 0,-25 0,24 0,-24 0,-25-25,0 0,0 0,25 25,-25 25,0 0,0 24,0 1,25-25,-25 0,24-25,-24-25,25 0,0 0,-25 0,50 1,-50-26,24 50,-24-25,0 0,0 1,0-1</inkml:trace>
  <inkml:trace contextRef="#ctx0" brushRef="#br0" timeOffset="4929.4964">5557 2828,'24'74,"26"50,0-49,-50-1,0-49,0 0,0-1</inkml:trace>
  <inkml:trace contextRef="#ctx0" brushRef="#br0" timeOffset="5742.9909">5457 2729</inkml:trace>
  <inkml:trace contextRef="#ctx0" brushRef="#br0" timeOffset="6659.1646">5730 2729,'0'24,"0"1,0 0,0 0,25 0,99-1,99 1,-24 0,-100 0,-25 0,1 24,-50 1,-25-25,0-1,0 1,0 0,-25-25,-25 25,1-25,-26 0,1 0,24 0,25 0,-49 0,24 0</inkml:trace>
  <inkml:trace contextRef="#ctx0" brushRef="#br0" timeOffset="8008.0196">7615 2753,'-74'0,"0"0,-1 0,1 0,49 0,0 50,25 0,-25 24,25 0,0-24,0 0,0-26,0 1,25-25,25 0,24 0,50 0,0 0,0-25,-49 1,-26-1,1 0,-25 0</inkml:trace>
  <inkml:trace contextRef="#ctx0" brushRef="#br0" timeOffset="8784.279">8037 2059,'0'-174,"0"100,0 24,0 25,0 1,0 123,0 198,0 646,0-521,0-274,0-48,0-26,0-49,0 0</inkml:trace>
  <inkml:trace contextRef="#ctx0" brushRef="#br0" timeOffset="9473.8492">8484 2679,'0'74,"0"-24,-25 24,25 1,0-26,0 1,0 0,0 24,0 0,0 50,0-74,0 0,25-50</inkml:trace>
  <inkml:trace contextRef="#ctx0" brushRef="#br0" timeOffset="10412.9154">8459 2604</inkml:trace>
  <inkml:trace contextRef="#ctx0" brushRef="#br0" timeOffset="11901.6666">8756 2828,'0'25,"0"49,0 50,0-50,0 1,0-26,0-24,0 0,0 0,0-75,25-24,50-25,24-1,-50 51,26-1,-50 50,-25-25,24 25,1 0,-25 50,0-25,0 0,0-50,0 0,25 0,-25 0,25 25,-25-24,25 24,-1 0,1 0,-25 24,25 51,-25 49,0 0,0 0,0-75,0 1,0-25</inkml:trace>
  <inkml:trace contextRef="#ctx0" brushRef="#br0" timeOffset="13428.1756">9649 2977,'-49'0,"-1"0,1 74,-26-24,50 24,-24 0,49-49,0 0,0 0,0 0,0-1,0 26,0-25,25-25,-1 0,1-50,25 1,-25-1,-25 0,0-24,0 0,0-1,24 1,-24 49,25 25,-25 25,0 24,50 1,-25 24,-1-24,1-25,-25 0,25-25,-25-298,0-719,0 1067,25 148,0 25,-1-74,1-75,-25-24,0 25,25-26,-25-24</inkml:trace>
  <inkml:trace contextRef="#ctx0" brushRef="#br0" timeOffset="17031.7868">3374 3696,'49'0,"224"0,323-50,495 25,-545 25,-224 0,-24 0,24 0,1 0,-26 0,1 0,-50 0,-25-49,-49 49,-25-25,-25 0,-50 0,1 1,-1-1,-24 25,-50-25,24 25,1 0,0 0,0 0,24 0,-24 0,25 0,-25 0,-1 0</inkml:trace>
  <inkml:trace contextRef="#ctx0" brushRef="#br0" timeOffset="17895.033">12080 3274,'0'50,"0"-1,0 51,0-1,0 25,0-74,0 98,0-24,0-49,0-26,0-24,0 25,0-25</inkml:trace>
  <inkml:trace contextRef="#ctx0" brushRef="#br0" timeOffset="19156.9105">12031 3225,'0'24,"-50"26,50 0,-50-1,50 1,-49 24,24 1,0-26,25-24,0 0,0 0,25-25,0-50,0 0,-1 1,26-26,0-24,-1 50,-24-1,-25 25,25 25,0 0,-1 0,1 0,0 50,25 24,-26-24,26 24,-25-49,-25 0,25 24,-25-24,0 0</inkml:trace>
  <inkml:trace contextRef="#ctx0" brushRef="#br0" timeOffset="19933.8281">12179 1563,'0'24,"0"51,0 24,0 149,0 0,0 0,0-124,0-49,0-26,0-24,0 0</inkml:trace>
  <inkml:trace contextRef="#ctx0" brushRef="#br0" timeOffset="20686.2986">11857 2431,'50'0,"123"0,323 0,-173 0,-150 0,-49 0,-99 0</inkml:trace>
  <inkml:trace contextRef="#ctx0" brushRef="#br0" timeOffset="21623.5704">12998 2381,'0'25,"0"0,0 24,0 1,25-25,0 0,-1-1,1-24,0 0,0 0,0 0,-25-24,0-1,0 0,0 0,-25 25,25-25,-25 25,-25 0,26-24,-1 24,0 0</inkml:trace>
  <inkml:trace contextRef="#ctx0" brushRef="#br0" timeOffset="29343.7621">2630 1935,'49'0,"26"0,-1 0,50 0,0 0,50 0,-1 0,1 0,-50 0,0 0,50 0,74 0,-50 0,-49 0,49 0,150 0,49 0,-100 0,150 0,-199 0,-75 0,1 0,-50 0,-50 0,-24 0,-25 0,0 0,0 0,24 0,75 0,-49 0,49 0,74 0,75 0,-25 25,50-1,-174-24,-75 0,-24 0,0 0,0 0,-1 25,1-25,25 0,-1 0,-24 0,50 0,-26 0,1 0,24 0,1 25,-1-25,-24 0,-25 0,24 50,26-26,49 51,49-1,-98-24,-26-25,-24-25,-25 49,0 75,0 224,-25-1,25-149,-25-148,25-25,0-1,-24-24,24 25,-25-25,0 0,0 0,-24 0,-75 25,-124 0,-25 24,74 1,-49 0,99-25,25 24,-24-24,24 0,-1 24,51-49,-25 0,24 0,-49 25,25-25,0 0,-50 0,25 0,50 25,-1-25,1 0,49 0,-25 0,1 0,-26 0,1 0,-50 0,25 0,-25 0,-25 0,0-25,-25 0,-24 25,74 0,0 0,-25 0,25 0,-124 0,25 0,49 0,-24 25,-25 0,-26 0,76 0,49-1,0 1,99-25,0 0,0 0,-24 0,-26 0,-73 0,48-25,1 1,0-26,49 0,25 26,1-1,24 0,0 0,0 0,0 1,0-1,0 0,0 0,0 0,0-24,0-26,0 1,0-50,0 25,0-1,0 26,0 0,0-26,0-24,0-25,0 50,0 50,0 24,0-25,0 1,0 24,0-25,0-24,0-25,0 24,0 26,0-26,0 50,0 1,0-1,0 0</inkml:trace>
  <inkml:trace contextRef="#ctx0" brushRef="#br0" timeOffset="38643.507">9897 1463,'-24'0,"-1"0,0 0,-49 0,-1 0,-24 0,0 0,-50 0,50 0,24 0,1 0,-1 0,26 0,-26 0,51 25,-51 0,26-25,-1 0,25 25,-49 0,24-25,25 24,-24 1,-26 0,1 0,24 25,-24-50,24 49,1-24,-1 0,25 0,-24-1,24 1,0 0,-25 0,1 0,-1 24,1 1,-1-1,25-24,-24 50,24-1,-25-24,25-26,1 26,-26 0,50-26,0 1,0 0,0 0,0 24,0 26,25-1,-25 1,25-26,-1 1,-24 0,50-26,-50 26,25-25,24 24,-24-24,0 25,25-1,-26 1,26 24,-25-24,0-25,24 24,-24-24,0 0,0 0,49 24,25-24,1 25,24 24,0-24,-25 0,50-50,49 24,-74-24,50 0,-1 0,51 0,-26-24,-24-51,-26 1,-24-1,-74 26,0 24,-50 0,25 0,-25 0,24 25,-24-49,0 24,0-25,0-24,0 24,0-49,0-50,-74-123,-1 48,26 75,49 100,-25-1,0-24,25 49,-25 25,25-25,-24 25,-1-25,25 1,-50-26,25 0,-24 26,24-26,-25 25,50-24,-24 49,24-25,-25 25,0-25,0 25</inkml:trace>
  <inkml:trace contextRef="#ctx0" brushRef="#br0" timeOffset="64906.5487">13941 6003,'24'0,"26"-50,99-74,99-124,-25 25,-24 24,-75 51,-25 24,-25 49,-49 50,-25 0,0 1</inkml:trace>
  <inkml:trace contextRef="#ctx0" brushRef="#br0" timeOffset="65931.5476">14710 4663,'124'0,"223"0,-149 0,-99-25,-74 25,0 0,-50 0,0 100,-49 49,24 49,-49 75,74-100,1-73,24-51,0-24,0 0,0 0</inkml:trace>
  <inkml:trace contextRef="#ctx0" brushRef="#br0" timeOffset="68085.7792">7566 6052,'0'-24,"0"-1,25 0,49-25,50-24,-25-1,0 1,1 24,-1 1,-25-26,26 51,-26-51,-49 50,24-49,-24 74,-25-25,25 0,0 25,24-24,51-26,-26 50,-49-25,0 0,-1 25,-24-24,25 24,0-25,0 0,0 25,-1 0</inkml:trace>
  <inkml:trace contextRef="#ctx0" brushRef="#br0" timeOffset="69520.2209">8211 4936,'99'0,"174"0,0 0,-75 0,-124 0,-49 0,0-25,0 25,0 0,-1 0,1 0,0 0,-25 25,-25 0,-49 49,49-24,-25 0,50-1,0 1,-24 49,24-74,0 0,0-1,0 1</inkml:trace>
  <inkml:trace contextRef="#ctx0" brushRef="#br0" timeOffset="93190.1332">6226 6548,'0'-49,"0"-1,25-24,25-1,-1-49,1-24,-25 48,24-24,1 50,-25 24,24 1,-49-1,25 25,0 0,0 1,0-1</inkml:trace>
  <inkml:trace contextRef="#ctx0" brushRef="#br0" timeOffset="94652.846">11584 6375,'25'0,"0"-25,24-25,51-74,123-173,-50 98,-98 75,-26 50,-24 24,0 1,0 24,24-50,-49 51,25-1,0-50,0 26,25 24,-50-25,24 26,1-1,0 25,-25-25,25 25</inkml:trace>
  <inkml:trace contextRef="#ctx0" brushRef="#br0" timeOffset="95892.8366">12229 4961,'25'0,"49"0,25 0,26 0,-76-25,1-24,-25 49,-1 0,-24 24,0 1,0 0,0 0,0 0,0-1,0 1,0 0,0 0,0 0,0-1,0 1,0 0</inkml:trace>
  <inkml:trace contextRef="#ctx0" brushRef="#br0" timeOffset="111711.104">9972 2084,'0'-25,"0"0,-25 0,-25-24,-24 24,-50-50,0 1,25 0,0 49,49 0,0 0,-24 25,24-25,-24 25,-1-25,-24 25,25 0,-1 0,1 0,0 0,24 0,-24 0,-1 0,1 0,24 0,-24 0,-1 25,26 0,-51 50,-24 24,-99 25,25 0,-1 49,50-49,75-49,24 24,1-49,49-1,-25 1,0 24,0-24,25 24,-24 1,-1 49,0-25,25-25,0-24,0 0,0 24,0-24,50 49,49 50,174 49,74-74,-74-74,-75-50,-49 0,0 0,-50 0,25 0,25 0,-25 0,-25 0,100 0,24-75,-74 1,-50 24,0 1,-49 24,-25 0,24 0,-24 1,0-1,74-25,-25-24,26-1,-76-24,26 49,-50 1,0 24,25 0,0-24,-1-1,-24 0,25-24,-25-25,25-25,-25 49,0-24,0 25,0 24,0-24,0 24,0-24,0-26,-74 26,24-25,0 74,-24-25,24 26,1-1,24 0,-25 25,26 0</inkml:trace>
  <inkml:trace contextRef="#ctx0" brushRef="#br0" timeOffset="112798.8332">4614 3101,'0'-25,"0"-25,0 25,0 1,0-1,0 0,25 25,0 0</inkml:trace>
  <inkml:trace contextRef="#ctx0" brushRef="#br0" timeOffset="115986.267">8484 6375,'99'-50,"50"-74,49-49,75-51,-174 125,0-25,-24 50,-26 49,-24 0,25 0,-50 0,25 25</inkml:trace>
  <inkml:trace contextRef="#ctx0" brushRef="#br0" timeOffset="116825.1751">9203 5407,'25'0,"49"0,75 0,25 0,-125 0,-24 0,0 0,-25 25,-25 25,-25 24,1 125,-1-26,25-49,1-99,24 0,0 0,0 0</inkml:trace>
  <inkml:trace contextRef="#ctx0" brushRef="#br0" timeOffset="130283.6806">13370 8062,'0'24,"-25"-24,0 0,1 25,-1-25,-25 25,50 0,-25-25,1 0,24 25,0-1,0 1,0 0,0 25,0-26,0 1,0 0,0 25,0-26,0 1,0 0,0 0,24 0,1-25,-25 24,25-24,0 0,0 0,-1 0,1 0,25 0,-25 0,24 0,-24 0,0 0,0 0,0 0,-1 0,1 0,-25-24,25-1,-25 0,25 25,-25-25,0 0,0-24,0 24,25 0,-25-24,0 24,0 0,0 0,0 0,0 1,-25 24,0-25,0 0,-24 25,24 0,0 0,0 0,0 0,0 0,1 0,-1 0,0 0</inkml:trace>
  <inkml:trace contextRef="#ctx0" brushRef="#br0" timeOffset="138476.5999">8409 6449,'25'-25,"0"25,49-74,75-25,248-174,0 0,-224 124,-24 50,50-25,-26 0,26-74,123-1,125-74,148 0,25-24,248-150,-471 174,-124 125,-50-1,0 0,1 0,-1 25,0 0,-148 50,-1 24,-24 50,-26-25,-24 0</inkml:trace>
  <inkml:trace contextRef="#ctx0" brushRef="#br0" timeOffset="139550.611">14734 2183,'50'0,"74"0,198 0,-123 0,-125 0,1 0,-75 25,0 24,-25 1,25-25,0-1,-25 26,25 0,-25-1,25-24,0 0,-25 49,25-49,0 0,0 0,0 0</inkml:trace>
  <inkml:trace contextRef="#ctx0" brushRef="#br0" timeOffset="140714.8855">17140 1736,'-49'0,"24"0,-25 25,26 0,-26 0,25 49,-24-24,49-25,0-1,0 1,0 0,0 0,0 0,0-1,-25-24,25 25,0 0,25-25,24 0,1 0,-25 0,49 0,-49 0,0 0,49 0,-24 0,-1 0,1 0,-25 0</inkml:trace>
  <inkml:trace contextRef="#ctx0" brushRef="#br0" timeOffset="141566.7014">17562 1166,'0'49,"0"26,0-1,0 1,0-1,0 0,0-24,0 0,0 49,0 0,0 0,0-24,0-1,0 1,0-26,0 1,0-25</inkml:trace>
  <inkml:trace contextRef="#ctx0" brushRef="#br0" timeOffset="142416.1674">17909 1761,'0'25,"0"25,0-1,0 75,0-49,25-26,-25-24,0 0</inkml:trace>
  <inkml:trace contextRef="#ctx0" brushRef="#br0" timeOffset="143227.4844">17934 1637</inkml:trace>
  <inkml:trace contextRef="#ctx0" brushRef="#br0" timeOffset="144892.7256">18133 1885,'0'50,"0"-25,0 24,0 1,0-25,0-1,0 1,0-99,0-25,0-1,49 26,-24 24,-25 26,25 24,0 24,-1 51,-24-1,25 1,0-51,-25 1,0 0,0 0,0-50,0 0,25 0,-25 1,25 24,-1-25,1 25,0 0,0 0,-25 25,25-1,-1 26,1 0,-25-26,0 1,0 0,0 0</inkml:trace>
  <inkml:trace contextRef="#ctx0" brushRef="#br0" timeOffset="146666.3597">18877 1935,'25'-25,"-1"25,-24-25,25 25,0 0,-50 0,0 0,1 0,-1 0,0 0,0 25,25 0,0 0,0 24,0-24,0 25,0-26,0 1,25-25,0 0,0 0,-1 0,1 0,0 0,-25-49,0 24,0-25,0 25,0 1,0-1,0 50,0 24,0 1,0 24,25-24,-25-1,0-24</inkml:trace>
  <inkml:trace contextRef="#ctx0" brushRef="#br0" timeOffset="147441.1256">19274 1091,'0'50,"0"24,0 50,0 50,0 74,24-99,-24-25,0-74,0-26,0 1</inkml:trace>
  <inkml:trace contextRef="#ctx0" brushRef="#br0" timeOffset="148193.4699">19125 1836,'49'0,"26"0,-1 0,-24 0,-25 0</inkml:trace>
  <inkml:trace contextRef="#ctx0" brushRef="#br0" timeOffset="149380.2393">19472 1860,'25'0,"0"0,-1 0,-24-24,-24 24,-1 0,0 0,0 24,25 1,0 0,0 0,0 0,0 24,0 1,0 24,0-24,0-25,0-1,0 1,25-25,0 0,0 0,-1 0,1 0,0 0</inkml:trace>
  <inkml:trace contextRef="#ctx0" brushRef="#br0" timeOffset="158754.4691">19398 7367,'24'0,"26"-25,0 0,49-24,149-100,0 50,0-25,-99 24,0 1,-25-25,25-25,-25 50,-25 0,25-25,-25 50,-49 49,-26-25,1 50</inkml:trace>
  <inkml:trace contextRef="#ctx0" brushRef="#br0" timeOffset="159742.8507">21134 5953,'74'0,"174"0,124 0,-198 0,-99 0,-75-25,-25 25,0 100,-25 24,25 0,-24-25,49-50,0 1,0-25,-25 0,25-1</inkml:trace>
  <inkml:trace contextRef="#ctx0" brushRef="#br0" timeOffset="160756.9516">22548 5184,'-50'0,"25"0,-49 50,0 24,-1 50,1-49,74-1,-25-24,25 24,0-49,0 0,99-1,-24-24,-26 0,1 0,-25 0,-1 0,1 0,50 0,-26 0,26 0,-1 0,-49 0,0 0,-1 0,-24-24,25 24</inkml:trace>
  <inkml:trace contextRef="#ctx0" brushRef="#br0" timeOffset="161704.3604">22845 4514,'-24'0,"24"100,0 48,0 26,0-50,0-49,0-1,0-24,24-1,1 26,0-51,-25 1,0 0,0 0,25-25</inkml:trace>
  <inkml:trace contextRef="#ctx0" brushRef="#br0" timeOffset="162417.9192">23044 5135,'25'24,"0"26,-25 24,24-24,1 0,-25-26,0 1,0 0,0 0,25-25</inkml:trace>
  <inkml:trace contextRef="#ctx0" brushRef="#br0" timeOffset="163094.4979">22870 4614</inkml:trace>
  <inkml:trace contextRef="#ctx0" brushRef="#br0" timeOffset="163905.3624">22969 4738</inkml:trace>
  <inkml:trace contextRef="#ctx0" brushRef="#br0" timeOffset="165369.2493">23416 5110,'0'25,"0"-1,0 1,0 0,0 25,0-26,0 1,0 0,25-50,0 0,-1 25,26-24,-25 24,0 0,-1 0,-24 24,25-73,25 24,-50 0,25 0,-1 1,1 24,0 0,-25 49,50 1,-26 24,1 1,-25-51,25-24,-25 25</inkml:trace>
  <inkml:trace contextRef="#ctx0" brushRef="#br0" timeOffset="170943.5782">11857 9872,'25'-25,"24"1,51-26,172-49,1-25,-124 49,-74 75,-51-24,-24-1</inkml:trace>
  <inkml:trace contextRef="#ctx0" brushRef="#br0" timeOffset="172154.6796">12700 9103,'-24'0,"-1"25,25 0,-25-25,0 25,25 0,0-1,25-24,49 0,1 0,-26 0,-24 0,25 0,-50 25,0 0,0 0,0 0,0 24,0 1,0 24,0 50,0-49,0-1,0-49,0 0,0 24,0-24,0 0,0 0,0-1</inkml:trace>
  <inkml:trace contextRef="#ctx0" brushRef="#br0" timeOffset="175494.6053">20390 8781,'-25'0,"0"0,0 0,25 49,-24 26,-1 24,0 0,0 50,25-74,0-1,0-24,0-26,0 1,25-25,49 0,50 0,50 0,-50 0,0 0,-74 0,-25 0</inkml:trace>
  <inkml:trace contextRef="#ctx0" brushRef="#br0" timeOffset="176580.5928">20861 8781,'0'-50,"0"25,-25-24,0-1,25 25,0 1,-24-1,24 50,0 49,0 75,0 24,24-73,1-26,-25-49,25 25,-25-26,25 1,0 25,0-25,-1 24,-24-24,0 0,25 0</inkml:trace>
  <inkml:trace contextRef="#ctx0" brushRef="#br0" timeOffset="177282.7485">21035 8930,'0'24,"0"1,49 99,26-24,-26-1,-49-50,25-24,-25 0,25-25</inkml:trace>
  <inkml:trace contextRef="#ctx0" brushRef="#br0" timeOffset="177993.323">21035 9029,'-25'0</inkml:trace>
  <inkml:trace contextRef="#ctx0" brushRef="#br0" timeOffset="178643.5591">21010 8706</inkml:trace>
  <inkml:trace contextRef="#ctx0" brushRef="#br0" timeOffset="180123.096">21233 9079,'25'24,"-25"26,25-50,-25 25,0 0,25-25,-25-25,0-25,24 50,-24-25,25 25,0 50,0 0,-25-26,25-48,-1-1,26-25,-50 25,50 1,-50-1,24 25,1 0,-25 25,25 24,-25 1,0-25,0-1,0 1,25-25</inkml:trace>
  <inkml:trace contextRef="#ctx0" brushRef="#br0" timeOffset="181456.5794">22176 8781,'-25'0,"-25"0,26 25,-1-1,0 1,0-25,25 25,-25-25,25 25,0 0,0-1,0 1,25 0,0-25,0 25,0-25,-1 0,1 0,25 0,-25 0,24-50,1 1,-50 24,25-25,-1 25,-24 1,0-1,0 0,0 50,0 74,0 100,0-26,0-49,0-49,0-51,0 1</inkml:trace>
  <inkml:trace contextRef="#ctx0" brushRef="#br0" timeOffset="182254.899">22573 8235,'0'25,"0"74,0 149,49 124,1-124,-25-124,-1-74,-24-25,0 0</inkml:trace>
  <inkml:trace contextRef="#ctx0" brushRef="#br0" timeOffset="182984.4436">22523 8781,'25'-25,"0"25,-1 0,-24-25,25 25,0 0</inkml:trace>
  <inkml:trace contextRef="#ctx0" brushRef="#br0" timeOffset="184069.4598">22697 8706,'24'0,"1"-24,25-1,-1 25,26-75,-26 26,-24-1,0 25,-25 1,0-1,-25 25,0 0,1 0,-26 49,25-24,0 0,25 0,-24 0,24-1,0 1,0 0,0 0,0 0,0-1,0 1,24-25,1 25,25-25,-25 25,49-25,-49 0,0 0,0 0,49 0,-49 0,0 0,-1-25</inkml:trace>
  <inkml:trace contextRef="#ctx0" brushRef="#br0" timeOffset="184942.3723">23466 7640,'0'25,"0"99,74 74,-24 50,-1-49,-24-125,-25-24,0-26</inkml:trace>
  <inkml:trace contextRef="#ctx0" brushRef="#br0" timeOffset="185781.7664">23416 8136,'25'0,"0"-25,24 25,-24 0,0 0,-25-25,25 25,-1-24,1-1,0 25,0 0,0 0</inkml:trace>
  <inkml:trace contextRef="#ctx0" brushRef="#br0" timeOffset="186918.5623">23962 7962,'-25'0,"0"0,0 25,25 0,-25 0,25 0,0-1,0 1,0 0,0 0,0 0,25-25,0 0,0 0,0 0,24 0,-24 0,-25-25,0 0,25 0,-25 0,0 1,0-1,0 0,-25 25</inkml:trace>
  <inkml:trace contextRef="#ctx0" brushRef="#br0" timeOffset="188918.1584">24433 7962,'-25'0,"0"0,1 0,-1 0,0 0,0 0,25 25,0 0,0 0,0 0,25-25,0 0,0 0,-1 0,1 0,0 0,-25-50,0-25,0-73,0-51,0 75,0 50,0-1,0 51,0-1,0 0,-25 25,25 25,0 124,0 297,0-148,0-199,0-49,0-26,0 1</inkml:trace>
  <inkml:trace contextRef="#ctx0" brushRef="#br0" timeOffset="190355.5183">24755 7987,'-24'0,"-1"0,-25 0,1 0,24 0,0 0,0 0,25 25,0 0,25-25,0 0,0 0,-1 0,1 0,-25-25,0 75,0 49,0 0,0-25,0-24,0-25</inkml:trace>
  <inkml:trace contextRef="#ctx0" brushRef="#br0" timeOffset="191903.2974">24879 8086,'0'25,"25"25,-25-25,25-25,-25 49,25-49,0 0,-1 0,-24-25,0 1,25 24,-25-25,0 0,-25 99,25 50,0 0,-24-49,24-50,0-1,-25 1,25 0,-25 0,0 0,25-1,-25 1,1 0,-1 0,0-25,0 25,0-1,-24-24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6-21T06:03:11.9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496 7169,'0'49,"0"1,25 74,25 49,24 1,-24-50,-1 25,-24-99,0-1,0-24,-25 0,0-50,0-25,0 1,0 24,0-25,0 1,0-26,0 26,0-26,0 1,0 49,0 0,25 0,0 1,-1 24,1 0,0 0,0 0,0 0,-25 49,24-24,1 0,-25 24,25 26,0-50,0-1,-25 26,0-25,24 0,-24 24,25-24,-25 0,25 0,-25 0,25-25,-25 24,25 1,-25 0</inkml:trace>
  <inkml:trace contextRef="#ctx0" brushRef="#br0" timeOffset="1237.1659">1389 7739,'0'50,"25"-26,0 51,25-1,-26 1,26 24,0 50,-26-50,1 0,-25-24,25-51,0 1,-25 0,25-25,-1 0,1 0,-25-25,0 0,25 25,-25-24,0-1,0 0,0 0,25 0,-25 1</inkml:trace>
  <inkml:trace contextRef="#ctx0" brushRef="#br0" timeOffset="2160.5925">1414 8260,'0'-25,"25"0,25 1,-1-1,1 0,-1 25,-24 0</inkml:trace>
  <inkml:trace contextRef="#ctx0" brushRef="#br0" timeOffset="3035.8715">1985 8310,'0'-25,"25"25,-1 0,1 0,0 0,-25-25</inkml:trace>
  <inkml:trace contextRef="#ctx0" brushRef="#br0" timeOffset="4286.802">2158 8136,'0'-25,"0"0,0 1,0-26,0 0,0 1,-24-26,-1 26,25 24,0 0,0 0,0 75,0 24,0 75,49-25,1-25,0 1,-50-76,24-24,-24 50,0-25</inkml:trace>
  <inkml:trace contextRef="#ctx0" brushRef="#br0" timeOffset="5447.0797">2183 8607,'0'-25,"25"1,0-1,24 0,-24 0,25 0,-25 1,-1 24,-24-25,25 25,0 0</inkml:trace>
  <inkml:trace contextRef="#ctx0" brushRef="#br0" timeOffset="7119.2054">2456 9401,'0'25,"-25"0,25 24,-25 26,25 24,0 50,0 49,0-24,0-50,0-25,0-25,0 1,0-1,0 25,0 1,0-26,0-24,0-1,0 26,0-51,0 26,0-25,0 25,0-1,0 1,0-25,0-1,0 51,0-50,0-1,0 1,0 0,0 0,0 0,0-1,25-24,0 25,-25 0,25-25,0 0,-1 0,1 0,-25 25,25-25,0 0,0 0,-1 0,26 0,0 0,24 0,0 0,-49 0,0 0</inkml:trace>
  <inkml:trace contextRef="#ctx0" brushRef="#br0" timeOffset="9830.6388">3671 17735,'0'-24,"0"-1,0 0,0 0,0 0,0 1,25-1,0 25,0 0,0-25,-1 25,1 0,0 0,0 0,0 0,-1 0,26 50,-50-1,0 26,25-26,-25 1,0-1,0-24,0 0,0 0,0 0,0-1,0-48,0-26,0 0,0-24,0-25,0 0,0 74,0-25,25 50,-25-25,0 0,25 25,-25-24,0-1,0 0,0 0,0-24,0 24,0 0,0 50,-25 0,25 24,-25-24,25 0,0 0,0-1,25 1,24 25,1-25,0 49,-1 25,1-49,-25 0,24-1,-49-24,0 0,25-25,-25 25,25-25</inkml:trace>
  <inkml:trace contextRef="#ctx0" brushRef="#br0" timeOffset="10792.5865">4416 17686,'49'74,"1"50,-25-49,24-1,-24-24,0-1,24-24,-49 0,0 0,25-25,-25 24,25-24,0 0,0 0,-1 0</inkml:trace>
  <inkml:trace contextRef="#ctx0" brushRef="#br0" timeOffset="11904.9707">4416 18033,'0'-25,"49"25,1-25,-25 1,-1 24,1 0,0 0,-25-25,25 25,0 0,-1 0,1 0,0-25,0 25,0-25</inkml:trace>
  <inkml:trace contextRef="#ctx0" brushRef="#br0" timeOffset="15090.7488">3696 13246,'0'-25,"0"0,0 0,0 0,0 1,0-1,25-25,-25 1,0-1,0 25,0-24,0 24,0 0,0 0</inkml:trace>
  <inkml:trace contextRef="#ctx0" brushRef="#br0" timeOffset="16413.9431">3820 11956,'0'25,"0"-1,0 1,0 0,0 25,25-1,0-24,-25 25,0-25,0 49,0-49,0 0,0-1,0 1,25-25,-1 0,1-49,0-1,25 25,-25-24,-1 24,1 25,0 0,-25 25,0-1,0 51,25-26,-25 1,25-25,-25 24,0-24,0 0</inkml:trace>
  <inkml:trace contextRef="#ctx0" brushRef="#br0" timeOffset="17188.5069">4242 12402,'0'25,"25"0,0 25,-25 24,24 0,1 1,0-26,-25-24,25-25,-25 25,0 0,25-25,-1 0,1 0,0 0,0 0</inkml:trace>
  <inkml:trace contextRef="#ctx0" brushRef="#br0" timeOffset="17938.4727">4316 12650,'0'-24,"50"-1,-25 25,0 0,-1 0</inkml:trace>
  <inkml:trace contextRef="#ctx0" brushRef="#br0" timeOffset="19037.954">4490 12551,'25'0,"0"0,-1 0,-24-25,25 1,0 24,-25-25</inkml:trace>
  <inkml:trace contextRef="#ctx0" brushRef="#br0" timeOffset="19787.0644">4688 12254,'0'24,"0"1,0 0,0 25,0-26,0 26,0-25,0 24,25-49</inkml:trace>
  <inkml:trace contextRef="#ctx0" brushRef="#br0" timeOffset="20861.3921">4862 11460,'0'25,"0"-1,0 1,50 25,-26-1,1 26,0-1,0-24,-25-25,0-1,25 26,-25-25,25 0</inkml:trace>
  <inkml:trace contextRef="#ctx0" brushRef="#br0" timeOffset="21447.0266">4738 11807,'74'-25,"1"-24,74 24,-75-25,-49 1,25 49,-50-25</inkml:trace>
  <inkml:trace contextRef="#ctx0" brushRef="#br0" timeOffset="22696.6913">5408 11336,'25'0,"-25"25,0-1,0 26,0 0,0-1,0 1,0-25,0-1,24-48,-24-1,25-25,0-24,25 24,-26 1,-24 24,0 0,0 75,0-1,0-24,0 25,0-26,0 26,0 24,0-49,25 0,0 25,0-26,0 1,-1-25,1 0,0 0</inkml:trace>
  <inkml:trace contextRef="#ctx0" brushRef="#br0" timeOffset="23458.4538">5805 11733,'0'24,"49"26,1 74,-25-25,49 0,-24 1,-26-75,-24-1,25 1,0-25,0 0,0 0</inkml:trace>
  <inkml:trace contextRef="#ctx0" brushRef="#br0" timeOffset="24471.0499">5929 12154,'24'0,"26"0,-25-25,-25 1,25 24</inkml:trace>
  <inkml:trace contextRef="#ctx0" brushRef="#br0" timeOffset="26293.2274">3523 6672,'24'0,"26"0,24 0,50 0,-24 0,-1 0,-25 0,1 0,-1 0,50 0,75 0,24 25,-124 0,25-25,-25 0,-24 25,-50-25,-1 0,-24 25,0 24,0 1,0 24,-24 26,-1-51,0 50,25-74,0 25,0-1,0 1,0 24,0-24,0 24,0-49,0 0,0 0,0 0,0-1,0 1</inkml:trace>
  <inkml:trace contextRef="#ctx0" brushRef="#br0" timeOffset="27492.7184">4961 7516,'25'25,"25"24,24 26,-24-51,-25 26,-1-50,1 25,0-25,-25-25,0-25,0 26,0-1,0 0,0 0,0 0</inkml:trace>
  <inkml:trace contextRef="#ctx0" brushRef="#br0" timeOffset="28890.3532">5953 9996,'0'25,"0"25,0 24,25 25,-25 25,25-49,-25-1,25-24,-25-25,0-1,0 1,0 0,25-25</inkml:trace>
  <inkml:trace contextRef="#ctx0" brushRef="#br0" timeOffset="30827.9334">5978 10071,'-25'0,"1"25,24-1,0 1,0 0,-25-25,25 25,-25-25,25 25,-25-25,25 24,0 1,0-50,0 1,25-1,-25 0,0-25,25 26,0-26,-25 25,0 0,24 25,-24-25,0 1,25 48,0-24,0 25,0 50,-1-50,1 24,25-24,-25 0,0 24,-1-24,1 0,-25 0</inkml:trace>
  <inkml:trace contextRef="#ctx0" brushRef="#br0" timeOffset="38655.1121">8632 10195,'-24'0,"24"25,-25-1,25 1,0 0,0 0,0 0,49 24,1-24,0-25,-26 0,1 25,0-25,-25-25,25 25,-25-25,0 0,0 1,-25 24,25-25,-25 25,0 0,1 0</inkml:trace>
  <inkml:trace contextRef="#ctx0" brushRef="#br0" timeOffset="40815.0457">8980 10071,'0'25,"0"-1,49 26,1 49,24-24,-24 49,-25-50,-1-49,1 24</inkml:trace>
  <inkml:trace contextRef="#ctx0" brushRef="#br0" timeOffset="57458.8669">19125 7441,'0'25,"0"0,0 49,25 75,24 25,1-25,-25-75,-25-24,0-25,24-25,1 0,-25-25,0 0,25 0,-25 0,25 25,-25-24,49-1,-24 25,0-25,0 25,0 0,-25 25,24 0,-24-1,0 1,0 0,0 0,0 0,25-1,-25 1,0 0,0 0,25-25</inkml:trace>
  <inkml:trace contextRef="#ctx0" brushRef="#br0" timeOffset="58673.6913">19745 8136,'0'25,"0"0,0-1,0 1,0 0,0 0,0 24,25-24,-25 0,0 0,24-25,-24 25,25-1,0-24,0 0,0 25,0-25,-1 0,1 0,0 0,0 0,0 0</inkml:trace>
  <inkml:trace contextRef="#ctx0" brushRef="#br0" timeOffset="59896.469">19670 8359,'25'0,"-25"-25,25 25,0 0,24 0,26-24,74-1,-75 0,-24 0,-25 25,-1 0</inkml:trace>
  <inkml:trace contextRef="#ctx0" brushRef="#br0" timeOffset="62144.1034">18157 8086,'0'-24,"25"24,0-25,0 25,0 0,-1 0,1 0,25 0,-25 0,-1 0,1 0,0 0</inkml:trace>
  <inkml:trace contextRef="#ctx0" brushRef="#br0" timeOffset="63005.2267">18703 7615,'0'50,"0"-26,0 26,0 0,0-1,0 1,0 24,0-49,25 25,-25-25,0-1</inkml:trace>
  <inkml:trace contextRef="#ctx0" brushRef="#br0" timeOffset="64366.982">18257 8682,'49'-25,"-24"25,25 0,-26-25,1 25,0 0</inkml:trace>
  <inkml:trace contextRef="#ctx0" brushRef="#br0" timeOffset="66786.9505">18331 8384,'0'25,"0"0,0-1,0 1,0 0,0 0,0 0,0-1,25 1,-25 0,0 0,0 0,0-1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D9BC8-FB22-4A6D-8E93-612798B43599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8FC87-8C77-45AD-A24D-C37179D7D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17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FE68618-898F-467B-A740-FAA7E14B82B3}" type="datetime1">
              <a:rPr lang="en-US" smtClean="0"/>
              <a:t>6/21/2020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9C3FB4A-EC35-4B7D-9FE3-508CCE3EE1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DAC20-3F3F-4AC4-8794-CB6E372BE7D3}" type="datetime1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C3FB4A-EC35-4B7D-9FE3-508CCE3EE1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51F4A8-8D43-4E69-82BB-BC521D748A0C}" type="datetime1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C3FB4A-EC35-4B7D-9FE3-508CCE3EE1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62D950-0E2F-4FB8-B525-2393D5723776}" type="datetime1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C3FB4A-EC35-4B7D-9FE3-508CCE3EE1C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390901-2867-4EBC-9AB5-E7D27FBE71C2}" type="datetime1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C3FB4A-EC35-4B7D-9FE3-508CCE3EE1C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E5C497-198F-4C93-B5A2-CCF3E616BDD3}" type="datetime1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C3FB4A-EC35-4B7D-9FE3-508CCE3EE1C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A0030D-3043-485E-A71C-F08836AB9927}" type="datetime1">
              <a:rPr lang="en-US" smtClean="0"/>
              <a:t>6/21/2020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C3FB4A-EC35-4B7D-9FE3-508CCE3EE1C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A1C5E-E571-41F9-876D-9DFCF46E3FB2}" type="datetime1">
              <a:rPr lang="en-US" smtClean="0"/>
              <a:t>6/21/2020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C3FB4A-EC35-4B7D-9FE3-508CCE3EE1C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A5ACBF-CF52-4F7C-B87C-1EDB95425FC9}" type="datetime1">
              <a:rPr lang="en-US" smtClean="0"/>
              <a:t>6/21/2020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C3FB4A-EC35-4B7D-9FE3-508CCE3EE1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34F6A56-E061-47DC-9D1B-43D84F06C66A}" type="datetime1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C3FB4A-EC35-4B7D-9FE3-508CCE3EE1C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621564A-BCEF-460A-B82A-8A768110440B}" type="datetime1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9C3FB4A-EC35-4B7D-9FE3-508CCE3EE1C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00F1C62-D9E8-4958-B95C-FA9896D13B21}" type="datetime1">
              <a:rPr lang="en-US" smtClean="0"/>
              <a:t>6/21/2020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9C3FB4A-EC35-4B7D-9FE3-508CCE3EE1C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customXml" Target="../ink/ink2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3200400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/>
              <a:t>Part 9:</a:t>
            </a:r>
            <a:br>
              <a:rPr lang="en-US" sz="7200" dirty="0" smtClean="0"/>
            </a:br>
            <a:r>
              <a:rPr lang="en-US" sz="7200" dirty="0" smtClean="0"/>
              <a:t>RNN-Gated Recurrent Unit</a:t>
            </a:r>
            <a:endParaRPr lang="en-US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715000"/>
            <a:ext cx="6400800" cy="1752600"/>
          </a:xfrm>
        </p:spPr>
        <p:txBody>
          <a:bodyPr/>
          <a:lstStyle/>
          <a:p>
            <a:r>
              <a:rPr lang="en-US" dirty="0" smtClean="0"/>
              <a:t>Presented  By: T.E. Shree Ram </a:t>
            </a:r>
            <a:r>
              <a:rPr lang="en-US" dirty="0" err="1" smtClean="0"/>
              <a:t>Khaitu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D9D1-9933-42A4-850C-9C92E1B13F43}" type="datetime1">
              <a:rPr lang="en-US" smtClean="0"/>
              <a:t>6/21/2020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FB4A-EC35-4B7D-9FE3-508CCE3EE1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9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GRU Basics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D950-0E2F-4FB8-B525-2393D5723776}" type="datetime1">
              <a:rPr lang="en-US" smtClean="0"/>
              <a:t>6/21/2020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FB4A-EC35-4B7D-9FE3-508CCE3EE1C3}" type="slidenum">
              <a:rPr lang="en-US" smtClean="0"/>
              <a:t>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12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D950-0E2F-4FB8-B525-2393D5723776}" type="datetime1">
              <a:rPr lang="en-US" smtClean="0"/>
              <a:t>6/21/2020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FB4A-EC35-4B7D-9FE3-508CCE3EE1C3}" type="slidenum">
              <a:rPr lang="en-US" smtClean="0"/>
              <a:t>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GRU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92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D950-0E2F-4FB8-B525-2393D5723776}" type="datetime1">
              <a:rPr lang="en-US" smtClean="0"/>
              <a:t>6/21/2020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FB4A-EC35-4B7D-9FE3-508CCE3EE1C3}" type="slidenum">
              <a:rPr lang="en-US" smtClean="0"/>
              <a:t>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SRK\Desktop\New folder\1 jhi5uOm9PvZfmxvfaCekt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3237" y="-152400"/>
            <a:ext cx="9458325" cy="771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946800" y="392760"/>
              <a:ext cx="8063640" cy="319716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7440" y="383400"/>
                <a:ext cx="8082360" cy="321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/>
              <p14:cNvContentPartPr/>
              <p14:nvPr/>
            </p14:nvContentPartPr>
            <p14:xfrm>
              <a:off x="178560" y="2401920"/>
              <a:ext cx="7090560" cy="416160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9200" y="2392560"/>
                <a:ext cx="7109280" cy="418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610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D950-0E2F-4FB8-B525-2393D5723776}" type="datetime1">
              <a:rPr lang="en-US" smtClean="0"/>
              <a:t>6/21/2020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FB4A-EC35-4B7D-9FE3-508CCE3EE1C3}" type="slidenum">
              <a:rPr lang="en-US" smtClean="0"/>
              <a:t>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5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432</TotalTime>
  <Words>27</Words>
  <Application>Microsoft Office PowerPoint</Application>
  <PresentationFormat>On-screen Show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Concourse</vt:lpstr>
      <vt:lpstr>Part 9: RNN-Gated Recurrent Unit</vt:lpstr>
      <vt:lpstr>Content</vt:lpstr>
      <vt:lpstr>Why GRU</vt:lpstr>
      <vt:lpstr>PowerPoint Presentation</vt:lpstr>
      <vt:lpstr>PowerPoint Presentation</vt:lpstr>
    </vt:vector>
  </TitlesOfParts>
  <Company>Deftones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Tensorflow,  Keras  For Deeplearning</dc:title>
  <dc:creator>Windows User</dc:creator>
  <cp:lastModifiedBy>Windows User</cp:lastModifiedBy>
  <cp:revision>31</cp:revision>
  <dcterms:created xsi:type="dcterms:W3CDTF">2020-06-05T09:51:39Z</dcterms:created>
  <dcterms:modified xsi:type="dcterms:W3CDTF">2020-06-21T06:04:47Z</dcterms:modified>
</cp:coreProperties>
</file>