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7"/>
  </p:notesMasterIdLst>
  <p:sldIdLst>
    <p:sldId id="257" r:id="rId3"/>
    <p:sldId id="258" r:id="rId4"/>
    <p:sldId id="269" r:id="rId5"/>
    <p:sldId id="270" r:id="rId6"/>
    <p:sldId id="261" r:id="rId7"/>
    <p:sldId id="259" r:id="rId8"/>
    <p:sldId id="260" r:id="rId9"/>
    <p:sldId id="266" r:id="rId10"/>
    <p:sldId id="265" r:id="rId11"/>
    <p:sldId id="262" r:id="rId12"/>
    <p:sldId id="267" r:id="rId13"/>
    <p:sldId id="268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FFF9A-E304-435E-AF04-1A2E17158F27}" v="94" dt="2021-02-07T18:49:05.139"/>
    <p1510:client id="{1BEBCE9A-BCC8-C83E-027E-C6DA36D21FEF}" v="17" dt="2021-02-13T18:04:34.581"/>
    <p1510:client id="{1FFA51A7-C354-28FC-A9B7-F349B3A8C87B}" v="772" dt="2021-02-07T19:11:20.555"/>
    <p1510:client id="{60B41128-3727-414E-DF23-A3D4768220DA}" v="518" dt="2021-02-13T18:13:37.586"/>
    <p1510:client id="{7E203144-56D5-B022-B116-9B5AC2B17759}" v="118" dt="2021-02-07T21:39:59.624"/>
    <p1510:client id="{834302B1-3889-62D0-863E-82B8C4A49339}" v="94" dt="2021-02-08T00:42:13.664"/>
    <p1510:client id="{BE600DEA-34DD-4FAE-09FA-880C6C4C9C30}" v="1043" dt="2021-02-13T18:36:33.633"/>
    <p1510:client id="{E3028CF0-61E0-705F-AF69-E05705DCF0C3}" v="671" dt="2021-02-13T18:37:29.065"/>
    <p1510:client id="{F2123FC2-1FEB-475E-B7A3-4231F1378165}" v="335" dt="2021-02-07T18:40:37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Yes/Likely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Do you have Computer/IT experience?​</c:v>
                </c:pt>
                <c:pt idx="1">
                  <c:v>Do you play app games?​</c:v>
                </c:pt>
                <c:pt idx="2">
                  <c:v>Did you use an app to prepare for your SAT/GRE?</c:v>
                </c:pt>
                <c:pt idx="3">
                  <c:v>How likely are you to use an app game as a learning tool?</c:v>
                </c:pt>
                <c:pt idx="4">
                  <c:v>How likely are you to use this product?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D-402C-8085-D45F08AFF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No/Unlikely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Do you have Computer/IT experience?​</c:v>
                </c:pt>
                <c:pt idx="1">
                  <c:v>Do you play app games?​</c:v>
                </c:pt>
                <c:pt idx="2">
                  <c:v>Did you use an app to prepare for your SAT/GRE?</c:v>
                </c:pt>
                <c:pt idx="3">
                  <c:v>How likely are you to use an app game as a learning tool?</c:v>
                </c:pt>
                <c:pt idx="4">
                  <c:v>How likely are you to use this product?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D-402C-8085-D45F08AFF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538079"/>
        <c:axId val="467538495"/>
      </c:barChart>
      <c:catAx>
        <c:axId val="46753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538495"/>
        <c:crosses val="autoZero"/>
        <c:auto val="1"/>
        <c:lblAlgn val="ctr"/>
        <c:lblOffset val="100"/>
        <c:noMultiLvlLbl val="0"/>
      </c:catAx>
      <c:valAx>
        <c:axId val="46753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538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16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17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E6E8D-BF74-45AF-88EF-4C0EE500C7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AB93C14-14D8-4C91-B848-8A1AFA582C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Close Button</a:t>
          </a:r>
        </a:p>
      </dgm:t>
    </dgm:pt>
    <dgm:pt modelId="{E151B914-AFED-4F04-95F0-0A11B66B2DCF}" type="parTrans" cxnId="{68B4EE7C-8496-4CFA-8411-1AEC657ADF9B}">
      <dgm:prSet/>
      <dgm:spPr/>
      <dgm:t>
        <a:bodyPr/>
        <a:lstStyle/>
        <a:p>
          <a:endParaRPr lang="en-US"/>
        </a:p>
      </dgm:t>
    </dgm:pt>
    <dgm:pt modelId="{384C4F40-6978-4778-9EEB-D2EBF64AAF7B}" type="sibTrans" cxnId="{68B4EE7C-8496-4CFA-8411-1AEC657ADF9B}">
      <dgm:prSet/>
      <dgm:spPr/>
      <dgm:t>
        <a:bodyPr/>
        <a:lstStyle/>
        <a:p>
          <a:endParaRPr lang="en-US"/>
        </a:p>
      </dgm:t>
    </dgm:pt>
    <dgm:pt modelId="{1D720150-F8A3-48CE-8F55-6696E30364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Restart button</a:t>
          </a:r>
        </a:p>
      </dgm:t>
    </dgm:pt>
    <dgm:pt modelId="{96EAE64F-64ED-4EF2-8405-CE6379438887}" type="parTrans" cxnId="{AA4113B6-F6FF-4285-96E1-3C1F6798EFBF}">
      <dgm:prSet/>
      <dgm:spPr/>
      <dgm:t>
        <a:bodyPr/>
        <a:lstStyle/>
        <a:p>
          <a:endParaRPr lang="en-US"/>
        </a:p>
      </dgm:t>
    </dgm:pt>
    <dgm:pt modelId="{FE1F82DC-D4D8-41F5-87B8-D7AEA6843A0D}" type="sibTrans" cxnId="{AA4113B6-F6FF-4285-96E1-3C1F6798EFBF}">
      <dgm:prSet/>
      <dgm:spPr/>
      <dgm:t>
        <a:bodyPr/>
        <a:lstStyle/>
        <a:p>
          <a:endParaRPr lang="en-US"/>
        </a:p>
      </dgm:t>
    </dgm:pt>
    <dgm:pt modelId="{12EDABA4-60D3-4679-8195-5C5017A28C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 button</a:t>
          </a:r>
        </a:p>
      </dgm:t>
    </dgm:pt>
    <dgm:pt modelId="{BE0DD526-301D-4207-AFAF-27B1FE35E627}" type="parTrans" cxnId="{3F67E1A0-BC28-491C-B2AF-DBCD5C2B7875}">
      <dgm:prSet/>
      <dgm:spPr/>
      <dgm:t>
        <a:bodyPr/>
        <a:lstStyle/>
        <a:p>
          <a:endParaRPr lang="en-US"/>
        </a:p>
      </dgm:t>
    </dgm:pt>
    <dgm:pt modelId="{B4F6464C-A9B1-4EC5-AB09-52594A4458B9}" type="sibTrans" cxnId="{3F67E1A0-BC28-491C-B2AF-DBCD5C2B7875}">
      <dgm:prSet/>
      <dgm:spPr/>
      <dgm:t>
        <a:bodyPr/>
        <a:lstStyle/>
        <a:p>
          <a:endParaRPr lang="en-US"/>
        </a:p>
      </dgm:t>
    </dgm:pt>
    <dgm:pt modelId="{D9FAB136-8940-43F7-9862-BCEFBBFA2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Skip question</a:t>
          </a:r>
        </a:p>
      </dgm:t>
    </dgm:pt>
    <dgm:pt modelId="{F5D331C3-3A42-416C-A9F2-BC1016A8A87A}" type="parTrans" cxnId="{044283D7-7B78-418B-98AF-3FC30F9E21CB}">
      <dgm:prSet/>
      <dgm:spPr/>
      <dgm:t>
        <a:bodyPr/>
        <a:lstStyle/>
        <a:p>
          <a:endParaRPr lang="en-US"/>
        </a:p>
      </dgm:t>
    </dgm:pt>
    <dgm:pt modelId="{56D21A68-EB4A-4DCB-ABCF-53779C109851}" type="sibTrans" cxnId="{044283D7-7B78-418B-98AF-3FC30F9E21CB}">
      <dgm:prSet/>
      <dgm:spPr/>
      <dgm:t>
        <a:bodyPr/>
        <a:lstStyle/>
        <a:p>
          <a:endParaRPr lang="en-US"/>
        </a:p>
      </dgm:t>
    </dgm:pt>
    <dgm:pt modelId="{2EEA99C7-0105-4192-B9EB-3439B096F6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Game Mode</a:t>
          </a:r>
        </a:p>
      </dgm:t>
    </dgm:pt>
    <dgm:pt modelId="{C15BDDF1-95D6-4DD2-8378-850DA1AA37AA}" type="parTrans" cxnId="{4805CE1F-ED6E-4505-BD7C-BDCCEBD230CD}">
      <dgm:prSet/>
      <dgm:spPr/>
      <dgm:t>
        <a:bodyPr/>
        <a:lstStyle/>
        <a:p>
          <a:endParaRPr lang="en-US"/>
        </a:p>
      </dgm:t>
    </dgm:pt>
    <dgm:pt modelId="{DF581DC7-6BCF-44C5-A4D7-1E102CB02C9A}" type="sibTrans" cxnId="{4805CE1F-ED6E-4505-BD7C-BDCCEBD230CD}">
      <dgm:prSet/>
      <dgm:spPr/>
      <dgm:t>
        <a:bodyPr/>
        <a:lstStyle/>
        <a:p>
          <a:endParaRPr lang="en-US"/>
        </a:p>
      </dgm:t>
    </dgm:pt>
    <dgm:pt modelId="{938278AE-1AC4-44A8-A119-D3B615D01F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Point based system</a:t>
          </a:r>
        </a:p>
      </dgm:t>
    </dgm:pt>
    <dgm:pt modelId="{E254D938-4E2D-404D-8E43-AD6B21888E3F}" type="parTrans" cxnId="{34C1410F-6A71-4EC9-8A91-74FC8C4BFC80}">
      <dgm:prSet/>
      <dgm:spPr/>
      <dgm:t>
        <a:bodyPr/>
        <a:lstStyle/>
        <a:p>
          <a:endParaRPr lang="en-US"/>
        </a:p>
      </dgm:t>
    </dgm:pt>
    <dgm:pt modelId="{EB6CA072-02D2-48ED-A36C-52C3A6E55827}" type="sibTrans" cxnId="{34C1410F-6A71-4EC9-8A91-74FC8C4BFC80}">
      <dgm:prSet/>
      <dgm:spPr/>
      <dgm:t>
        <a:bodyPr/>
        <a:lstStyle/>
        <a:p>
          <a:endParaRPr lang="en-US"/>
        </a:p>
      </dgm:t>
    </dgm:pt>
    <dgm:pt modelId="{AD7D6627-5660-4989-B75E-A55E75B1DA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 levels of varying difficulty</a:t>
          </a:r>
        </a:p>
      </dgm:t>
    </dgm:pt>
    <dgm:pt modelId="{33AE71B6-9598-4BE5-92F7-8F8AA6729CDD}" type="parTrans" cxnId="{1FA545EE-3457-4DD4-AEF5-BB1A84868682}">
      <dgm:prSet/>
      <dgm:spPr/>
      <dgm:t>
        <a:bodyPr/>
        <a:lstStyle/>
        <a:p>
          <a:endParaRPr lang="en-US"/>
        </a:p>
      </dgm:t>
    </dgm:pt>
    <dgm:pt modelId="{A65E3CF9-05F3-41CD-9D91-883749B941A2}" type="sibTrans" cxnId="{1FA545EE-3457-4DD4-AEF5-BB1A84868682}">
      <dgm:prSet/>
      <dgm:spPr/>
      <dgm:t>
        <a:bodyPr/>
        <a:lstStyle/>
        <a:p>
          <a:endParaRPr lang="en-US"/>
        </a:p>
      </dgm:t>
    </dgm:pt>
    <dgm:pt modelId="{24CC6B91-87AB-4BF3-B5E2-915D5394E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Bonus point system</a:t>
          </a:r>
        </a:p>
      </dgm:t>
    </dgm:pt>
    <dgm:pt modelId="{4BC5C96D-CC41-4156-878E-72AE9A897869}" type="parTrans" cxnId="{8686FA58-BB64-4DAB-9C5A-BC5C5135837B}">
      <dgm:prSet/>
      <dgm:spPr/>
      <dgm:t>
        <a:bodyPr/>
        <a:lstStyle/>
        <a:p>
          <a:endParaRPr lang="en-US"/>
        </a:p>
      </dgm:t>
    </dgm:pt>
    <dgm:pt modelId="{F17E3D6E-9913-4EBC-A443-C7ECD503E97A}" type="sibTrans" cxnId="{8686FA58-BB64-4DAB-9C5A-BC5C5135837B}">
      <dgm:prSet/>
      <dgm:spPr/>
      <dgm:t>
        <a:bodyPr/>
        <a:lstStyle/>
        <a:p>
          <a:endParaRPr lang="en-US"/>
        </a:p>
      </dgm:t>
    </dgm:pt>
    <dgm:pt modelId="{97D15EA0-2CE4-423E-9783-C3B3C482D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Mode</a:t>
          </a:r>
        </a:p>
      </dgm:t>
    </dgm:pt>
    <dgm:pt modelId="{A06624B8-5B1C-4791-AB5D-B3751FF2258A}" type="parTrans" cxnId="{6F8E34DC-3AB2-4A7A-ABF2-2D487FA1BAA2}">
      <dgm:prSet/>
      <dgm:spPr/>
      <dgm:t>
        <a:bodyPr/>
        <a:lstStyle/>
        <a:p>
          <a:endParaRPr lang="en-US"/>
        </a:p>
      </dgm:t>
    </dgm:pt>
    <dgm:pt modelId="{733A5084-20F4-4C0F-80E6-C35AE480E0F2}" type="sibTrans" cxnId="{6F8E34DC-3AB2-4A7A-ABF2-2D487FA1BAA2}">
      <dgm:prSet/>
      <dgm:spPr/>
      <dgm:t>
        <a:bodyPr/>
        <a:lstStyle/>
        <a:p>
          <a:endParaRPr lang="en-US"/>
        </a:p>
      </dgm:t>
    </dgm:pt>
    <dgm:pt modelId="{BCAE7906-247B-4C7C-9B54-0257C37243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point system</a:t>
          </a:r>
        </a:p>
      </dgm:t>
    </dgm:pt>
    <dgm:pt modelId="{78F62FBC-E404-4964-A380-9449EEEAC577}" type="parTrans" cxnId="{BEF793B9-F12F-424A-8DBF-4E2E2649BAAB}">
      <dgm:prSet/>
      <dgm:spPr/>
      <dgm:t>
        <a:bodyPr/>
        <a:lstStyle/>
        <a:p>
          <a:endParaRPr lang="en-US"/>
        </a:p>
      </dgm:t>
    </dgm:pt>
    <dgm:pt modelId="{B715075C-E9D3-44F1-8ED1-BB3C2941595C}" type="sibTrans" cxnId="{BEF793B9-F12F-424A-8DBF-4E2E2649BAAB}">
      <dgm:prSet/>
      <dgm:spPr/>
      <dgm:t>
        <a:bodyPr/>
        <a:lstStyle/>
        <a:p>
          <a:endParaRPr lang="en-US"/>
        </a:p>
      </dgm:t>
    </dgm:pt>
    <dgm:pt modelId="{67325437-4599-4218-8CF4-4C34683EB8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Missed questions will show up more frequently</a:t>
          </a:r>
        </a:p>
      </dgm:t>
    </dgm:pt>
    <dgm:pt modelId="{F33A02EA-43C3-4040-A846-2CF0426F46B5}" type="parTrans" cxnId="{CD83A804-1D8F-4898-98C8-330A28D76D43}">
      <dgm:prSet/>
      <dgm:spPr/>
      <dgm:t>
        <a:bodyPr/>
        <a:lstStyle/>
        <a:p>
          <a:endParaRPr lang="en-US"/>
        </a:p>
      </dgm:t>
    </dgm:pt>
    <dgm:pt modelId="{A799E516-4AD2-441C-B080-D3E0651C1175}" type="sibTrans" cxnId="{CD83A804-1D8F-4898-98C8-330A28D76D43}">
      <dgm:prSet/>
      <dgm:spPr/>
      <dgm:t>
        <a:bodyPr/>
        <a:lstStyle/>
        <a:p>
          <a:endParaRPr lang="en-US"/>
        </a:p>
      </dgm:t>
    </dgm:pt>
    <dgm:pt modelId="{B8BF7E37-A0C6-44A7-8B5B-E2AF69A9A6CB}" type="pres">
      <dgm:prSet presAssocID="{B5AE6E8D-BF74-45AF-88EF-4C0EE500C7C1}" presName="root" presStyleCnt="0">
        <dgm:presLayoutVars>
          <dgm:dir/>
          <dgm:resizeHandles val="exact"/>
        </dgm:presLayoutVars>
      </dgm:prSet>
      <dgm:spPr/>
    </dgm:pt>
    <dgm:pt modelId="{DF27B4B8-6B8B-4503-B56C-33A24A0BB73A}" type="pres">
      <dgm:prSet presAssocID="{5AB93C14-14D8-4C91-B848-8A1AFA582C7B}" presName="compNode" presStyleCnt="0"/>
      <dgm:spPr/>
    </dgm:pt>
    <dgm:pt modelId="{AFA2E817-A8B6-498C-882D-BE3FAF5B5A39}" type="pres">
      <dgm:prSet presAssocID="{5AB93C14-14D8-4C91-B848-8A1AFA582C7B}" presName="bgRect" presStyleLbl="bgShp" presStyleIdx="0" presStyleCnt="6"/>
      <dgm:spPr/>
    </dgm:pt>
    <dgm:pt modelId="{0EBCA862-E0E9-4CEC-8C36-2E3A7080F1BD}" type="pres">
      <dgm:prSet presAssocID="{5AB93C14-14D8-4C91-B848-8A1AFA582C7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Cross with solid fill"/>
        </a:ext>
      </dgm:extLst>
    </dgm:pt>
    <dgm:pt modelId="{FEFE4DB8-78CB-4B34-96B9-7CB2F6754044}" type="pres">
      <dgm:prSet presAssocID="{5AB93C14-14D8-4C91-B848-8A1AFA582C7B}" presName="spaceRect" presStyleCnt="0"/>
      <dgm:spPr/>
    </dgm:pt>
    <dgm:pt modelId="{4CF7B204-D599-435E-9035-D13275E27783}" type="pres">
      <dgm:prSet presAssocID="{5AB93C14-14D8-4C91-B848-8A1AFA582C7B}" presName="parTx" presStyleLbl="revTx" presStyleIdx="0" presStyleCnt="8">
        <dgm:presLayoutVars>
          <dgm:chMax val="0"/>
          <dgm:chPref val="0"/>
        </dgm:presLayoutVars>
      </dgm:prSet>
      <dgm:spPr/>
    </dgm:pt>
    <dgm:pt modelId="{22FD8EDC-4F95-4F4D-BF35-65F53B0C832D}" type="pres">
      <dgm:prSet presAssocID="{384C4F40-6978-4778-9EEB-D2EBF64AAF7B}" presName="sibTrans" presStyleCnt="0"/>
      <dgm:spPr/>
    </dgm:pt>
    <dgm:pt modelId="{0288494F-C742-41F7-B431-0D461CADB32E}" type="pres">
      <dgm:prSet presAssocID="{1D720150-F8A3-48CE-8F55-6696E30364A6}" presName="compNode" presStyleCnt="0"/>
      <dgm:spPr/>
    </dgm:pt>
    <dgm:pt modelId="{2F6C80CC-4330-47AC-A034-4B97CFE632E8}" type="pres">
      <dgm:prSet presAssocID="{1D720150-F8A3-48CE-8F55-6696E30364A6}" presName="bgRect" presStyleLbl="bgShp" presStyleIdx="1" presStyleCnt="6"/>
      <dgm:spPr/>
    </dgm:pt>
    <dgm:pt modelId="{291B6F62-E4BF-4748-9E60-AC092948A5C8}" type="pres">
      <dgm:prSet presAssocID="{1D720150-F8A3-48CE-8F55-6696E30364A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BFB542AF-73AB-41A2-BD13-738A7AFEDB5D}" type="pres">
      <dgm:prSet presAssocID="{1D720150-F8A3-48CE-8F55-6696E30364A6}" presName="spaceRect" presStyleCnt="0"/>
      <dgm:spPr/>
    </dgm:pt>
    <dgm:pt modelId="{7AF8B3F1-01BF-4B6C-8402-63BEBB540605}" type="pres">
      <dgm:prSet presAssocID="{1D720150-F8A3-48CE-8F55-6696E30364A6}" presName="parTx" presStyleLbl="revTx" presStyleIdx="1" presStyleCnt="8">
        <dgm:presLayoutVars>
          <dgm:chMax val="0"/>
          <dgm:chPref val="0"/>
        </dgm:presLayoutVars>
      </dgm:prSet>
      <dgm:spPr/>
    </dgm:pt>
    <dgm:pt modelId="{2721A875-B9A7-4248-84B1-CFFA927AB8A7}" type="pres">
      <dgm:prSet presAssocID="{FE1F82DC-D4D8-41F5-87B8-D7AEA6843A0D}" presName="sibTrans" presStyleCnt="0"/>
      <dgm:spPr/>
    </dgm:pt>
    <dgm:pt modelId="{52779C29-C311-4D13-A08E-E31394C41D38}" type="pres">
      <dgm:prSet presAssocID="{12EDABA4-60D3-4679-8195-5C5017A28C81}" presName="compNode" presStyleCnt="0"/>
      <dgm:spPr/>
    </dgm:pt>
    <dgm:pt modelId="{B81F8D6C-ECD3-49FA-9206-2A4AD7CA880E}" type="pres">
      <dgm:prSet presAssocID="{12EDABA4-60D3-4679-8195-5C5017A28C81}" presName="bgRect" presStyleLbl="bgShp" presStyleIdx="2" presStyleCnt="6"/>
      <dgm:spPr/>
    </dgm:pt>
    <dgm:pt modelId="{91F2063E-423D-4A53-B5B6-FE144514FAFB}" type="pres">
      <dgm:prSet presAssocID="{12EDABA4-60D3-4679-8195-5C5017A28C8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Question Mark with solid fill"/>
        </a:ext>
      </dgm:extLst>
    </dgm:pt>
    <dgm:pt modelId="{39A7851D-8C25-4985-92EE-976884CCC10A}" type="pres">
      <dgm:prSet presAssocID="{12EDABA4-60D3-4679-8195-5C5017A28C81}" presName="spaceRect" presStyleCnt="0"/>
      <dgm:spPr/>
    </dgm:pt>
    <dgm:pt modelId="{794AFA88-712D-4AEE-8734-201EEEB846E6}" type="pres">
      <dgm:prSet presAssocID="{12EDABA4-60D3-4679-8195-5C5017A28C81}" presName="parTx" presStyleLbl="revTx" presStyleIdx="2" presStyleCnt="8">
        <dgm:presLayoutVars>
          <dgm:chMax val="0"/>
          <dgm:chPref val="0"/>
        </dgm:presLayoutVars>
      </dgm:prSet>
      <dgm:spPr/>
    </dgm:pt>
    <dgm:pt modelId="{0742D6BD-27E3-4CCA-B10B-7A5C85FFDBF6}" type="pres">
      <dgm:prSet presAssocID="{B4F6464C-A9B1-4EC5-AB09-52594A4458B9}" presName="sibTrans" presStyleCnt="0"/>
      <dgm:spPr/>
    </dgm:pt>
    <dgm:pt modelId="{FFD87E58-0581-4FB9-9DAA-6D6900101DB8}" type="pres">
      <dgm:prSet presAssocID="{D9FAB136-8940-43F7-9862-BCEFBBFA22AC}" presName="compNode" presStyleCnt="0"/>
      <dgm:spPr/>
    </dgm:pt>
    <dgm:pt modelId="{7A075F61-58E4-4B0A-908F-9EDD0310150B}" type="pres">
      <dgm:prSet presAssocID="{D9FAB136-8940-43F7-9862-BCEFBBFA22AC}" presName="bgRect" presStyleLbl="bgShp" presStyleIdx="3" presStyleCnt="6"/>
      <dgm:spPr/>
    </dgm:pt>
    <dgm:pt modelId="{7D5CE739-05B1-4D3C-ABF5-2E0C4DF107A4}" type="pres">
      <dgm:prSet presAssocID="{D9FAB136-8940-43F7-9862-BCEFBBFA22A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0C2C3821-1AE6-4DBF-900A-3EA5B8F34D55}" type="pres">
      <dgm:prSet presAssocID="{D9FAB136-8940-43F7-9862-BCEFBBFA22AC}" presName="spaceRect" presStyleCnt="0"/>
      <dgm:spPr/>
    </dgm:pt>
    <dgm:pt modelId="{4CEC3433-E7CC-47AA-A357-F59B38288B2D}" type="pres">
      <dgm:prSet presAssocID="{D9FAB136-8940-43F7-9862-BCEFBBFA22AC}" presName="parTx" presStyleLbl="revTx" presStyleIdx="3" presStyleCnt="8">
        <dgm:presLayoutVars>
          <dgm:chMax val="0"/>
          <dgm:chPref val="0"/>
        </dgm:presLayoutVars>
      </dgm:prSet>
      <dgm:spPr/>
    </dgm:pt>
    <dgm:pt modelId="{178051EE-5577-42A1-BEAC-F358396D2975}" type="pres">
      <dgm:prSet presAssocID="{56D21A68-EB4A-4DCB-ABCF-53779C109851}" presName="sibTrans" presStyleCnt="0"/>
      <dgm:spPr/>
    </dgm:pt>
    <dgm:pt modelId="{97AE4277-CEE2-4A6B-AFE8-B425DA691524}" type="pres">
      <dgm:prSet presAssocID="{2EEA99C7-0105-4192-B9EB-3439B096F6CC}" presName="compNode" presStyleCnt="0"/>
      <dgm:spPr/>
    </dgm:pt>
    <dgm:pt modelId="{1B9C6365-42B1-4349-B3D7-0D68DAE01C05}" type="pres">
      <dgm:prSet presAssocID="{2EEA99C7-0105-4192-B9EB-3439B096F6CC}" presName="bgRect" presStyleLbl="bgShp" presStyleIdx="4" presStyleCnt="6"/>
      <dgm:spPr/>
    </dgm:pt>
    <dgm:pt modelId="{3882F7AC-8085-44AC-97AE-DBC23615D60F}" type="pres">
      <dgm:prSet presAssocID="{2EEA99C7-0105-4192-B9EB-3439B096F6C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362F0FF-73B8-4B99-B65C-A98CD59C917F}" type="pres">
      <dgm:prSet presAssocID="{2EEA99C7-0105-4192-B9EB-3439B096F6CC}" presName="spaceRect" presStyleCnt="0"/>
      <dgm:spPr/>
    </dgm:pt>
    <dgm:pt modelId="{90127DC5-75CD-46EA-AC68-66E80399E57F}" type="pres">
      <dgm:prSet presAssocID="{2EEA99C7-0105-4192-B9EB-3439B096F6CC}" presName="parTx" presStyleLbl="revTx" presStyleIdx="4" presStyleCnt="8">
        <dgm:presLayoutVars>
          <dgm:chMax val="0"/>
          <dgm:chPref val="0"/>
        </dgm:presLayoutVars>
      </dgm:prSet>
      <dgm:spPr/>
    </dgm:pt>
    <dgm:pt modelId="{79E6E931-68D8-4809-A22D-E5EBE6380E77}" type="pres">
      <dgm:prSet presAssocID="{2EEA99C7-0105-4192-B9EB-3439B096F6CC}" presName="desTx" presStyleLbl="revTx" presStyleIdx="5" presStyleCnt="8">
        <dgm:presLayoutVars/>
      </dgm:prSet>
      <dgm:spPr/>
    </dgm:pt>
    <dgm:pt modelId="{A197F242-12E1-4118-B52C-7B0FEF86CFCA}" type="pres">
      <dgm:prSet presAssocID="{DF581DC7-6BCF-44C5-A4D7-1E102CB02C9A}" presName="sibTrans" presStyleCnt="0"/>
      <dgm:spPr/>
    </dgm:pt>
    <dgm:pt modelId="{3C66255C-8706-4DE7-8D7C-927B6881688A}" type="pres">
      <dgm:prSet presAssocID="{97D15EA0-2CE4-423E-9783-C3B3C482D3DA}" presName="compNode" presStyleCnt="0"/>
      <dgm:spPr/>
    </dgm:pt>
    <dgm:pt modelId="{8D3B07A0-A45E-4F3A-AF6D-8B5B9F4C14E4}" type="pres">
      <dgm:prSet presAssocID="{97D15EA0-2CE4-423E-9783-C3B3C482D3DA}" presName="bgRect" presStyleLbl="bgShp" presStyleIdx="5" presStyleCnt="6"/>
      <dgm:spPr/>
    </dgm:pt>
    <dgm:pt modelId="{68EAD683-9D11-4601-8768-17BFBE311CAE}" type="pres">
      <dgm:prSet presAssocID="{97D15EA0-2CE4-423E-9783-C3B3C482D3D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954D585-033E-49EB-B181-1829D8B30521}" type="pres">
      <dgm:prSet presAssocID="{97D15EA0-2CE4-423E-9783-C3B3C482D3DA}" presName="spaceRect" presStyleCnt="0"/>
      <dgm:spPr/>
    </dgm:pt>
    <dgm:pt modelId="{A1A212DA-2C33-4BF1-8020-D3C6D0E18198}" type="pres">
      <dgm:prSet presAssocID="{97D15EA0-2CE4-423E-9783-C3B3C482D3DA}" presName="parTx" presStyleLbl="revTx" presStyleIdx="6" presStyleCnt="8">
        <dgm:presLayoutVars>
          <dgm:chMax val="0"/>
          <dgm:chPref val="0"/>
        </dgm:presLayoutVars>
      </dgm:prSet>
      <dgm:spPr/>
    </dgm:pt>
    <dgm:pt modelId="{3B2F24E7-4672-4EFF-8084-1E904F3C8741}" type="pres">
      <dgm:prSet presAssocID="{97D15EA0-2CE4-423E-9783-C3B3C482D3DA}" presName="desTx" presStyleLbl="revTx" presStyleIdx="7" presStyleCnt="8">
        <dgm:presLayoutVars/>
      </dgm:prSet>
      <dgm:spPr/>
    </dgm:pt>
  </dgm:ptLst>
  <dgm:cxnLst>
    <dgm:cxn modelId="{CD83A804-1D8F-4898-98C8-330A28D76D43}" srcId="{97D15EA0-2CE4-423E-9783-C3B3C482D3DA}" destId="{67325437-4599-4218-8CF4-4C34683EB8F4}" srcOrd="1" destOrd="0" parTransId="{F33A02EA-43C3-4040-A846-2CF0426F46B5}" sibTransId="{A799E516-4AD2-441C-B080-D3E0651C1175}"/>
    <dgm:cxn modelId="{D090EF06-C946-4702-A13D-AC0D67A66924}" type="presOf" srcId="{AD7D6627-5660-4989-B75E-A55E75B1DA01}" destId="{79E6E931-68D8-4809-A22D-E5EBE6380E77}" srcOrd="0" destOrd="1" presId="urn:microsoft.com/office/officeart/2018/2/layout/IconVerticalSolidList"/>
    <dgm:cxn modelId="{34C1410F-6A71-4EC9-8A91-74FC8C4BFC80}" srcId="{2EEA99C7-0105-4192-B9EB-3439B096F6CC}" destId="{938278AE-1AC4-44A8-A119-D3B615D01FBA}" srcOrd="0" destOrd="0" parTransId="{E254D938-4E2D-404D-8E43-AD6B21888E3F}" sibTransId="{EB6CA072-02D2-48ED-A36C-52C3A6E55827}"/>
    <dgm:cxn modelId="{4805CE1F-ED6E-4505-BD7C-BDCCEBD230CD}" srcId="{B5AE6E8D-BF74-45AF-88EF-4C0EE500C7C1}" destId="{2EEA99C7-0105-4192-B9EB-3439B096F6CC}" srcOrd="4" destOrd="0" parTransId="{C15BDDF1-95D6-4DD2-8378-850DA1AA37AA}" sibTransId="{DF581DC7-6BCF-44C5-A4D7-1E102CB02C9A}"/>
    <dgm:cxn modelId="{857EEE23-7DF0-4EC2-AA9C-D596BEE9C6FE}" type="presOf" srcId="{5AB93C14-14D8-4C91-B848-8A1AFA582C7B}" destId="{4CF7B204-D599-435E-9035-D13275E27783}" srcOrd="0" destOrd="0" presId="urn:microsoft.com/office/officeart/2018/2/layout/IconVerticalSolidList"/>
    <dgm:cxn modelId="{F9A13128-ADB9-4915-A2A7-2BFB592F4473}" type="presOf" srcId="{67325437-4599-4218-8CF4-4C34683EB8F4}" destId="{3B2F24E7-4672-4EFF-8084-1E904F3C8741}" srcOrd="0" destOrd="1" presId="urn:microsoft.com/office/officeart/2018/2/layout/IconVerticalSolidList"/>
    <dgm:cxn modelId="{74DC5330-91DE-42D4-8F0A-8673A36618B7}" type="presOf" srcId="{12EDABA4-60D3-4679-8195-5C5017A28C81}" destId="{794AFA88-712D-4AEE-8734-201EEEB846E6}" srcOrd="0" destOrd="0" presId="urn:microsoft.com/office/officeart/2018/2/layout/IconVerticalSolidList"/>
    <dgm:cxn modelId="{7BF78846-5F33-419E-A948-D48390ECCBA3}" type="presOf" srcId="{24CC6B91-87AB-4BF3-B5E2-915D5394E422}" destId="{79E6E931-68D8-4809-A22D-E5EBE6380E77}" srcOrd="0" destOrd="2" presId="urn:microsoft.com/office/officeart/2018/2/layout/IconVerticalSolidList"/>
    <dgm:cxn modelId="{8686FA58-BB64-4DAB-9C5A-BC5C5135837B}" srcId="{2EEA99C7-0105-4192-B9EB-3439B096F6CC}" destId="{24CC6B91-87AB-4BF3-B5E2-915D5394E422}" srcOrd="2" destOrd="0" parTransId="{4BC5C96D-CC41-4156-878E-72AE9A897869}" sibTransId="{F17E3D6E-9913-4EBC-A443-C7ECD503E97A}"/>
    <dgm:cxn modelId="{68B4EE7C-8496-4CFA-8411-1AEC657ADF9B}" srcId="{B5AE6E8D-BF74-45AF-88EF-4C0EE500C7C1}" destId="{5AB93C14-14D8-4C91-B848-8A1AFA582C7B}" srcOrd="0" destOrd="0" parTransId="{E151B914-AFED-4F04-95F0-0A11B66B2DCF}" sibTransId="{384C4F40-6978-4778-9EEB-D2EBF64AAF7B}"/>
    <dgm:cxn modelId="{110F8E88-00FA-47B6-B3B7-B9C8143A02C5}" type="presOf" srcId="{BCAE7906-247B-4C7C-9B54-0257C372433C}" destId="{3B2F24E7-4672-4EFF-8084-1E904F3C8741}" srcOrd="0" destOrd="0" presId="urn:microsoft.com/office/officeart/2018/2/layout/IconVerticalSolidList"/>
    <dgm:cxn modelId="{86E56C8A-16A7-4542-B847-28860FA91C1C}" type="presOf" srcId="{D9FAB136-8940-43F7-9862-BCEFBBFA22AC}" destId="{4CEC3433-E7CC-47AA-A357-F59B38288B2D}" srcOrd="0" destOrd="0" presId="urn:microsoft.com/office/officeart/2018/2/layout/IconVerticalSolidList"/>
    <dgm:cxn modelId="{0346D18F-3FF0-4DA9-88C1-90A6BCB3152B}" type="presOf" srcId="{2EEA99C7-0105-4192-B9EB-3439B096F6CC}" destId="{90127DC5-75CD-46EA-AC68-66E80399E57F}" srcOrd="0" destOrd="0" presId="urn:microsoft.com/office/officeart/2018/2/layout/IconVerticalSolidList"/>
    <dgm:cxn modelId="{0A426890-11F9-4663-AF18-A34B7AAC282C}" type="presOf" srcId="{B5AE6E8D-BF74-45AF-88EF-4C0EE500C7C1}" destId="{B8BF7E37-A0C6-44A7-8B5B-E2AF69A9A6CB}" srcOrd="0" destOrd="0" presId="urn:microsoft.com/office/officeart/2018/2/layout/IconVerticalSolidList"/>
    <dgm:cxn modelId="{906D7098-DEB5-4240-9474-95E939234F95}" type="presOf" srcId="{938278AE-1AC4-44A8-A119-D3B615D01FBA}" destId="{79E6E931-68D8-4809-A22D-E5EBE6380E77}" srcOrd="0" destOrd="0" presId="urn:microsoft.com/office/officeart/2018/2/layout/IconVerticalSolidList"/>
    <dgm:cxn modelId="{3F67E1A0-BC28-491C-B2AF-DBCD5C2B7875}" srcId="{B5AE6E8D-BF74-45AF-88EF-4C0EE500C7C1}" destId="{12EDABA4-60D3-4679-8195-5C5017A28C81}" srcOrd="2" destOrd="0" parTransId="{BE0DD526-301D-4207-AFAF-27B1FE35E627}" sibTransId="{B4F6464C-A9B1-4EC5-AB09-52594A4458B9}"/>
    <dgm:cxn modelId="{8E0BE8A6-66D2-46FA-BE94-BA268C3DCA3B}" type="presOf" srcId="{1D720150-F8A3-48CE-8F55-6696E30364A6}" destId="{7AF8B3F1-01BF-4B6C-8402-63BEBB540605}" srcOrd="0" destOrd="0" presId="urn:microsoft.com/office/officeart/2018/2/layout/IconVerticalSolidList"/>
    <dgm:cxn modelId="{AA4113B6-F6FF-4285-96E1-3C1F6798EFBF}" srcId="{B5AE6E8D-BF74-45AF-88EF-4C0EE500C7C1}" destId="{1D720150-F8A3-48CE-8F55-6696E30364A6}" srcOrd="1" destOrd="0" parTransId="{96EAE64F-64ED-4EF2-8405-CE6379438887}" sibTransId="{FE1F82DC-D4D8-41F5-87B8-D7AEA6843A0D}"/>
    <dgm:cxn modelId="{BEF793B9-F12F-424A-8DBF-4E2E2649BAAB}" srcId="{97D15EA0-2CE4-423E-9783-C3B3C482D3DA}" destId="{BCAE7906-247B-4C7C-9B54-0257C372433C}" srcOrd="0" destOrd="0" parTransId="{78F62FBC-E404-4964-A380-9449EEEAC577}" sibTransId="{B715075C-E9D3-44F1-8ED1-BB3C2941595C}"/>
    <dgm:cxn modelId="{2BCFFDC8-5EF7-4B13-940B-44C5F5883F1D}" type="presOf" srcId="{97D15EA0-2CE4-423E-9783-C3B3C482D3DA}" destId="{A1A212DA-2C33-4BF1-8020-D3C6D0E18198}" srcOrd="0" destOrd="0" presId="urn:microsoft.com/office/officeart/2018/2/layout/IconVerticalSolidList"/>
    <dgm:cxn modelId="{044283D7-7B78-418B-98AF-3FC30F9E21CB}" srcId="{B5AE6E8D-BF74-45AF-88EF-4C0EE500C7C1}" destId="{D9FAB136-8940-43F7-9862-BCEFBBFA22AC}" srcOrd="3" destOrd="0" parTransId="{F5D331C3-3A42-416C-A9F2-BC1016A8A87A}" sibTransId="{56D21A68-EB4A-4DCB-ABCF-53779C109851}"/>
    <dgm:cxn modelId="{6F8E34DC-3AB2-4A7A-ABF2-2D487FA1BAA2}" srcId="{B5AE6E8D-BF74-45AF-88EF-4C0EE500C7C1}" destId="{97D15EA0-2CE4-423E-9783-C3B3C482D3DA}" srcOrd="5" destOrd="0" parTransId="{A06624B8-5B1C-4791-AB5D-B3751FF2258A}" sibTransId="{733A5084-20F4-4C0F-80E6-C35AE480E0F2}"/>
    <dgm:cxn modelId="{1FA545EE-3457-4DD4-AEF5-BB1A84868682}" srcId="{2EEA99C7-0105-4192-B9EB-3439B096F6CC}" destId="{AD7D6627-5660-4989-B75E-A55E75B1DA01}" srcOrd="1" destOrd="0" parTransId="{33AE71B6-9598-4BE5-92F7-8F8AA6729CDD}" sibTransId="{A65E3CF9-05F3-41CD-9D91-883749B941A2}"/>
    <dgm:cxn modelId="{95942173-A3E7-4B18-BD1C-3930B4113FDB}" type="presParOf" srcId="{B8BF7E37-A0C6-44A7-8B5B-E2AF69A9A6CB}" destId="{DF27B4B8-6B8B-4503-B56C-33A24A0BB73A}" srcOrd="0" destOrd="0" presId="urn:microsoft.com/office/officeart/2018/2/layout/IconVerticalSolidList"/>
    <dgm:cxn modelId="{0B2FCBE7-C744-4577-89B5-F0116C4CE345}" type="presParOf" srcId="{DF27B4B8-6B8B-4503-B56C-33A24A0BB73A}" destId="{AFA2E817-A8B6-498C-882D-BE3FAF5B5A39}" srcOrd="0" destOrd="0" presId="urn:microsoft.com/office/officeart/2018/2/layout/IconVerticalSolidList"/>
    <dgm:cxn modelId="{A301FB9D-A3AA-497A-9C23-755082A46922}" type="presParOf" srcId="{DF27B4B8-6B8B-4503-B56C-33A24A0BB73A}" destId="{0EBCA862-E0E9-4CEC-8C36-2E3A7080F1BD}" srcOrd="1" destOrd="0" presId="urn:microsoft.com/office/officeart/2018/2/layout/IconVerticalSolidList"/>
    <dgm:cxn modelId="{310E4C60-456B-49A7-85EB-74C36283F4E1}" type="presParOf" srcId="{DF27B4B8-6B8B-4503-B56C-33A24A0BB73A}" destId="{FEFE4DB8-78CB-4B34-96B9-7CB2F6754044}" srcOrd="2" destOrd="0" presId="urn:microsoft.com/office/officeart/2018/2/layout/IconVerticalSolidList"/>
    <dgm:cxn modelId="{2324FFF8-427C-44AA-9014-1782441BF91C}" type="presParOf" srcId="{DF27B4B8-6B8B-4503-B56C-33A24A0BB73A}" destId="{4CF7B204-D599-435E-9035-D13275E27783}" srcOrd="3" destOrd="0" presId="urn:microsoft.com/office/officeart/2018/2/layout/IconVerticalSolidList"/>
    <dgm:cxn modelId="{EF5EC922-F3AC-4D45-9E9D-113B27B3EC6C}" type="presParOf" srcId="{B8BF7E37-A0C6-44A7-8B5B-E2AF69A9A6CB}" destId="{22FD8EDC-4F95-4F4D-BF35-65F53B0C832D}" srcOrd="1" destOrd="0" presId="urn:microsoft.com/office/officeart/2018/2/layout/IconVerticalSolidList"/>
    <dgm:cxn modelId="{DC1860B2-B26A-4957-9867-FCA44F20F676}" type="presParOf" srcId="{B8BF7E37-A0C6-44A7-8B5B-E2AF69A9A6CB}" destId="{0288494F-C742-41F7-B431-0D461CADB32E}" srcOrd="2" destOrd="0" presId="urn:microsoft.com/office/officeart/2018/2/layout/IconVerticalSolidList"/>
    <dgm:cxn modelId="{37A179E8-9CC3-4FF9-A453-32217095E658}" type="presParOf" srcId="{0288494F-C742-41F7-B431-0D461CADB32E}" destId="{2F6C80CC-4330-47AC-A034-4B97CFE632E8}" srcOrd="0" destOrd="0" presId="urn:microsoft.com/office/officeart/2018/2/layout/IconVerticalSolidList"/>
    <dgm:cxn modelId="{ED352160-A547-47FE-9AEF-13008865AB72}" type="presParOf" srcId="{0288494F-C742-41F7-B431-0D461CADB32E}" destId="{291B6F62-E4BF-4748-9E60-AC092948A5C8}" srcOrd="1" destOrd="0" presId="urn:microsoft.com/office/officeart/2018/2/layout/IconVerticalSolidList"/>
    <dgm:cxn modelId="{2513F12E-1869-475E-90C0-23A33D2ECFEF}" type="presParOf" srcId="{0288494F-C742-41F7-B431-0D461CADB32E}" destId="{BFB542AF-73AB-41A2-BD13-738A7AFEDB5D}" srcOrd="2" destOrd="0" presId="urn:microsoft.com/office/officeart/2018/2/layout/IconVerticalSolidList"/>
    <dgm:cxn modelId="{6D3E6967-2A5B-4810-81D7-028FB5174EEF}" type="presParOf" srcId="{0288494F-C742-41F7-B431-0D461CADB32E}" destId="{7AF8B3F1-01BF-4B6C-8402-63BEBB540605}" srcOrd="3" destOrd="0" presId="urn:microsoft.com/office/officeart/2018/2/layout/IconVerticalSolidList"/>
    <dgm:cxn modelId="{04F9E811-A3C1-4C3C-AF29-40FF61CDE243}" type="presParOf" srcId="{B8BF7E37-A0C6-44A7-8B5B-E2AF69A9A6CB}" destId="{2721A875-B9A7-4248-84B1-CFFA927AB8A7}" srcOrd="3" destOrd="0" presId="urn:microsoft.com/office/officeart/2018/2/layout/IconVerticalSolidList"/>
    <dgm:cxn modelId="{097D7BEC-E67A-4252-8AFD-2BAD7B2BEB06}" type="presParOf" srcId="{B8BF7E37-A0C6-44A7-8B5B-E2AF69A9A6CB}" destId="{52779C29-C311-4D13-A08E-E31394C41D38}" srcOrd="4" destOrd="0" presId="urn:microsoft.com/office/officeart/2018/2/layout/IconVerticalSolidList"/>
    <dgm:cxn modelId="{77526DBD-6C4C-4993-969D-627F17380171}" type="presParOf" srcId="{52779C29-C311-4D13-A08E-E31394C41D38}" destId="{B81F8D6C-ECD3-49FA-9206-2A4AD7CA880E}" srcOrd="0" destOrd="0" presId="urn:microsoft.com/office/officeart/2018/2/layout/IconVerticalSolidList"/>
    <dgm:cxn modelId="{5D892AA0-2D51-4945-B530-81E3B759944B}" type="presParOf" srcId="{52779C29-C311-4D13-A08E-E31394C41D38}" destId="{91F2063E-423D-4A53-B5B6-FE144514FAFB}" srcOrd="1" destOrd="0" presId="urn:microsoft.com/office/officeart/2018/2/layout/IconVerticalSolidList"/>
    <dgm:cxn modelId="{B3A5E178-002E-4A64-B9BF-1DD77AADB4F3}" type="presParOf" srcId="{52779C29-C311-4D13-A08E-E31394C41D38}" destId="{39A7851D-8C25-4985-92EE-976884CCC10A}" srcOrd="2" destOrd="0" presId="urn:microsoft.com/office/officeart/2018/2/layout/IconVerticalSolidList"/>
    <dgm:cxn modelId="{8609F51E-D08B-4B4A-8869-A268D02C6F6E}" type="presParOf" srcId="{52779C29-C311-4D13-A08E-E31394C41D38}" destId="{794AFA88-712D-4AEE-8734-201EEEB846E6}" srcOrd="3" destOrd="0" presId="urn:microsoft.com/office/officeart/2018/2/layout/IconVerticalSolidList"/>
    <dgm:cxn modelId="{17DB1D71-A97D-4358-B8E8-746C774DF8D6}" type="presParOf" srcId="{B8BF7E37-A0C6-44A7-8B5B-E2AF69A9A6CB}" destId="{0742D6BD-27E3-4CCA-B10B-7A5C85FFDBF6}" srcOrd="5" destOrd="0" presId="urn:microsoft.com/office/officeart/2018/2/layout/IconVerticalSolidList"/>
    <dgm:cxn modelId="{FA406FD0-92B4-4044-A513-2B83DE4C8A65}" type="presParOf" srcId="{B8BF7E37-A0C6-44A7-8B5B-E2AF69A9A6CB}" destId="{FFD87E58-0581-4FB9-9DAA-6D6900101DB8}" srcOrd="6" destOrd="0" presId="urn:microsoft.com/office/officeart/2018/2/layout/IconVerticalSolidList"/>
    <dgm:cxn modelId="{DC179C5D-F26B-4D9D-85C0-C67C39FE7F18}" type="presParOf" srcId="{FFD87E58-0581-4FB9-9DAA-6D6900101DB8}" destId="{7A075F61-58E4-4B0A-908F-9EDD0310150B}" srcOrd="0" destOrd="0" presId="urn:microsoft.com/office/officeart/2018/2/layout/IconVerticalSolidList"/>
    <dgm:cxn modelId="{42F5AE91-CBC9-420D-AA7D-D567546D0FD4}" type="presParOf" srcId="{FFD87E58-0581-4FB9-9DAA-6D6900101DB8}" destId="{7D5CE739-05B1-4D3C-ABF5-2E0C4DF107A4}" srcOrd="1" destOrd="0" presId="urn:microsoft.com/office/officeart/2018/2/layout/IconVerticalSolidList"/>
    <dgm:cxn modelId="{735E6635-1973-414A-9241-2DED868EC373}" type="presParOf" srcId="{FFD87E58-0581-4FB9-9DAA-6D6900101DB8}" destId="{0C2C3821-1AE6-4DBF-900A-3EA5B8F34D55}" srcOrd="2" destOrd="0" presId="urn:microsoft.com/office/officeart/2018/2/layout/IconVerticalSolidList"/>
    <dgm:cxn modelId="{BA780AEE-6675-4260-9B2F-7D00299F0635}" type="presParOf" srcId="{FFD87E58-0581-4FB9-9DAA-6D6900101DB8}" destId="{4CEC3433-E7CC-47AA-A357-F59B38288B2D}" srcOrd="3" destOrd="0" presId="urn:microsoft.com/office/officeart/2018/2/layout/IconVerticalSolidList"/>
    <dgm:cxn modelId="{C8DD3683-4496-42B4-8322-9CA9C5F7C963}" type="presParOf" srcId="{B8BF7E37-A0C6-44A7-8B5B-E2AF69A9A6CB}" destId="{178051EE-5577-42A1-BEAC-F358396D2975}" srcOrd="7" destOrd="0" presId="urn:microsoft.com/office/officeart/2018/2/layout/IconVerticalSolidList"/>
    <dgm:cxn modelId="{7971E8C1-CE07-45F0-8B5D-2D4E29A33452}" type="presParOf" srcId="{B8BF7E37-A0C6-44A7-8B5B-E2AF69A9A6CB}" destId="{97AE4277-CEE2-4A6B-AFE8-B425DA691524}" srcOrd="8" destOrd="0" presId="urn:microsoft.com/office/officeart/2018/2/layout/IconVerticalSolidList"/>
    <dgm:cxn modelId="{975CAD25-8B30-4322-95F8-AFDC0F3A9A91}" type="presParOf" srcId="{97AE4277-CEE2-4A6B-AFE8-B425DA691524}" destId="{1B9C6365-42B1-4349-B3D7-0D68DAE01C05}" srcOrd="0" destOrd="0" presId="urn:microsoft.com/office/officeart/2018/2/layout/IconVerticalSolidList"/>
    <dgm:cxn modelId="{95AEEC77-B78E-4785-9F36-DD04173E9E60}" type="presParOf" srcId="{97AE4277-CEE2-4A6B-AFE8-B425DA691524}" destId="{3882F7AC-8085-44AC-97AE-DBC23615D60F}" srcOrd="1" destOrd="0" presId="urn:microsoft.com/office/officeart/2018/2/layout/IconVerticalSolidList"/>
    <dgm:cxn modelId="{378CA0B8-BBA4-4D25-85DC-FFC284BAA6B7}" type="presParOf" srcId="{97AE4277-CEE2-4A6B-AFE8-B425DA691524}" destId="{8362F0FF-73B8-4B99-B65C-A98CD59C917F}" srcOrd="2" destOrd="0" presId="urn:microsoft.com/office/officeart/2018/2/layout/IconVerticalSolidList"/>
    <dgm:cxn modelId="{BC90D46A-E168-4417-B14E-B3ED5EFA094F}" type="presParOf" srcId="{97AE4277-CEE2-4A6B-AFE8-B425DA691524}" destId="{90127DC5-75CD-46EA-AC68-66E80399E57F}" srcOrd="3" destOrd="0" presId="urn:microsoft.com/office/officeart/2018/2/layout/IconVerticalSolidList"/>
    <dgm:cxn modelId="{AE7674D8-4E57-4606-9BBF-B60CE3CC4C04}" type="presParOf" srcId="{97AE4277-CEE2-4A6B-AFE8-B425DA691524}" destId="{79E6E931-68D8-4809-A22D-E5EBE6380E77}" srcOrd="4" destOrd="0" presId="urn:microsoft.com/office/officeart/2018/2/layout/IconVerticalSolidList"/>
    <dgm:cxn modelId="{C29ABC0F-8474-4AA3-8673-162A1521F650}" type="presParOf" srcId="{B8BF7E37-A0C6-44A7-8B5B-E2AF69A9A6CB}" destId="{A197F242-12E1-4118-B52C-7B0FEF86CFCA}" srcOrd="9" destOrd="0" presId="urn:microsoft.com/office/officeart/2018/2/layout/IconVerticalSolidList"/>
    <dgm:cxn modelId="{234C1D37-3268-416A-9121-2EB2E348AEE5}" type="presParOf" srcId="{B8BF7E37-A0C6-44A7-8B5B-E2AF69A9A6CB}" destId="{3C66255C-8706-4DE7-8D7C-927B6881688A}" srcOrd="10" destOrd="0" presId="urn:microsoft.com/office/officeart/2018/2/layout/IconVerticalSolidList"/>
    <dgm:cxn modelId="{93B06DF3-2104-4AE0-9F5A-D0CCD1953E7B}" type="presParOf" srcId="{3C66255C-8706-4DE7-8D7C-927B6881688A}" destId="{8D3B07A0-A45E-4F3A-AF6D-8B5B9F4C14E4}" srcOrd="0" destOrd="0" presId="urn:microsoft.com/office/officeart/2018/2/layout/IconVerticalSolidList"/>
    <dgm:cxn modelId="{7303713B-E53B-4A21-BCBF-B14DAAF55226}" type="presParOf" srcId="{3C66255C-8706-4DE7-8D7C-927B6881688A}" destId="{68EAD683-9D11-4601-8768-17BFBE311CAE}" srcOrd="1" destOrd="0" presId="urn:microsoft.com/office/officeart/2018/2/layout/IconVerticalSolidList"/>
    <dgm:cxn modelId="{A96A8549-73E1-4D4C-AE08-848EB77F566F}" type="presParOf" srcId="{3C66255C-8706-4DE7-8D7C-927B6881688A}" destId="{6954D585-033E-49EB-B181-1829D8B30521}" srcOrd="2" destOrd="0" presId="urn:microsoft.com/office/officeart/2018/2/layout/IconVerticalSolidList"/>
    <dgm:cxn modelId="{440B4FEF-5EA3-41F5-96F6-15CA7A387822}" type="presParOf" srcId="{3C66255C-8706-4DE7-8D7C-927B6881688A}" destId="{A1A212DA-2C33-4BF1-8020-D3C6D0E18198}" srcOrd="3" destOrd="0" presId="urn:microsoft.com/office/officeart/2018/2/layout/IconVerticalSolidList"/>
    <dgm:cxn modelId="{5A8AADAF-2143-4AB1-9204-9E755227E467}" type="presParOf" srcId="{3C66255C-8706-4DE7-8D7C-927B6881688A}" destId="{3B2F24E7-4672-4EFF-8084-1E904F3C874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0DCB6B-CCD2-4366-9F37-AD9ED1A442C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1D77D0-4176-4FF1-A67E-4B4218F922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Interviewer A</a:t>
          </a:r>
        </a:p>
      </dgm:t>
    </dgm:pt>
    <dgm:pt modelId="{2F69FC2B-F4D2-4E69-968E-B74B61AB938D}" type="parTrans" cxnId="{701BA523-DD9A-4FCC-871E-6F5570D7EC97}">
      <dgm:prSet/>
      <dgm:spPr/>
      <dgm:t>
        <a:bodyPr/>
        <a:lstStyle/>
        <a:p>
          <a:endParaRPr lang="en-US"/>
        </a:p>
      </dgm:t>
    </dgm:pt>
    <dgm:pt modelId="{2229FC3D-EFB9-4C54-82FB-C60BC453183B}" type="sibTrans" cxnId="{701BA523-DD9A-4FCC-871E-6F5570D7EC97}">
      <dgm:prSet/>
      <dgm:spPr/>
      <dgm:t>
        <a:bodyPr/>
        <a:lstStyle/>
        <a:p>
          <a:endParaRPr lang="en-US"/>
        </a:p>
      </dgm:t>
    </dgm:pt>
    <dgm:pt modelId="{5BBCEFB1-CF77-44ED-A3CA-88067A6991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 to pick up</a:t>
          </a:r>
        </a:p>
      </dgm:t>
    </dgm:pt>
    <dgm:pt modelId="{9B7871FF-64BB-4324-8F95-F8AFAA7B2204}" type="parTrans" cxnId="{6A9F087D-9099-4F1C-8E52-A1F7986BD651}">
      <dgm:prSet/>
      <dgm:spPr/>
      <dgm:t>
        <a:bodyPr/>
        <a:lstStyle/>
        <a:p>
          <a:endParaRPr lang="en-US"/>
        </a:p>
      </dgm:t>
    </dgm:pt>
    <dgm:pt modelId="{83435E1C-F6EE-4978-AA58-133E9E60CAA0}" type="sibTrans" cxnId="{6A9F087D-9099-4F1C-8E52-A1F7986BD651}">
      <dgm:prSet/>
      <dgm:spPr/>
      <dgm:t>
        <a:bodyPr/>
        <a:lstStyle/>
        <a:p>
          <a:endParaRPr lang="en-US"/>
        </a:p>
      </dgm:t>
    </dgm:pt>
    <dgm:pt modelId="{D026FD21-1F1E-40A0-A951-3BAE7E8117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Play for a short while</a:t>
          </a:r>
        </a:p>
      </dgm:t>
    </dgm:pt>
    <dgm:pt modelId="{CF1C0060-C3C2-40F9-81A7-61A306415842}" type="parTrans" cxnId="{87812220-D7FE-4669-8289-FE90398E9A43}">
      <dgm:prSet/>
      <dgm:spPr/>
      <dgm:t>
        <a:bodyPr/>
        <a:lstStyle/>
        <a:p>
          <a:endParaRPr lang="en-US"/>
        </a:p>
      </dgm:t>
    </dgm:pt>
    <dgm:pt modelId="{A7EEA502-C311-4AC0-B831-349547D028CB}" type="sibTrans" cxnId="{87812220-D7FE-4669-8289-FE90398E9A43}">
      <dgm:prSet/>
      <dgm:spPr/>
      <dgm:t>
        <a:bodyPr/>
        <a:lstStyle/>
        <a:p>
          <a:endParaRPr lang="en-US"/>
        </a:p>
      </dgm:t>
    </dgm:pt>
    <dgm:pt modelId="{72C2D075-AE3E-4F1A-9232-5BBE624BFB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Interviewer B </a:t>
          </a:r>
        </a:p>
      </dgm:t>
    </dgm:pt>
    <dgm:pt modelId="{3E97F17E-F831-45CC-90A7-9B71928AADC2}" type="parTrans" cxnId="{8E16479E-2588-440E-8F8E-3D34B731B203}">
      <dgm:prSet/>
      <dgm:spPr/>
      <dgm:t>
        <a:bodyPr/>
        <a:lstStyle/>
        <a:p>
          <a:endParaRPr lang="en-US"/>
        </a:p>
      </dgm:t>
    </dgm:pt>
    <dgm:pt modelId="{4FB1FBC6-E523-4D0B-99D2-EE5C7BA6DB46}" type="sibTrans" cxnId="{8E16479E-2588-440E-8F8E-3D34B731B203}">
      <dgm:prSet/>
      <dgm:spPr/>
      <dgm:t>
        <a:bodyPr/>
        <a:lstStyle/>
        <a:p>
          <a:endParaRPr lang="en-US"/>
        </a:p>
      </dgm:t>
    </dgm:pt>
    <dgm:pt modelId="{0CF3FA6A-31E7-409F-B704-54C56E5EB6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Different challenge each time you play a level</a:t>
          </a:r>
        </a:p>
      </dgm:t>
    </dgm:pt>
    <dgm:pt modelId="{85151CA8-FC5F-4EB4-833F-AB78117B5908}" type="parTrans" cxnId="{5AC15FFB-986E-4F35-A082-FEDD0E09C813}">
      <dgm:prSet/>
      <dgm:spPr/>
      <dgm:t>
        <a:bodyPr/>
        <a:lstStyle/>
        <a:p>
          <a:endParaRPr lang="en-US"/>
        </a:p>
      </dgm:t>
    </dgm:pt>
    <dgm:pt modelId="{7DA31F19-0EAE-4C4C-BE87-70B675B341EC}" type="sibTrans" cxnId="{5AC15FFB-986E-4F35-A082-FEDD0E09C813}">
      <dgm:prSet/>
      <dgm:spPr/>
      <dgm:t>
        <a:bodyPr/>
        <a:lstStyle/>
        <a:p>
          <a:endParaRPr lang="en-US"/>
        </a:p>
      </dgm:t>
    </dgm:pt>
    <dgm:pt modelId="{49305B6B-8205-47C3-AE15-E5246A995B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level must be slightly more challenging than the previous, that way it never gets boring</a:t>
          </a:r>
        </a:p>
      </dgm:t>
    </dgm:pt>
    <dgm:pt modelId="{AF7A3FD0-4791-48B3-BDEC-4FF7DC757ECD}" type="parTrans" cxnId="{1C00399B-A1D5-4FBC-B3BB-690C5736048F}">
      <dgm:prSet/>
      <dgm:spPr/>
      <dgm:t>
        <a:bodyPr/>
        <a:lstStyle/>
        <a:p>
          <a:endParaRPr lang="en-US"/>
        </a:p>
      </dgm:t>
    </dgm:pt>
    <dgm:pt modelId="{F1C8EA07-7250-4BBE-83C8-6354DBFAD6A3}" type="sibTrans" cxnId="{1C00399B-A1D5-4FBC-B3BB-690C5736048F}">
      <dgm:prSet/>
      <dgm:spPr/>
      <dgm:t>
        <a:bodyPr/>
        <a:lstStyle/>
        <a:p>
          <a:endParaRPr lang="en-US"/>
        </a:p>
      </dgm:t>
    </dgm:pt>
    <dgm:pt modelId="{705C67DF-8D79-4C75-B3AE-4FA77D34CC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Interviewer C</a:t>
          </a:r>
        </a:p>
      </dgm:t>
    </dgm:pt>
    <dgm:pt modelId="{C926FAB7-4777-47EB-9051-109A13977142}" type="parTrans" cxnId="{E453B9C5-FDE8-479D-BF9B-B8DE4278173F}">
      <dgm:prSet/>
      <dgm:spPr/>
      <dgm:t>
        <a:bodyPr/>
        <a:lstStyle/>
        <a:p>
          <a:endParaRPr lang="en-US"/>
        </a:p>
      </dgm:t>
    </dgm:pt>
    <dgm:pt modelId="{9A039A16-8477-42F2-88D6-EFCEDEF2AB00}" type="sibTrans" cxnId="{E453B9C5-FDE8-479D-BF9B-B8DE4278173F}">
      <dgm:prSet/>
      <dgm:spPr/>
      <dgm:t>
        <a:bodyPr/>
        <a:lstStyle/>
        <a:p>
          <a:endParaRPr lang="en-US"/>
        </a:p>
      </dgm:t>
    </dgm:pt>
    <dgm:pt modelId="{71B7C624-B675-47F1-92BC-C54FB04B38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Involved critical thinking</a:t>
          </a:r>
        </a:p>
      </dgm:t>
    </dgm:pt>
    <dgm:pt modelId="{8CF4A0F8-75B8-405F-8A79-DFA70FDFE4E9}" type="parTrans" cxnId="{4123D587-544E-473F-9239-39AE8B5533E1}">
      <dgm:prSet/>
      <dgm:spPr/>
      <dgm:t>
        <a:bodyPr/>
        <a:lstStyle/>
        <a:p>
          <a:endParaRPr lang="en-US"/>
        </a:p>
      </dgm:t>
    </dgm:pt>
    <dgm:pt modelId="{5A00E798-E47B-4B5C-9BCA-3D887BD500E3}" type="sibTrans" cxnId="{4123D587-544E-473F-9239-39AE8B5533E1}">
      <dgm:prSet/>
      <dgm:spPr/>
      <dgm:t>
        <a:bodyPr/>
        <a:lstStyle/>
        <a:p>
          <a:endParaRPr lang="en-US"/>
        </a:p>
      </dgm:t>
    </dgm:pt>
    <dgm:pt modelId="{63E5505F-5517-41F8-97F1-39E42565A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Entertainment </a:t>
          </a:r>
        </a:p>
      </dgm:t>
    </dgm:pt>
    <dgm:pt modelId="{DEFF7400-CACB-44D5-8291-7FFA9C9502DF}" type="parTrans" cxnId="{5E961991-C3B6-403A-BB8A-A1E8727BEFFB}">
      <dgm:prSet/>
      <dgm:spPr/>
      <dgm:t>
        <a:bodyPr/>
        <a:lstStyle/>
        <a:p>
          <a:endParaRPr lang="en-US"/>
        </a:p>
      </dgm:t>
    </dgm:pt>
    <dgm:pt modelId="{8A037CA5-4EB3-425C-A648-E113B28EE8ED}" type="sibTrans" cxnId="{5E961991-C3B6-403A-BB8A-A1E8727BEFFB}">
      <dgm:prSet/>
      <dgm:spPr/>
      <dgm:t>
        <a:bodyPr/>
        <a:lstStyle/>
        <a:p>
          <a:endParaRPr lang="en-US"/>
        </a:p>
      </dgm:t>
    </dgm:pt>
    <dgm:pt modelId="{146EF83C-1D2E-415A-BB78-A6218E75E263}" type="pres">
      <dgm:prSet presAssocID="{FD0DCB6B-CCD2-4366-9F37-AD9ED1A442CA}" presName="root" presStyleCnt="0">
        <dgm:presLayoutVars>
          <dgm:dir/>
          <dgm:resizeHandles val="exact"/>
        </dgm:presLayoutVars>
      </dgm:prSet>
      <dgm:spPr/>
    </dgm:pt>
    <dgm:pt modelId="{7513B657-E5EC-4116-89E3-64D0A52880B7}" type="pres">
      <dgm:prSet presAssocID="{601D77D0-4176-4FF1-A67E-4B4218F9220F}" presName="compNode" presStyleCnt="0"/>
      <dgm:spPr/>
    </dgm:pt>
    <dgm:pt modelId="{0F7BF467-E42E-4B43-B4DD-89B363AD3359}" type="pres">
      <dgm:prSet presAssocID="{601D77D0-4176-4FF1-A67E-4B4218F922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DB9DEF9E-D024-4846-9029-2CBED39A8DC9}" type="pres">
      <dgm:prSet presAssocID="{601D77D0-4176-4FF1-A67E-4B4218F9220F}" presName="iconSpace" presStyleCnt="0"/>
      <dgm:spPr/>
    </dgm:pt>
    <dgm:pt modelId="{0D39EF7C-6DA9-465C-B7DF-25FC5865EC6C}" type="pres">
      <dgm:prSet presAssocID="{601D77D0-4176-4FF1-A67E-4B4218F9220F}" presName="parTx" presStyleLbl="revTx" presStyleIdx="0" presStyleCnt="6">
        <dgm:presLayoutVars>
          <dgm:chMax val="0"/>
          <dgm:chPref val="0"/>
        </dgm:presLayoutVars>
      </dgm:prSet>
      <dgm:spPr/>
    </dgm:pt>
    <dgm:pt modelId="{CC7112C7-5345-4158-844A-7DF263A8C8E6}" type="pres">
      <dgm:prSet presAssocID="{601D77D0-4176-4FF1-A67E-4B4218F9220F}" presName="txSpace" presStyleCnt="0"/>
      <dgm:spPr/>
    </dgm:pt>
    <dgm:pt modelId="{670DF67E-FDD8-48C4-A6B2-704796EE52E2}" type="pres">
      <dgm:prSet presAssocID="{601D77D0-4176-4FF1-A67E-4B4218F9220F}" presName="desTx" presStyleLbl="revTx" presStyleIdx="1" presStyleCnt="6">
        <dgm:presLayoutVars/>
      </dgm:prSet>
      <dgm:spPr/>
    </dgm:pt>
    <dgm:pt modelId="{0A4BC1FA-4678-430A-8CDA-5919C5813DDF}" type="pres">
      <dgm:prSet presAssocID="{2229FC3D-EFB9-4C54-82FB-C60BC453183B}" presName="sibTrans" presStyleCnt="0"/>
      <dgm:spPr/>
    </dgm:pt>
    <dgm:pt modelId="{A4706DA0-E688-441B-A05F-0797DC926328}" type="pres">
      <dgm:prSet presAssocID="{72C2D075-AE3E-4F1A-9232-5BBE624BFBC1}" presName="compNode" presStyleCnt="0"/>
      <dgm:spPr/>
    </dgm:pt>
    <dgm:pt modelId="{513DF364-680A-479E-B5B4-43C1B409979F}" type="pres">
      <dgm:prSet presAssocID="{72C2D075-AE3E-4F1A-9232-5BBE624BFB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outline"/>
        </a:ext>
      </dgm:extLst>
    </dgm:pt>
    <dgm:pt modelId="{6A0A2982-D0FE-4EBF-B51F-E68B11EB517E}" type="pres">
      <dgm:prSet presAssocID="{72C2D075-AE3E-4F1A-9232-5BBE624BFBC1}" presName="iconSpace" presStyleCnt="0"/>
      <dgm:spPr/>
    </dgm:pt>
    <dgm:pt modelId="{2894557B-EB9F-49E3-A481-717BE80C6152}" type="pres">
      <dgm:prSet presAssocID="{72C2D075-AE3E-4F1A-9232-5BBE624BFBC1}" presName="parTx" presStyleLbl="revTx" presStyleIdx="2" presStyleCnt="6">
        <dgm:presLayoutVars>
          <dgm:chMax val="0"/>
          <dgm:chPref val="0"/>
        </dgm:presLayoutVars>
      </dgm:prSet>
      <dgm:spPr/>
    </dgm:pt>
    <dgm:pt modelId="{7BFA03AB-4729-4F39-A148-C2852DB9E362}" type="pres">
      <dgm:prSet presAssocID="{72C2D075-AE3E-4F1A-9232-5BBE624BFBC1}" presName="txSpace" presStyleCnt="0"/>
      <dgm:spPr/>
    </dgm:pt>
    <dgm:pt modelId="{6EAA2320-AE4C-4530-878E-4A417C07F9ED}" type="pres">
      <dgm:prSet presAssocID="{72C2D075-AE3E-4F1A-9232-5BBE624BFBC1}" presName="desTx" presStyleLbl="revTx" presStyleIdx="3" presStyleCnt="6">
        <dgm:presLayoutVars/>
      </dgm:prSet>
      <dgm:spPr/>
    </dgm:pt>
    <dgm:pt modelId="{D8BD0EED-5DFB-48DB-A014-0A8795441336}" type="pres">
      <dgm:prSet presAssocID="{4FB1FBC6-E523-4D0B-99D2-EE5C7BA6DB46}" presName="sibTrans" presStyleCnt="0"/>
      <dgm:spPr/>
    </dgm:pt>
    <dgm:pt modelId="{518C4FF2-3B25-4975-9784-6D6D1455D864}" type="pres">
      <dgm:prSet presAssocID="{705C67DF-8D79-4C75-B3AE-4FA77D34CCF7}" presName="compNode" presStyleCnt="0"/>
      <dgm:spPr/>
    </dgm:pt>
    <dgm:pt modelId="{79C6F54D-FA97-4164-B4E5-C99A4B5F46AB}" type="pres">
      <dgm:prSet presAssocID="{705C67DF-8D79-4C75-B3AE-4FA77D34CC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19B9C9E9-4EF0-417F-9F0A-CC5DB10848B6}" type="pres">
      <dgm:prSet presAssocID="{705C67DF-8D79-4C75-B3AE-4FA77D34CCF7}" presName="iconSpace" presStyleCnt="0"/>
      <dgm:spPr/>
    </dgm:pt>
    <dgm:pt modelId="{65873F46-E473-45C6-B4A9-C1AD2C34C1E4}" type="pres">
      <dgm:prSet presAssocID="{705C67DF-8D79-4C75-B3AE-4FA77D34CCF7}" presName="parTx" presStyleLbl="revTx" presStyleIdx="4" presStyleCnt="6">
        <dgm:presLayoutVars>
          <dgm:chMax val="0"/>
          <dgm:chPref val="0"/>
        </dgm:presLayoutVars>
      </dgm:prSet>
      <dgm:spPr/>
    </dgm:pt>
    <dgm:pt modelId="{C49BDC9F-F335-461C-87DB-2E8381F3B171}" type="pres">
      <dgm:prSet presAssocID="{705C67DF-8D79-4C75-B3AE-4FA77D34CCF7}" presName="txSpace" presStyleCnt="0"/>
      <dgm:spPr/>
    </dgm:pt>
    <dgm:pt modelId="{4B6A63FA-A241-4996-B4EE-D97C800B5F7D}" type="pres">
      <dgm:prSet presAssocID="{705C67DF-8D79-4C75-B3AE-4FA77D34CCF7}" presName="desTx" presStyleLbl="revTx" presStyleIdx="5" presStyleCnt="6">
        <dgm:presLayoutVars/>
      </dgm:prSet>
      <dgm:spPr/>
    </dgm:pt>
  </dgm:ptLst>
  <dgm:cxnLst>
    <dgm:cxn modelId="{CFECBB11-C0DC-4B1C-BD1A-69CA7082C816}" type="presOf" srcId="{49305B6B-8205-47C3-AE15-E5246A995BC0}" destId="{6EAA2320-AE4C-4530-878E-4A417C07F9ED}" srcOrd="0" destOrd="1" presId="urn:microsoft.com/office/officeart/2018/5/layout/CenteredIconLabelDescriptionList"/>
    <dgm:cxn modelId="{1776A015-DBE8-4C55-96B4-C96C2E9FEF93}" type="presOf" srcId="{FD0DCB6B-CCD2-4366-9F37-AD9ED1A442CA}" destId="{146EF83C-1D2E-415A-BB78-A6218E75E263}" srcOrd="0" destOrd="0" presId="urn:microsoft.com/office/officeart/2018/5/layout/CenteredIconLabelDescriptionList"/>
    <dgm:cxn modelId="{AFAEC21C-F951-40EC-90EB-32179CE6FC7F}" type="presOf" srcId="{72C2D075-AE3E-4F1A-9232-5BBE624BFBC1}" destId="{2894557B-EB9F-49E3-A481-717BE80C6152}" srcOrd="0" destOrd="0" presId="urn:microsoft.com/office/officeart/2018/5/layout/CenteredIconLabelDescriptionList"/>
    <dgm:cxn modelId="{87812220-D7FE-4669-8289-FE90398E9A43}" srcId="{601D77D0-4176-4FF1-A67E-4B4218F9220F}" destId="{D026FD21-1F1E-40A0-A951-3BAE7E811709}" srcOrd="1" destOrd="0" parTransId="{CF1C0060-C3C2-40F9-81A7-61A306415842}" sibTransId="{A7EEA502-C311-4AC0-B831-349547D028CB}"/>
    <dgm:cxn modelId="{701BA523-DD9A-4FCC-871E-6F5570D7EC97}" srcId="{FD0DCB6B-CCD2-4366-9F37-AD9ED1A442CA}" destId="{601D77D0-4176-4FF1-A67E-4B4218F9220F}" srcOrd="0" destOrd="0" parTransId="{2F69FC2B-F4D2-4E69-968E-B74B61AB938D}" sibTransId="{2229FC3D-EFB9-4C54-82FB-C60BC453183B}"/>
    <dgm:cxn modelId="{8196EA23-AFD5-4FE7-85C5-167D945E24D3}" type="presOf" srcId="{601D77D0-4176-4FF1-A67E-4B4218F9220F}" destId="{0D39EF7C-6DA9-465C-B7DF-25FC5865EC6C}" srcOrd="0" destOrd="0" presId="urn:microsoft.com/office/officeart/2018/5/layout/CenteredIconLabelDescriptionList"/>
    <dgm:cxn modelId="{0548C571-A3B9-4C4B-A0A1-E237B3259ADF}" type="presOf" srcId="{D026FD21-1F1E-40A0-A951-3BAE7E811709}" destId="{670DF67E-FDD8-48C4-A6B2-704796EE52E2}" srcOrd="0" destOrd="1" presId="urn:microsoft.com/office/officeart/2018/5/layout/CenteredIconLabelDescriptionList"/>
    <dgm:cxn modelId="{6A9F087D-9099-4F1C-8E52-A1F7986BD651}" srcId="{601D77D0-4176-4FF1-A67E-4B4218F9220F}" destId="{5BBCEFB1-CF77-44ED-A3CA-88067A6991FC}" srcOrd="0" destOrd="0" parTransId="{9B7871FF-64BB-4324-8F95-F8AFAA7B2204}" sibTransId="{83435E1C-F6EE-4978-AA58-133E9E60CAA0}"/>
    <dgm:cxn modelId="{4123D587-544E-473F-9239-39AE8B5533E1}" srcId="{705C67DF-8D79-4C75-B3AE-4FA77D34CCF7}" destId="{71B7C624-B675-47F1-92BC-C54FB04B3898}" srcOrd="0" destOrd="0" parTransId="{8CF4A0F8-75B8-405F-8A79-DFA70FDFE4E9}" sibTransId="{5A00E798-E47B-4B5C-9BCA-3D887BD500E3}"/>
    <dgm:cxn modelId="{56FF9B8A-7EE5-4E8E-AEA8-4B75A2B31FAA}" type="presOf" srcId="{705C67DF-8D79-4C75-B3AE-4FA77D34CCF7}" destId="{65873F46-E473-45C6-B4A9-C1AD2C34C1E4}" srcOrd="0" destOrd="0" presId="urn:microsoft.com/office/officeart/2018/5/layout/CenteredIconLabelDescriptionList"/>
    <dgm:cxn modelId="{5E961991-C3B6-403A-BB8A-A1E8727BEFFB}" srcId="{705C67DF-8D79-4C75-B3AE-4FA77D34CCF7}" destId="{63E5505F-5517-41F8-97F1-39E42565A743}" srcOrd="1" destOrd="0" parTransId="{DEFF7400-CACB-44D5-8291-7FFA9C9502DF}" sibTransId="{8A037CA5-4EB3-425C-A648-E113B28EE8ED}"/>
    <dgm:cxn modelId="{C58BE994-09E4-4153-AEA3-10189B6B12D7}" type="presOf" srcId="{0CF3FA6A-31E7-409F-B704-54C56E5EB626}" destId="{6EAA2320-AE4C-4530-878E-4A417C07F9ED}" srcOrd="0" destOrd="0" presId="urn:microsoft.com/office/officeart/2018/5/layout/CenteredIconLabelDescriptionList"/>
    <dgm:cxn modelId="{1C00399B-A1D5-4FBC-B3BB-690C5736048F}" srcId="{72C2D075-AE3E-4F1A-9232-5BBE624BFBC1}" destId="{49305B6B-8205-47C3-AE15-E5246A995BC0}" srcOrd="1" destOrd="0" parTransId="{AF7A3FD0-4791-48B3-BDEC-4FF7DC757ECD}" sibTransId="{F1C8EA07-7250-4BBE-83C8-6354DBFAD6A3}"/>
    <dgm:cxn modelId="{8E16479E-2588-440E-8F8E-3D34B731B203}" srcId="{FD0DCB6B-CCD2-4366-9F37-AD9ED1A442CA}" destId="{72C2D075-AE3E-4F1A-9232-5BBE624BFBC1}" srcOrd="1" destOrd="0" parTransId="{3E97F17E-F831-45CC-90A7-9B71928AADC2}" sibTransId="{4FB1FBC6-E523-4D0B-99D2-EE5C7BA6DB46}"/>
    <dgm:cxn modelId="{FEA220A2-ACB0-47DC-BDAC-E36F7F54E731}" type="presOf" srcId="{63E5505F-5517-41F8-97F1-39E42565A743}" destId="{4B6A63FA-A241-4996-B4EE-D97C800B5F7D}" srcOrd="0" destOrd="1" presId="urn:microsoft.com/office/officeart/2018/5/layout/CenteredIconLabelDescriptionList"/>
    <dgm:cxn modelId="{E453B9C5-FDE8-479D-BF9B-B8DE4278173F}" srcId="{FD0DCB6B-CCD2-4366-9F37-AD9ED1A442CA}" destId="{705C67DF-8D79-4C75-B3AE-4FA77D34CCF7}" srcOrd="2" destOrd="0" parTransId="{C926FAB7-4777-47EB-9051-109A13977142}" sibTransId="{9A039A16-8477-42F2-88D6-EFCEDEF2AB00}"/>
    <dgm:cxn modelId="{2E8FA7D7-D938-4852-ADD4-4BCD80ED7088}" type="presOf" srcId="{5BBCEFB1-CF77-44ED-A3CA-88067A6991FC}" destId="{670DF67E-FDD8-48C4-A6B2-704796EE52E2}" srcOrd="0" destOrd="0" presId="urn:microsoft.com/office/officeart/2018/5/layout/CenteredIconLabelDescriptionList"/>
    <dgm:cxn modelId="{6A2576E0-5523-4CAC-9EA4-7901A2FD6E9A}" type="presOf" srcId="{71B7C624-B675-47F1-92BC-C54FB04B3898}" destId="{4B6A63FA-A241-4996-B4EE-D97C800B5F7D}" srcOrd="0" destOrd="0" presId="urn:microsoft.com/office/officeart/2018/5/layout/CenteredIconLabelDescriptionList"/>
    <dgm:cxn modelId="{5AC15FFB-986E-4F35-A082-FEDD0E09C813}" srcId="{72C2D075-AE3E-4F1A-9232-5BBE624BFBC1}" destId="{0CF3FA6A-31E7-409F-B704-54C56E5EB626}" srcOrd="0" destOrd="0" parTransId="{85151CA8-FC5F-4EB4-833F-AB78117B5908}" sibTransId="{7DA31F19-0EAE-4C4C-BE87-70B675B341EC}"/>
    <dgm:cxn modelId="{15D4FA1A-61BD-4440-B7E2-38980A06C708}" type="presParOf" srcId="{146EF83C-1D2E-415A-BB78-A6218E75E263}" destId="{7513B657-E5EC-4116-89E3-64D0A52880B7}" srcOrd="0" destOrd="0" presId="urn:microsoft.com/office/officeart/2018/5/layout/CenteredIconLabelDescriptionList"/>
    <dgm:cxn modelId="{177A62DE-CB0E-4E2E-82C4-19704F66A9B6}" type="presParOf" srcId="{7513B657-E5EC-4116-89E3-64D0A52880B7}" destId="{0F7BF467-E42E-4B43-B4DD-89B363AD3359}" srcOrd="0" destOrd="0" presId="urn:microsoft.com/office/officeart/2018/5/layout/CenteredIconLabelDescriptionList"/>
    <dgm:cxn modelId="{A8CACB45-F5CF-4E99-9222-77AED66CADE8}" type="presParOf" srcId="{7513B657-E5EC-4116-89E3-64D0A52880B7}" destId="{DB9DEF9E-D024-4846-9029-2CBED39A8DC9}" srcOrd="1" destOrd="0" presId="urn:microsoft.com/office/officeart/2018/5/layout/CenteredIconLabelDescriptionList"/>
    <dgm:cxn modelId="{AD64CF8E-AAFD-47AD-A7C4-6A856744C3AE}" type="presParOf" srcId="{7513B657-E5EC-4116-89E3-64D0A52880B7}" destId="{0D39EF7C-6DA9-465C-B7DF-25FC5865EC6C}" srcOrd="2" destOrd="0" presId="urn:microsoft.com/office/officeart/2018/5/layout/CenteredIconLabelDescriptionList"/>
    <dgm:cxn modelId="{5AA225C9-38EB-4AAB-AFFF-C33487B19C5B}" type="presParOf" srcId="{7513B657-E5EC-4116-89E3-64D0A52880B7}" destId="{CC7112C7-5345-4158-844A-7DF263A8C8E6}" srcOrd="3" destOrd="0" presId="urn:microsoft.com/office/officeart/2018/5/layout/CenteredIconLabelDescriptionList"/>
    <dgm:cxn modelId="{8F5C19FC-EA75-47D3-8FF3-F343B1FD110D}" type="presParOf" srcId="{7513B657-E5EC-4116-89E3-64D0A52880B7}" destId="{670DF67E-FDD8-48C4-A6B2-704796EE52E2}" srcOrd="4" destOrd="0" presId="urn:microsoft.com/office/officeart/2018/5/layout/CenteredIconLabelDescriptionList"/>
    <dgm:cxn modelId="{A6C1888F-61C6-4D30-AEAF-4DD010442C9F}" type="presParOf" srcId="{146EF83C-1D2E-415A-BB78-A6218E75E263}" destId="{0A4BC1FA-4678-430A-8CDA-5919C5813DDF}" srcOrd="1" destOrd="0" presId="urn:microsoft.com/office/officeart/2018/5/layout/CenteredIconLabelDescriptionList"/>
    <dgm:cxn modelId="{C3200357-D6F5-4A92-9242-47994DC94CB6}" type="presParOf" srcId="{146EF83C-1D2E-415A-BB78-A6218E75E263}" destId="{A4706DA0-E688-441B-A05F-0797DC926328}" srcOrd="2" destOrd="0" presId="urn:microsoft.com/office/officeart/2018/5/layout/CenteredIconLabelDescriptionList"/>
    <dgm:cxn modelId="{89D63E16-C681-4E1F-AF10-D178D0257D90}" type="presParOf" srcId="{A4706DA0-E688-441B-A05F-0797DC926328}" destId="{513DF364-680A-479E-B5B4-43C1B409979F}" srcOrd="0" destOrd="0" presId="urn:microsoft.com/office/officeart/2018/5/layout/CenteredIconLabelDescriptionList"/>
    <dgm:cxn modelId="{19DCA422-EE74-4003-8686-FC284FED930E}" type="presParOf" srcId="{A4706DA0-E688-441B-A05F-0797DC926328}" destId="{6A0A2982-D0FE-4EBF-B51F-E68B11EB517E}" srcOrd="1" destOrd="0" presId="urn:microsoft.com/office/officeart/2018/5/layout/CenteredIconLabelDescriptionList"/>
    <dgm:cxn modelId="{B77F99F8-C5D6-4D78-9A68-06F5CED3CA6B}" type="presParOf" srcId="{A4706DA0-E688-441B-A05F-0797DC926328}" destId="{2894557B-EB9F-49E3-A481-717BE80C6152}" srcOrd="2" destOrd="0" presId="urn:microsoft.com/office/officeart/2018/5/layout/CenteredIconLabelDescriptionList"/>
    <dgm:cxn modelId="{0E6A6A45-B08E-4E41-9BC3-5CD796E6DB28}" type="presParOf" srcId="{A4706DA0-E688-441B-A05F-0797DC926328}" destId="{7BFA03AB-4729-4F39-A148-C2852DB9E362}" srcOrd="3" destOrd="0" presId="urn:microsoft.com/office/officeart/2018/5/layout/CenteredIconLabelDescriptionList"/>
    <dgm:cxn modelId="{284D96F1-60F7-4360-8957-24B2892BE1B3}" type="presParOf" srcId="{A4706DA0-E688-441B-A05F-0797DC926328}" destId="{6EAA2320-AE4C-4530-878E-4A417C07F9ED}" srcOrd="4" destOrd="0" presId="urn:microsoft.com/office/officeart/2018/5/layout/CenteredIconLabelDescriptionList"/>
    <dgm:cxn modelId="{F67E745D-6CE2-46B5-B908-EC6E639EA9C3}" type="presParOf" srcId="{146EF83C-1D2E-415A-BB78-A6218E75E263}" destId="{D8BD0EED-5DFB-48DB-A014-0A8795441336}" srcOrd="3" destOrd="0" presId="urn:microsoft.com/office/officeart/2018/5/layout/CenteredIconLabelDescriptionList"/>
    <dgm:cxn modelId="{82A32747-8223-4339-84D8-B005E0F7A100}" type="presParOf" srcId="{146EF83C-1D2E-415A-BB78-A6218E75E263}" destId="{518C4FF2-3B25-4975-9784-6D6D1455D864}" srcOrd="4" destOrd="0" presId="urn:microsoft.com/office/officeart/2018/5/layout/CenteredIconLabelDescriptionList"/>
    <dgm:cxn modelId="{6C2F3076-8EB8-48E9-9922-C5A19EB94100}" type="presParOf" srcId="{518C4FF2-3B25-4975-9784-6D6D1455D864}" destId="{79C6F54D-FA97-4164-B4E5-C99A4B5F46AB}" srcOrd="0" destOrd="0" presId="urn:microsoft.com/office/officeart/2018/5/layout/CenteredIconLabelDescriptionList"/>
    <dgm:cxn modelId="{AA5E59C9-FBE6-4807-B6B9-57EF67918F16}" type="presParOf" srcId="{518C4FF2-3B25-4975-9784-6D6D1455D864}" destId="{19B9C9E9-4EF0-417F-9F0A-CC5DB10848B6}" srcOrd="1" destOrd="0" presId="urn:microsoft.com/office/officeart/2018/5/layout/CenteredIconLabelDescriptionList"/>
    <dgm:cxn modelId="{F5B62D78-4006-4458-9C89-1710CACAB997}" type="presParOf" srcId="{518C4FF2-3B25-4975-9784-6D6D1455D864}" destId="{65873F46-E473-45C6-B4A9-C1AD2C34C1E4}" srcOrd="2" destOrd="0" presId="urn:microsoft.com/office/officeart/2018/5/layout/CenteredIconLabelDescriptionList"/>
    <dgm:cxn modelId="{8C40EECD-FF45-468E-83C7-E24FC1DABE97}" type="presParOf" srcId="{518C4FF2-3B25-4975-9784-6D6D1455D864}" destId="{C49BDC9F-F335-461C-87DB-2E8381F3B171}" srcOrd="3" destOrd="0" presId="urn:microsoft.com/office/officeart/2018/5/layout/CenteredIconLabelDescriptionList"/>
    <dgm:cxn modelId="{321F742E-539A-486B-B1E4-509DC0D47938}" type="presParOf" srcId="{518C4FF2-3B25-4975-9784-6D6D1455D864}" destId="{4B6A63FA-A241-4996-B4EE-D97C800B5F7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99561B-5FDA-4ED1-A9AD-12F006E2B461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76AB03-FB98-400D-AB24-A2C83FEA7608}">
      <dgm:prSet/>
      <dgm:spPr/>
      <dgm:t>
        <a:bodyPr/>
        <a:lstStyle/>
        <a:p>
          <a:r>
            <a:rPr lang="en-US"/>
            <a:t>Interviewer A: Pre-existing knowledge of word roots and etymology</a:t>
          </a:r>
        </a:p>
      </dgm:t>
    </dgm:pt>
    <dgm:pt modelId="{AB456D31-1FEA-44B1-BE8F-63FFC40AC239}" type="parTrans" cxnId="{F0165F54-46D5-4F50-8901-AD26CEE50D4D}">
      <dgm:prSet/>
      <dgm:spPr/>
      <dgm:t>
        <a:bodyPr/>
        <a:lstStyle/>
        <a:p>
          <a:endParaRPr lang="en-US"/>
        </a:p>
      </dgm:t>
    </dgm:pt>
    <dgm:pt modelId="{C4F4EABC-E0A9-4D15-BCBF-8DD9B1E6A6F0}" type="sibTrans" cxnId="{F0165F54-46D5-4F50-8901-AD26CEE50D4D}">
      <dgm:prSet/>
      <dgm:spPr/>
      <dgm:t>
        <a:bodyPr/>
        <a:lstStyle/>
        <a:p>
          <a:endParaRPr lang="en-US"/>
        </a:p>
      </dgm:t>
    </dgm:pt>
    <dgm:pt modelId="{249A9D5F-A840-4FA9-839E-8E38F723B336}">
      <dgm:prSet/>
      <dgm:spPr/>
      <dgm:t>
        <a:bodyPr/>
        <a:lstStyle/>
        <a:p>
          <a:r>
            <a:rPr lang="en-US"/>
            <a:t>Interviewer B: Repeatedly answering practice questions. </a:t>
          </a:r>
        </a:p>
      </dgm:t>
    </dgm:pt>
    <dgm:pt modelId="{6FC32186-DB91-4AB2-93CD-8D85D6921F55}" type="parTrans" cxnId="{71F97472-B000-4829-A35C-CB0915CB3802}">
      <dgm:prSet/>
      <dgm:spPr/>
      <dgm:t>
        <a:bodyPr/>
        <a:lstStyle/>
        <a:p>
          <a:endParaRPr lang="en-US"/>
        </a:p>
      </dgm:t>
    </dgm:pt>
    <dgm:pt modelId="{4431DB0B-059D-4E41-B49A-D2ED9D78C2A7}" type="sibTrans" cxnId="{71F97472-B000-4829-A35C-CB0915CB3802}">
      <dgm:prSet/>
      <dgm:spPr/>
      <dgm:t>
        <a:bodyPr/>
        <a:lstStyle/>
        <a:p>
          <a:endParaRPr lang="en-US"/>
        </a:p>
      </dgm:t>
    </dgm:pt>
    <dgm:pt modelId="{C8073E25-4510-4376-A040-AF831A25957A}">
      <dgm:prSet/>
      <dgm:spPr/>
      <dgm:t>
        <a:bodyPr/>
        <a:lstStyle/>
        <a:p>
          <a:r>
            <a:rPr lang="en-US"/>
            <a:t>Interviewer C: </a:t>
          </a:r>
        </a:p>
      </dgm:t>
    </dgm:pt>
    <dgm:pt modelId="{BF3C55EB-2C7E-489A-806E-6CA57AE5F0E4}" type="parTrans" cxnId="{8FBE36FB-7546-4D52-AC2B-43B96322E9C4}">
      <dgm:prSet/>
      <dgm:spPr/>
      <dgm:t>
        <a:bodyPr/>
        <a:lstStyle/>
        <a:p>
          <a:endParaRPr lang="en-US"/>
        </a:p>
      </dgm:t>
    </dgm:pt>
    <dgm:pt modelId="{4CFFC4FF-DA5C-4BEB-9E06-3BEBD9FAAA62}" type="sibTrans" cxnId="{8FBE36FB-7546-4D52-AC2B-43B96322E9C4}">
      <dgm:prSet/>
      <dgm:spPr/>
      <dgm:t>
        <a:bodyPr/>
        <a:lstStyle/>
        <a:p>
          <a:endParaRPr lang="en-US"/>
        </a:p>
      </dgm:t>
    </dgm:pt>
    <dgm:pt modelId="{FF72F4DA-E82E-4221-BD55-B9E5EF620C03}">
      <dgm:prSet/>
      <dgm:spPr/>
      <dgm:t>
        <a:bodyPr/>
        <a:lstStyle/>
        <a:p>
          <a:r>
            <a:rPr lang="en-US"/>
            <a:t>Khan Academy</a:t>
          </a:r>
        </a:p>
      </dgm:t>
    </dgm:pt>
    <dgm:pt modelId="{D0C2AC23-6D92-4C8B-AD36-412998A179AF}" type="parTrans" cxnId="{029F34AB-A70A-4D51-B479-72E6307EAE1D}">
      <dgm:prSet/>
      <dgm:spPr/>
      <dgm:t>
        <a:bodyPr/>
        <a:lstStyle/>
        <a:p>
          <a:endParaRPr lang="en-US"/>
        </a:p>
      </dgm:t>
    </dgm:pt>
    <dgm:pt modelId="{BD0E49FF-063C-4C31-B720-E159E00BD29E}" type="sibTrans" cxnId="{029F34AB-A70A-4D51-B479-72E6307EAE1D}">
      <dgm:prSet/>
      <dgm:spPr/>
      <dgm:t>
        <a:bodyPr/>
        <a:lstStyle/>
        <a:p>
          <a:endParaRPr lang="en-US"/>
        </a:p>
      </dgm:t>
    </dgm:pt>
    <dgm:pt modelId="{C135CF26-1F36-4E18-9612-59E97A2225F1}">
      <dgm:prSet/>
      <dgm:spPr/>
      <dgm:t>
        <a:bodyPr/>
        <a:lstStyle/>
        <a:p>
          <a:r>
            <a:rPr lang="en-US"/>
            <a:t>Good explanations</a:t>
          </a:r>
        </a:p>
      </dgm:t>
    </dgm:pt>
    <dgm:pt modelId="{278636FE-895E-458C-94E6-6AAF7AFEFD84}" type="parTrans" cxnId="{853337B4-54C6-480C-BD86-CA8B647AF5F8}">
      <dgm:prSet/>
      <dgm:spPr/>
      <dgm:t>
        <a:bodyPr/>
        <a:lstStyle/>
        <a:p>
          <a:endParaRPr lang="en-US"/>
        </a:p>
      </dgm:t>
    </dgm:pt>
    <dgm:pt modelId="{0E31A4A2-3F24-4E87-948E-8DE3ECCEA5FE}" type="sibTrans" cxnId="{853337B4-54C6-480C-BD86-CA8B647AF5F8}">
      <dgm:prSet/>
      <dgm:spPr/>
      <dgm:t>
        <a:bodyPr/>
        <a:lstStyle/>
        <a:p>
          <a:endParaRPr lang="en-US"/>
        </a:p>
      </dgm:t>
    </dgm:pt>
    <dgm:pt modelId="{22DE7D99-3CDA-40EF-AE47-3692B9078DB7}">
      <dgm:prSet/>
      <dgm:spPr/>
      <dgm:t>
        <a:bodyPr/>
        <a:lstStyle/>
        <a:p>
          <a:r>
            <a:rPr lang="en-US"/>
            <a:t>Problems mimicked real SAT problems.</a:t>
          </a:r>
        </a:p>
      </dgm:t>
    </dgm:pt>
    <dgm:pt modelId="{93649C54-7487-4CB2-B365-DD08B08F18F4}" type="parTrans" cxnId="{1E1BA5EA-2E79-4523-960A-E7C954668375}">
      <dgm:prSet/>
      <dgm:spPr/>
      <dgm:t>
        <a:bodyPr/>
        <a:lstStyle/>
        <a:p>
          <a:endParaRPr lang="en-US"/>
        </a:p>
      </dgm:t>
    </dgm:pt>
    <dgm:pt modelId="{CC76472A-AB9E-4066-9EF4-14F8FDCC6B52}" type="sibTrans" cxnId="{1E1BA5EA-2E79-4523-960A-E7C954668375}">
      <dgm:prSet/>
      <dgm:spPr/>
      <dgm:t>
        <a:bodyPr/>
        <a:lstStyle/>
        <a:p>
          <a:endParaRPr lang="en-US"/>
        </a:p>
      </dgm:t>
    </dgm:pt>
    <dgm:pt modelId="{228E474C-7786-4337-9B6C-438AB96B8B09}" type="pres">
      <dgm:prSet presAssocID="{4D99561B-5FDA-4ED1-A9AD-12F006E2B461}" presName="Name0" presStyleCnt="0">
        <dgm:presLayoutVars>
          <dgm:dir/>
          <dgm:animLvl val="lvl"/>
          <dgm:resizeHandles val="exact"/>
        </dgm:presLayoutVars>
      </dgm:prSet>
      <dgm:spPr/>
    </dgm:pt>
    <dgm:pt modelId="{6873BEBF-1336-416C-AB2F-D456E642ABBC}" type="pres">
      <dgm:prSet presAssocID="{C8073E25-4510-4376-A040-AF831A25957A}" presName="boxAndChildren" presStyleCnt="0"/>
      <dgm:spPr/>
    </dgm:pt>
    <dgm:pt modelId="{CB9A23A0-CB9C-4948-B6B9-31A17EE8DCBA}" type="pres">
      <dgm:prSet presAssocID="{C8073E25-4510-4376-A040-AF831A25957A}" presName="parentTextBox" presStyleLbl="node1" presStyleIdx="0" presStyleCnt="3"/>
      <dgm:spPr/>
    </dgm:pt>
    <dgm:pt modelId="{4B1B96E3-9C53-4B57-93EE-8C12D88ECB27}" type="pres">
      <dgm:prSet presAssocID="{C8073E25-4510-4376-A040-AF831A25957A}" presName="entireBox" presStyleLbl="node1" presStyleIdx="0" presStyleCnt="3"/>
      <dgm:spPr/>
    </dgm:pt>
    <dgm:pt modelId="{CC0A07EA-65F9-43C1-A077-33C067D3303E}" type="pres">
      <dgm:prSet presAssocID="{C8073E25-4510-4376-A040-AF831A25957A}" presName="descendantBox" presStyleCnt="0"/>
      <dgm:spPr/>
    </dgm:pt>
    <dgm:pt modelId="{BA8152E2-F2AB-4DF6-8382-60DEA4E8E936}" type="pres">
      <dgm:prSet presAssocID="{FF72F4DA-E82E-4221-BD55-B9E5EF620C03}" presName="childTextBox" presStyleLbl="fgAccFollowNode1" presStyleIdx="0" presStyleCnt="3">
        <dgm:presLayoutVars>
          <dgm:bulletEnabled val="1"/>
        </dgm:presLayoutVars>
      </dgm:prSet>
      <dgm:spPr/>
    </dgm:pt>
    <dgm:pt modelId="{B32EA4FA-7B76-4466-9B6E-8C6F032B77E0}" type="pres">
      <dgm:prSet presAssocID="{C135CF26-1F36-4E18-9612-59E97A2225F1}" presName="childTextBox" presStyleLbl="fgAccFollowNode1" presStyleIdx="1" presStyleCnt="3">
        <dgm:presLayoutVars>
          <dgm:bulletEnabled val="1"/>
        </dgm:presLayoutVars>
      </dgm:prSet>
      <dgm:spPr/>
    </dgm:pt>
    <dgm:pt modelId="{DC9742FC-1351-4D00-9BD1-DEFDDAF16420}" type="pres">
      <dgm:prSet presAssocID="{22DE7D99-3CDA-40EF-AE47-3692B9078DB7}" presName="childTextBox" presStyleLbl="fgAccFollowNode1" presStyleIdx="2" presStyleCnt="3">
        <dgm:presLayoutVars>
          <dgm:bulletEnabled val="1"/>
        </dgm:presLayoutVars>
      </dgm:prSet>
      <dgm:spPr/>
    </dgm:pt>
    <dgm:pt modelId="{BFB1C497-18BD-49AC-A99B-F04482530F1D}" type="pres">
      <dgm:prSet presAssocID="{4431DB0B-059D-4E41-B49A-D2ED9D78C2A7}" presName="sp" presStyleCnt="0"/>
      <dgm:spPr/>
    </dgm:pt>
    <dgm:pt modelId="{850C9E48-C115-4EF9-9291-CCF130E97CBD}" type="pres">
      <dgm:prSet presAssocID="{249A9D5F-A840-4FA9-839E-8E38F723B336}" presName="arrowAndChildren" presStyleCnt="0"/>
      <dgm:spPr/>
    </dgm:pt>
    <dgm:pt modelId="{5928B00B-16E8-4837-AEFF-58E904EF5FF9}" type="pres">
      <dgm:prSet presAssocID="{249A9D5F-A840-4FA9-839E-8E38F723B336}" presName="parentTextArrow" presStyleLbl="node1" presStyleIdx="1" presStyleCnt="3"/>
      <dgm:spPr/>
    </dgm:pt>
    <dgm:pt modelId="{A1302B66-DE25-4E4B-B209-A0FE54FD1F97}" type="pres">
      <dgm:prSet presAssocID="{C4F4EABC-E0A9-4D15-BCBF-8DD9B1E6A6F0}" presName="sp" presStyleCnt="0"/>
      <dgm:spPr/>
    </dgm:pt>
    <dgm:pt modelId="{B281FB75-473C-4BA8-91C6-E2633DDC4D3E}" type="pres">
      <dgm:prSet presAssocID="{7B76AB03-FB98-400D-AB24-A2C83FEA7608}" presName="arrowAndChildren" presStyleCnt="0"/>
      <dgm:spPr/>
    </dgm:pt>
    <dgm:pt modelId="{E47297CE-ED2C-4AF5-8377-AD872B027C57}" type="pres">
      <dgm:prSet presAssocID="{7B76AB03-FB98-400D-AB24-A2C83FEA7608}" presName="parentTextArrow" presStyleLbl="node1" presStyleIdx="2" presStyleCnt="3"/>
      <dgm:spPr/>
    </dgm:pt>
  </dgm:ptLst>
  <dgm:cxnLst>
    <dgm:cxn modelId="{77C3F30F-E1E8-4D3A-B6AB-C62896275048}" type="presOf" srcId="{22DE7D99-3CDA-40EF-AE47-3692B9078DB7}" destId="{DC9742FC-1351-4D00-9BD1-DEFDDAF16420}" srcOrd="0" destOrd="0" presId="urn:microsoft.com/office/officeart/2005/8/layout/process4"/>
    <dgm:cxn modelId="{17264F34-5B55-444C-8516-7B023B2453EA}" type="presOf" srcId="{7B76AB03-FB98-400D-AB24-A2C83FEA7608}" destId="{E47297CE-ED2C-4AF5-8377-AD872B027C57}" srcOrd="0" destOrd="0" presId="urn:microsoft.com/office/officeart/2005/8/layout/process4"/>
    <dgm:cxn modelId="{71DBF36A-3338-4F2F-93A9-4E768882A009}" type="presOf" srcId="{C135CF26-1F36-4E18-9612-59E97A2225F1}" destId="{B32EA4FA-7B76-4466-9B6E-8C6F032B77E0}" srcOrd="0" destOrd="0" presId="urn:microsoft.com/office/officeart/2005/8/layout/process4"/>
    <dgm:cxn modelId="{71F97472-B000-4829-A35C-CB0915CB3802}" srcId="{4D99561B-5FDA-4ED1-A9AD-12F006E2B461}" destId="{249A9D5F-A840-4FA9-839E-8E38F723B336}" srcOrd="1" destOrd="0" parTransId="{6FC32186-DB91-4AB2-93CD-8D85D6921F55}" sibTransId="{4431DB0B-059D-4E41-B49A-D2ED9D78C2A7}"/>
    <dgm:cxn modelId="{F0165F54-46D5-4F50-8901-AD26CEE50D4D}" srcId="{4D99561B-5FDA-4ED1-A9AD-12F006E2B461}" destId="{7B76AB03-FB98-400D-AB24-A2C83FEA7608}" srcOrd="0" destOrd="0" parTransId="{AB456D31-1FEA-44B1-BE8F-63FFC40AC239}" sibTransId="{C4F4EABC-E0A9-4D15-BCBF-8DD9B1E6A6F0}"/>
    <dgm:cxn modelId="{B5DEE35A-64AA-4CB6-BE56-371F008D81AD}" type="presOf" srcId="{249A9D5F-A840-4FA9-839E-8E38F723B336}" destId="{5928B00B-16E8-4837-AEFF-58E904EF5FF9}" srcOrd="0" destOrd="0" presId="urn:microsoft.com/office/officeart/2005/8/layout/process4"/>
    <dgm:cxn modelId="{BE3A0C8B-1782-4649-8752-27B34FFED42F}" type="presOf" srcId="{C8073E25-4510-4376-A040-AF831A25957A}" destId="{CB9A23A0-CB9C-4948-B6B9-31A17EE8DCBA}" srcOrd="0" destOrd="0" presId="urn:microsoft.com/office/officeart/2005/8/layout/process4"/>
    <dgm:cxn modelId="{029F34AB-A70A-4D51-B479-72E6307EAE1D}" srcId="{C8073E25-4510-4376-A040-AF831A25957A}" destId="{FF72F4DA-E82E-4221-BD55-B9E5EF620C03}" srcOrd="0" destOrd="0" parTransId="{D0C2AC23-6D92-4C8B-AD36-412998A179AF}" sibTransId="{BD0E49FF-063C-4C31-B720-E159E00BD29E}"/>
    <dgm:cxn modelId="{853337B4-54C6-480C-BD86-CA8B647AF5F8}" srcId="{C8073E25-4510-4376-A040-AF831A25957A}" destId="{C135CF26-1F36-4E18-9612-59E97A2225F1}" srcOrd="1" destOrd="0" parTransId="{278636FE-895E-458C-94E6-6AAF7AFEFD84}" sibTransId="{0E31A4A2-3F24-4E87-948E-8DE3ECCEA5FE}"/>
    <dgm:cxn modelId="{7E6702BB-3232-40E1-A805-A4553AA380EB}" type="presOf" srcId="{FF72F4DA-E82E-4221-BD55-B9E5EF620C03}" destId="{BA8152E2-F2AB-4DF6-8382-60DEA4E8E936}" srcOrd="0" destOrd="0" presId="urn:microsoft.com/office/officeart/2005/8/layout/process4"/>
    <dgm:cxn modelId="{3DF364E6-872F-4AD2-AAF3-C9A87AA726C9}" type="presOf" srcId="{4D99561B-5FDA-4ED1-A9AD-12F006E2B461}" destId="{228E474C-7786-4337-9B6C-438AB96B8B09}" srcOrd="0" destOrd="0" presId="urn:microsoft.com/office/officeart/2005/8/layout/process4"/>
    <dgm:cxn modelId="{1E1BA5EA-2E79-4523-960A-E7C954668375}" srcId="{C8073E25-4510-4376-A040-AF831A25957A}" destId="{22DE7D99-3CDA-40EF-AE47-3692B9078DB7}" srcOrd="2" destOrd="0" parTransId="{93649C54-7487-4CB2-B365-DD08B08F18F4}" sibTransId="{CC76472A-AB9E-4066-9EF4-14F8FDCC6B52}"/>
    <dgm:cxn modelId="{4420D3F5-62D4-4A18-9DB7-1D00543B2E63}" type="presOf" srcId="{C8073E25-4510-4376-A040-AF831A25957A}" destId="{4B1B96E3-9C53-4B57-93EE-8C12D88ECB27}" srcOrd="1" destOrd="0" presId="urn:microsoft.com/office/officeart/2005/8/layout/process4"/>
    <dgm:cxn modelId="{8FBE36FB-7546-4D52-AC2B-43B96322E9C4}" srcId="{4D99561B-5FDA-4ED1-A9AD-12F006E2B461}" destId="{C8073E25-4510-4376-A040-AF831A25957A}" srcOrd="2" destOrd="0" parTransId="{BF3C55EB-2C7E-489A-806E-6CA57AE5F0E4}" sibTransId="{4CFFC4FF-DA5C-4BEB-9E06-3BEBD9FAAA62}"/>
    <dgm:cxn modelId="{06D69885-9B78-44EB-A9BF-6BE6FDC360FF}" type="presParOf" srcId="{228E474C-7786-4337-9B6C-438AB96B8B09}" destId="{6873BEBF-1336-416C-AB2F-D456E642ABBC}" srcOrd="0" destOrd="0" presId="urn:microsoft.com/office/officeart/2005/8/layout/process4"/>
    <dgm:cxn modelId="{13AF8FE6-3073-4AE0-AA8A-42415D955538}" type="presParOf" srcId="{6873BEBF-1336-416C-AB2F-D456E642ABBC}" destId="{CB9A23A0-CB9C-4948-B6B9-31A17EE8DCBA}" srcOrd="0" destOrd="0" presId="urn:microsoft.com/office/officeart/2005/8/layout/process4"/>
    <dgm:cxn modelId="{AFC3452A-E363-4FDB-AA71-5C1BCC8E880E}" type="presParOf" srcId="{6873BEBF-1336-416C-AB2F-D456E642ABBC}" destId="{4B1B96E3-9C53-4B57-93EE-8C12D88ECB27}" srcOrd="1" destOrd="0" presId="urn:microsoft.com/office/officeart/2005/8/layout/process4"/>
    <dgm:cxn modelId="{AE472887-E07B-4E40-8230-92783C143BF3}" type="presParOf" srcId="{6873BEBF-1336-416C-AB2F-D456E642ABBC}" destId="{CC0A07EA-65F9-43C1-A077-33C067D3303E}" srcOrd="2" destOrd="0" presId="urn:microsoft.com/office/officeart/2005/8/layout/process4"/>
    <dgm:cxn modelId="{A497F37E-9F28-4513-A53B-80208EF42AAA}" type="presParOf" srcId="{CC0A07EA-65F9-43C1-A077-33C067D3303E}" destId="{BA8152E2-F2AB-4DF6-8382-60DEA4E8E936}" srcOrd="0" destOrd="0" presId="urn:microsoft.com/office/officeart/2005/8/layout/process4"/>
    <dgm:cxn modelId="{115F8065-DFA7-4F58-A77F-E446EF843B7E}" type="presParOf" srcId="{CC0A07EA-65F9-43C1-A077-33C067D3303E}" destId="{B32EA4FA-7B76-4466-9B6E-8C6F032B77E0}" srcOrd="1" destOrd="0" presId="urn:microsoft.com/office/officeart/2005/8/layout/process4"/>
    <dgm:cxn modelId="{B597ABAA-8F39-47D0-9802-911B72E2F6EA}" type="presParOf" srcId="{CC0A07EA-65F9-43C1-A077-33C067D3303E}" destId="{DC9742FC-1351-4D00-9BD1-DEFDDAF16420}" srcOrd="2" destOrd="0" presId="urn:microsoft.com/office/officeart/2005/8/layout/process4"/>
    <dgm:cxn modelId="{D49B8E38-51B0-4AB2-A168-C4407018974E}" type="presParOf" srcId="{228E474C-7786-4337-9B6C-438AB96B8B09}" destId="{BFB1C497-18BD-49AC-A99B-F04482530F1D}" srcOrd="1" destOrd="0" presId="urn:microsoft.com/office/officeart/2005/8/layout/process4"/>
    <dgm:cxn modelId="{FE244626-C586-4768-99B3-5D79302AB7D1}" type="presParOf" srcId="{228E474C-7786-4337-9B6C-438AB96B8B09}" destId="{850C9E48-C115-4EF9-9291-CCF130E97CBD}" srcOrd="2" destOrd="0" presId="urn:microsoft.com/office/officeart/2005/8/layout/process4"/>
    <dgm:cxn modelId="{60CC74CD-7A62-4E8E-8599-93C568931B5B}" type="presParOf" srcId="{850C9E48-C115-4EF9-9291-CCF130E97CBD}" destId="{5928B00B-16E8-4837-AEFF-58E904EF5FF9}" srcOrd="0" destOrd="0" presId="urn:microsoft.com/office/officeart/2005/8/layout/process4"/>
    <dgm:cxn modelId="{4063DA00-BB46-484B-B2D5-FED483DC5EAF}" type="presParOf" srcId="{228E474C-7786-4337-9B6C-438AB96B8B09}" destId="{A1302B66-DE25-4E4B-B209-A0FE54FD1F97}" srcOrd="3" destOrd="0" presId="urn:microsoft.com/office/officeart/2005/8/layout/process4"/>
    <dgm:cxn modelId="{55726255-04E5-4B52-A40D-C4166CDD1F74}" type="presParOf" srcId="{228E474C-7786-4337-9B6C-438AB96B8B09}" destId="{B281FB75-473C-4BA8-91C6-E2633DDC4D3E}" srcOrd="4" destOrd="0" presId="urn:microsoft.com/office/officeart/2005/8/layout/process4"/>
    <dgm:cxn modelId="{7566E526-7DEC-4AAD-B90A-D70AC45097BE}" type="presParOf" srcId="{B281FB75-473C-4BA8-91C6-E2633DDC4D3E}" destId="{E47297CE-ED2C-4AF5-8377-AD872B027C5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A75BA-5FAE-40BE-B1A3-AFACCEE6562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315554-EA9A-4CC3-BD49-F73DD12B42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Interviewer </a:t>
          </a:r>
          <a:r>
            <a:rPr lang="en-US" dirty="0">
              <a:latin typeface="Calibri Light" panose="020F0302020204030204"/>
            </a:rPr>
            <a:t>A</a:t>
          </a:r>
        </a:p>
      </dgm:t>
    </dgm:pt>
    <dgm:pt modelId="{BD9F7CD7-3825-462E-AACE-3F3C779A845F}" type="parTrans" cxnId="{784BEAB2-B776-47DC-8452-93B09C7E200A}">
      <dgm:prSet/>
      <dgm:spPr/>
      <dgm:t>
        <a:bodyPr/>
        <a:lstStyle/>
        <a:p>
          <a:endParaRPr lang="en-US"/>
        </a:p>
      </dgm:t>
    </dgm:pt>
    <dgm:pt modelId="{ACB96C7B-8CF5-4B8B-9691-F434C177D52D}" type="sibTrans" cxnId="{784BEAB2-B776-47DC-8452-93B09C7E200A}">
      <dgm:prSet/>
      <dgm:spPr/>
      <dgm:t>
        <a:bodyPr/>
        <a:lstStyle/>
        <a:p>
          <a:endParaRPr lang="en-US"/>
        </a:p>
      </dgm:t>
    </dgm:pt>
    <dgm:pt modelId="{4DBC9D61-7F35-4977-A599-A1DC3252B42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Interviewer B</a:t>
          </a:r>
          <a:endParaRPr lang="en-US" dirty="0">
            <a:latin typeface="Calibri Light" panose="020F0302020204030204"/>
          </a:endParaRPr>
        </a:p>
      </dgm:t>
    </dgm:pt>
    <dgm:pt modelId="{BD47DA7B-4327-4423-BBFE-37A515BE5F53}" type="parTrans" cxnId="{1E97F8AA-2C3B-46BD-92DA-B3FDE69D58AF}">
      <dgm:prSet/>
      <dgm:spPr/>
      <dgm:t>
        <a:bodyPr/>
        <a:lstStyle/>
        <a:p>
          <a:endParaRPr lang="en-US"/>
        </a:p>
      </dgm:t>
    </dgm:pt>
    <dgm:pt modelId="{1DDEFFE8-C5BE-4517-8182-8C6903A31E37}" type="sibTrans" cxnId="{1E97F8AA-2C3B-46BD-92DA-B3FDE69D58AF}">
      <dgm:prSet/>
      <dgm:spPr/>
      <dgm:t>
        <a:bodyPr/>
        <a:lstStyle/>
        <a:p>
          <a:endParaRPr lang="en-US"/>
        </a:p>
      </dgm:t>
    </dgm:pt>
    <dgm:pt modelId="{11F80870-7110-498E-AD34-E1EC266936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Interviewer C </a:t>
          </a:r>
        </a:p>
      </dgm:t>
    </dgm:pt>
    <dgm:pt modelId="{3A4C461F-9E0F-4E1D-B242-68FB3D76C8A6}" type="parTrans" cxnId="{3D010537-EAA2-4327-B5FF-38FD1DEC8EBA}">
      <dgm:prSet/>
      <dgm:spPr/>
      <dgm:t>
        <a:bodyPr/>
        <a:lstStyle/>
        <a:p>
          <a:endParaRPr lang="en-US"/>
        </a:p>
      </dgm:t>
    </dgm:pt>
    <dgm:pt modelId="{5B5AC495-ACC4-42B3-91E5-341E888B979C}" type="sibTrans" cxnId="{3D010537-EAA2-4327-B5FF-38FD1DEC8EBA}">
      <dgm:prSet/>
      <dgm:spPr/>
      <dgm:t>
        <a:bodyPr/>
        <a:lstStyle/>
        <a:p>
          <a:endParaRPr lang="en-US"/>
        </a:p>
      </dgm:t>
    </dgm:pt>
    <dgm:pt modelId="{D9C008C5-C093-4721-B538-263817F80E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Global ranking system</a:t>
          </a:r>
        </a:p>
      </dgm:t>
    </dgm:pt>
    <dgm:pt modelId="{57636FCB-32E9-4A88-B7E3-F694E9DC5A98}" type="parTrans" cxnId="{94AA38E1-967F-4847-BA21-1A0DF22845B7}">
      <dgm:prSet/>
      <dgm:spPr/>
      <dgm:t>
        <a:bodyPr/>
        <a:lstStyle/>
        <a:p>
          <a:endParaRPr lang="en-US"/>
        </a:p>
      </dgm:t>
    </dgm:pt>
    <dgm:pt modelId="{6B885D37-900E-4C97-A879-7A4B514386EB}" type="sibTrans" cxnId="{94AA38E1-967F-4847-BA21-1A0DF22845B7}">
      <dgm:prSet/>
      <dgm:spPr/>
      <dgm:t>
        <a:bodyPr/>
        <a:lstStyle/>
        <a:p>
          <a:endParaRPr lang="en-US"/>
        </a:p>
      </dgm:t>
    </dgm:pt>
    <dgm:pt modelId="{A6938B7B-CB75-44ED-9480-3DEF78872A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Reward-based system</a:t>
          </a:r>
        </a:p>
      </dgm:t>
    </dgm:pt>
    <dgm:pt modelId="{FCAA0352-1E11-4FF4-8E8D-8D74A3B6176B}" type="parTrans" cxnId="{3D5EB9BE-E043-4116-BA2D-8C28E842C9D5}">
      <dgm:prSet/>
      <dgm:spPr/>
      <dgm:t>
        <a:bodyPr/>
        <a:lstStyle/>
        <a:p>
          <a:endParaRPr lang="en-US"/>
        </a:p>
      </dgm:t>
    </dgm:pt>
    <dgm:pt modelId="{8F382964-48E0-4BF3-B04C-7BAE867AC501}" type="sibTrans" cxnId="{3D5EB9BE-E043-4116-BA2D-8C28E842C9D5}">
      <dgm:prSet/>
      <dgm:spPr/>
      <dgm:t>
        <a:bodyPr/>
        <a:lstStyle/>
        <a:p>
          <a:endParaRPr lang="en-US"/>
        </a:p>
      </dgm:t>
    </dgm:pt>
    <dgm:pt modelId="{A66AD7E6-1BA7-4376-95E7-B6608E3E10E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Ability</a:t>
          </a:r>
          <a:r>
            <a:rPr lang="en-US" dirty="0"/>
            <a:t> to track progress between rounds, and to see in what areas I’m improving or not improving the most</a:t>
          </a:r>
        </a:p>
      </dgm:t>
    </dgm:pt>
    <dgm:pt modelId="{ACD776C6-6FCA-440E-9593-C654BD519364}" type="parTrans" cxnId="{A50EADEA-7258-4D62-9C4E-A10E48A7162B}">
      <dgm:prSet/>
      <dgm:spPr/>
    </dgm:pt>
    <dgm:pt modelId="{AC87528C-5479-4B7F-9666-8D5808385764}" type="sibTrans" cxnId="{A50EADEA-7258-4D62-9C4E-A10E48A7162B}">
      <dgm:prSet/>
      <dgm:spPr/>
    </dgm:pt>
    <dgm:pt modelId="{BA62E1F5-F2FE-4497-8DF1-C6950B447DC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Reading passages</a:t>
          </a:r>
        </a:p>
      </dgm:t>
    </dgm:pt>
    <dgm:pt modelId="{0748A2E1-035B-4A64-BE4D-9E87925B8B29}" type="parTrans" cxnId="{A982714F-3190-4881-8CE0-2391DA050916}">
      <dgm:prSet/>
      <dgm:spPr/>
    </dgm:pt>
    <dgm:pt modelId="{87D2EEEC-C632-4045-8624-A2A28D589E61}" type="sibTrans" cxnId="{A982714F-3190-4881-8CE0-2391DA050916}">
      <dgm:prSet/>
      <dgm:spPr/>
    </dgm:pt>
    <dgm:pt modelId="{3FF61538-18FD-4831-A1ED-8D3019519C1D}" type="pres">
      <dgm:prSet presAssocID="{8E0A75BA-5FAE-40BE-B1A3-AFACCEE6562F}" presName="root" presStyleCnt="0">
        <dgm:presLayoutVars>
          <dgm:dir/>
          <dgm:resizeHandles val="exact"/>
        </dgm:presLayoutVars>
      </dgm:prSet>
      <dgm:spPr/>
    </dgm:pt>
    <dgm:pt modelId="{04E96439-D42D-41E6-8130-DDD5CC290D18}" type="pres">
      <dgm:prSet presAssocID="{0B315554-EA9A-4CC3-BD49-F73DD12B42B1}" presName="compNode" presStyleCnt="0"/>
      <dgm:spPr/>
    </dgm:pt>
    <dgm:pt modelId="{BDC35B0F-25A6-4C26-83D9-4760A5037FF3}" type="pres">
      <dgm:prSet presAssocID="{0B315554-EA9A-4CC3-BD49-F73DD12B42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A937617F-4BE7-4610-A7BC-3628A4F56D78}" type="pres">
      <dgm:prSet presAssocID="{0B315554-EA9A-4CC3-BD49-F73DD12B42B1}" presName="iconSpace" presStyleCnt="0"/>
      <dgm:spPr/>
    </dgm:pt>
    <dgm:pt modelId="{EA99A6DD-AEE1-4A04-A62E-23B388813F91}" type="pres">
      <dgm:prSet presAssocID="{0B315554-EA9A-4CC3-BD49-F73DD12B42B1}" presName="parTx" presStyleLbl="revTx" presStyleIdx="0" presStyleCnt="6">
        <dgm:presLayoutVars>
          <dgm:chMax val="0"/>
          <dgm:chPref val="0"/>
        </dgm:presLayoutVars>
      </dgm:prSet>
      <dgm:spPr/>
    </dgm:pt>
    <dgm:pt modelId="{28CE01A7-41A4-4255-B10F-8B1B70399528}" type="pres">
      <dgm:prSet presAssocID="{0B315554-EA9A-4CC3-BD49-F73DD12B42B1}" presName="txSpace" presStyleCnt="0"/>
      <dgm:spPr/>
    </dgm:pt>
    <dgm:pt modelId="{9300C7EF-3888-4951-BAAE-C9EF3E12EBAF}" type="pres">
      <dgm:prSet presAssocID="{0B315554-EA9A-4CC3-BD49-F73DD12B42B1}" presName="desTx" presStyleLbl="revTx" presStyleIdx="1" presStyleCnt="6">
        <dgm:presLayoutVars/>
      </dgm:prSet>
      <dgm:spPr/>
    </dgm:pt>
    <dgm:pt modelId="{C061FE78-24B5-4947-B5E7-09E65C944F93}" type="pres">
      <dgm:prSet presAssocID="{ACB96C7B-8CF5-4B8B-9691-F434C177D52D}" presName="sibTrans" presStyleCnt="0"/>
      <dgm:spPr/>
    </dgm:pt>
    <dgm:pt modelId="{1ECDDDB7-6529-4BBB-A15A-979CCAD03983}" type="pres">
      <dgm:prSet presAssocID="{4DBC9D61-7F35-4977-A599-A1DC3252B422}" presName="compNode" presStyleCnt="0"/>
      <dgm:spPr/>
    </dgm:pt>
    <dgm:pt modelId="{72D03CCF-CF08-4B81-8DE2-6DCDE3653A9B}" type="pres">
      <dgm:prSet presAssocID="{4DBC9D61-7F35-4977-A599-A1DC3252B4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outline"/>
        </a:ext>
      </dgm:extLst>
    </dgm:pt>
    <dgm:pt modelId="{BAF5B99F-5020-40FA-94CC-432783B4FCA4}" type="pres">
      <dgm:prSet presAssocID="{4DBC9D61-7F35-4977-A599-A1DC3252B422}" presName="iconSpace" presStyleCnt="0"/>
      <dgm:spPr/>
    </dgm:pt>
    <dgm:pt modelId="{75B6F38D-7755-4AFD-81C7-430CE5539EF3}" type="pres">
      <dgm:prSet presAssocID="{4DBC9D61-7F35-4977-A599-A1DC3252B422}" presName="parTx" presStyleLbl="revTx" presStyleIdx="2" presStyleCnt="6">
        <dgm:presLayoutVars>
          <dgm:chMax val="0"/>
          <dgm:chPref val="0"/>
        </dgm:presLayoutVars>
      </dgm:prSet>
      <dgm:spPr/>
    </dgm:pt>
    <dgm:pt modelId="{47FBADE7-5BCC-402D-8C9E-C9B27D2255A7}" type="pres">
      <dgm:prSet presAssocID="{4DBC9D61-7F35-4977-A599-A1DC3252B422}" presName="txSpace" presStyleCnt="0"/>
      <dgm:spPr/>
    </dgm:pt>
    <dgm:pt modelId="{A469AA13-7E3D-4F58-919B-58E2C580B232}" type="pres">
      <dgm:prSet presAssocID="{4DBC9D61-7F35-4977-A599-A1DC3252B422}" presName="desTx" presStyleLbl="revTx" presStyleIdx="3" presStyleCnt="6">
        <dgm:presLayoutVars/>
      </dgm:prSet>
      <dgm:spPr/>
    </dgm:pt>
    <dgm:pt modelId="{F8006917-9276-4B9D-B733-D57FB9FCCFBA}" type="pres">
      <dgm:prSet presAssocID="{1DDEFFE8-C5BE-4517-8182-8C6903A31E37}" presName="sibTrans" presStyleCnt="0"/>
      <dgm:spPr/>
    </dgm:pt>
    <dgm:pt modelId="{3AF97E60-A6E6-4142-957E-56E4AA72ACEE}" type="pres">
      <dgm:prSet presAssocID="{11F80870-7110-498E-AD34-E1EC26693600}" presName="compNode" presStyleCnt="0"/>
      <dgm:spPr/>
    </dgm:pt>
    <dgm:pt modelId="{D5554489-AD42-4723-B8CD-F61068FD2342}" type="pres">
      <dgm:prSet presAssocID="{11F80870-7110-498E-AD34-E1EC266936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78DB67BB-A357-4E36-9616-6FD5B6C396BA}" type="pres">
      <dgm:prSet presAssocID="{11F80870-7110-498E-AD34-E1EC26693600}" presName="iconSpace" presStyleCnt="0"/>
      <dgm:spPr/>
    </dgm:pt>
    <dgm:pt modelId="{B2B04B44-C1C5-4437-8BCA-711EA31965AD}" type="pres">
      <dgm:prSet presAssocID="{11F80870-7110-498E-AD34-E1EC26693600}" presName="parTx" presStyleLbl="revTx" presStyleIdx="4" presStyleCnt="6">
        <dgm:presLayoutVars>
          <dgm:chMax val="0"/>
          <dgm:chPref val="0"/>
        </dgm:presLayoutVars>
      </dgm:prSet>
      <dgm:spPr/>
    </dgm:pt>
    <dgm:pt modelId="{0D1F48EF-4C82-4749-8951-5E6A6549E52D}" type="pres">
      <dgm:prSet presAssocID="{11F80870-7110-498E-AD34-E1EC26693600}" presName="txSpace" presStyleCnt="0"/>
      <dgm:spPr/>
    </dgm:pt>
    <dgm:pt modelId="{4E7062ED-EE01-413C-B163-DEE8ADA00BAA}" type="pres">
      <dgm:prSet presAssocID="{11F80870-7110-498E-AD34-E1EC26693600}" presName="desTx" presStyleLbl="revTx" presStyleIdx="5" presStyleCnt="6">
        <dgm:presLayoutVars/>
      </dgm:prSet>
      <dgm:spPr/>
    </dgm:pt>
  </dgm:ptLst>
  <dgm:cxnLst>
    <dgm:cxn modelId="{C5D09E0D-2E6E-405B-A129-E1E0A5EC898C}" type="presOf" srcId="{8E0A75BA-5FAE-40BE-B1A3-AFACCEE6562F}" destId="{3FF61538-18FD-4831-A1ED-8D3019519C1D}" srcOrd="0" destOrd="0" presId="urn:microsoft.com/office/officeart/2018/5/layout/CenteredIconLabelDescriptionList"/>
    <dgm:cxn modelId="{222C0412-13D6-4BFC-9314-CAC6E778C276}" type="presOf" srcId="{A66AD7E6-1BA7-4376-95E7-B6608E3E10E1}" destId="{9300C7EF-3888-4951-BAAE-C9EF3E12EBAF}" srcOrd="0" destOrd="0" presId="urn:microsoft.com/office/officeart/2018/5/layout/CenteredIconLabelDescriptionList"/>
    <dgm:cxn modelId="{5B75C414-6D56-4243-ACE9-E59C2E91F243}" type="presOf" srcId="{BA62E1F5-F2FE-4497-8DF1-C6950B447DC4}" destId="{A469AA13-7E3D-4F58-919B-58E2C580B232}" srcOrd="0" destOrd="0" presId="urn:microsoft.com/office/officeart/2018/5/layout/CenteredIconLabelDescriptionList"/>
    <dgm:cxn modelId="{3D010537-EAA2-4327-B5FF-38FD1DEC8EBA}" srcId="{8E0A75BA-5FAE-40BE-B1A3-AFACCEE6562F}" destId="{11F80870-7110-498E-AD34-E1EC26693600}" srcOrd="2" destOrd="0" parTransId="{3A4C461F-9E0F-4E1D-B242-68FB3D76C8A6}" sibTransId="{5B5AC495-ACC4-42B3-91E5-341E888B979C}"/>
    <dgm:cxn modelId="{CB272E44-06EE-471E-98D5-F78DFC961B0A}" type="presOf" srcId="{4DBC9D61-7F35-4977-A599-A1DC3252B422}" destId="{75B6F38D-7755-4AFD-81C7-430CE5539EF3}" srcOrd="0" destOrd="0" presId="urn:microsoft.com/office/officeart/2018/5/layout/CenteredIconLabelDescriptionList"/>
    <dgm:cxn modelId="{A982714F-3190-4881-8CE0-2391DA050916}" srcId="{4DBC9D61-7F35-4977-A599-A1DC3252B422}" destId="{BA62E1F5-F2FE-4497-8DF1-C6950B447DC4}" srcOrd="0" destOrd="0" parTransId="{0748A2E1-035B-4A64-BE4D-9E87925B8B29}" sibTransId="{87D2EEEC-C632-4045-8624-A2A28D589E61}"/>
    <dgm:cxn modelId="{902F4954-F6B6-4596-8160-7F0690902C02}" type="presOf" srcId="{11F80870-7110-498E-AD34-E1EC26693600}" destId="{B2B04B44-C1C5-4437-8BCA-711EA31965AD}" srcOrd="0" destOrd="0" presId="urn:microsoft.com/office/officeart/2018/5/layout/CenteredIconLabelDescriptionList"/>
    <dgm:cxn modelId="{E7FD03A8-F295-4D92-B21A-5E88D4AEBB8D}" type="presOf" srcId="{0B315554-EA9A-4CC3-BD49-F73DD12B42B1}" destId="{EA99A6DD-AEE1-4A04-A62E-23B388813F91}" srcOrd="0" destOrd="0" presId="urn:microsoft.com/office/officeart/2018/5/layout/CenteredIconLabelDescriptionList"/>
    <dgm:cxn modelId="{1E97F8AA-2C3B-46BD-92DA-B3FDE69D58AF}" srcId="{8E0A75BA-5FAE-40BE-B1A3-AFACCEE6562F}" destId="{4DBC9D61-7F35-4977-A599-A1DC3252B422}" srcOrd="1" destOrd="0" parTransId="{BD47DA7B-4327-4423-BBFE-37A515BE5F53}" sibTransId="{1DDEFFE8-C5BE-4517-8182-8C6903A31E37}"/>
    <dgm:cxn modelId="{784BEAB2-B776-47DC-8452-93B09C7E200A}" srcId="{8E0A75BA-5FAE-40BE-B1A3-AFACCEE6562F}" destId="{0B315554-EA9A-4CC3-BD49-F73DD12B42B1}" srcOrd="0" destOrd="0" parTransId="{BD9F7CD7-3825-462E-AACE-3F3C779A845F}" sibTransId="{ACB96C7B-8CF5-4B8B-9691-F434C177D52D}"/>
    <dgm:cxn modelId="{3D5EB9BE-E043-4116-BA2D-8C28E842C9D5}" srcId="{11F80870-7110-498E-AD34-E1EC26693600}" destId="{A6938B7B-CB75-44ED-9480-3DEF78872A00}" srcOrd="1" destOrd="0" parTransId="{FCAA0352-1E11-4FF4-8E8D-8D74A3B6176B}" sibTransId="{8F382964-48E0-4BF3-B04C-7BAE867AC501}"/>
    <dgm:cxn modelId="{777CC9DC-48B9-4187-945F-44356C647FBF}" type="presOf" srcId="{A6938B7B-CB75-44ED-9480-3DEF78872A00}" destId="{4E7062ED-EE01-413C-B163-DEE8ADA00BAA}" srcOrd="0" destOrd="1" presId="urn:microsoft.com/office/officeart/2018/5/layout/CenteredIconLabelDescriptionList"/>
    <dgm:cxn modelId="{94AA38E1-967F-4847-BA21-1A0DF22845B7}" srcId="{11F80870-7110-498E-AD34-E1EC26693600}" destId="{D9C008C5-C093-4721-B538-263817F80EB8}" srcOrd="0" destOrd="0" parTransId="{57636FCB-32E9-4A88-B7E3-F694E9DC5A98}" sibTransId="{6B885D37-900E-4C97-A879-7A4B514386EB}"/>
    <dgm:cxn modelId="{A50EADEA-7258-4D62-9C4E-A10E48A7162B}" srcId="{0B315554-EA9A-4CC3-BD49-F73DD12B42B1}" destId="{A66AD7E6-1BA7-4376-95E7-B6608E3E10E1}" srcOrd="0" destOrd="0" parTransId="{ACD776C6-6FCA-440E-9593-C654BD519364}" sibTransId="{AC87528C-5479-4B7F-9666-8D5808385764}"/>
    <dgm:cxn modelId="{3A3700ED-4D3A-4798-88CA-77333F35101C}" type="presOf" srcId="{D9C008C5-C093-4721-B538-263817F80EB8}" destId="{4E7062ED-EE01-413C-B163-DEE8ADA00BAA}" srcOrd="0" destOrd="0" presId="urn:microsoft.com/office/officeart/2018/5/layout/CenteredIconLabelDescriptionList"/>
    <dgm:cxn modelId="{2EABE42C-47C3-41C8-AAA6-1ADAD1AC955E}" type="presParOf" srcId="{3FF61538-18FD-4831-A1ED-8D3019519C1D}" destId="{04E96439-D42D-41E6-8130-DDD5CC290D18}" srcOrd="0" destOrd="0" presId="urn:microsoft.com/office/officeart/2018/5/layout/CenteredIconLabelDescriptionList"/>
    <dgm:cxn modelId="{4F6FE9A4-2768-4D86-AFD4-91CA52B7385A}" type="presParOf" srcId="{04E96439-D42D-41E6-8130-DDD5CC290D18}" destId="{BDC35B0F-25A6-4C26-83D9-4760A5037FF3}" srcOrd="0" destOrd="0" presId="urn:microsoft.com/office/officeart/2018/5/layout/CenteredIconLabelDescriptionList"/>
    <dgm:cxn modelId="{060F2D7C-B5F2-4EE5-B5F1-F84991B269C3}" type="presParOf" srcId="{04E96439-D42D-41E6-8130-DDD5CC290D18}" destId="{A937617F-4BE7-4610-A7BC-3628A4F56D78}" srcOrd="1" destOrd="0" presId="urn:microsoft.com/office/officeart/2018/5/layout/CenteredIconLabelDescriptionList"/>
    <dgm:cxn modelId="{E4FFB950-5C6A-4BE5-8702-B96ABF410AB8}" type="presParOf" srcId="{04E96439-D42D-41E6-8130-DDD5CC290D18}" destId="{EA99A6DD-AEE1-4A04-A62E-23B388813F91}" srcOrd="2" destOrd="0" presId="urn:microsoft.com/office/officeart/2018/5/layout/CenteredIconLabelDescriptionList"/>
    <dgm:cxn modelId="{12761BA3-C225-4266-8DA6-C2077E470063}" type="presParOf" srcId="{04E96439-D42D-41E6-8130-DDD5CC290D18}" destId="{28CE01A7-41A4-4255-B10F-8B1B70399528}" srcOrd="3" destOrd="0" presId="urn:microsoft.com/office/officeart/2018/5/layout/CenteredIconLabelDescriptionList"/>
    <dgm:cxn modelId="{93F26427-7B3E-4EBD-BA5B-3F5380772151}" type="presParOf" srcId="{04E96439-D42D-41E6-8130-DDD5CC290D18}" destId="{9300C7EF-3888-4951-BAAE-C9EF3E12EBAF}" srcOrd="4" destOrd="0" presId="urn:microsoft.com/office/officeart/2018/5/layout/CenteredIconLabelDescriptionList"/>
    <dgm:cxn modelId="{CCEB04B3-AE00-496D-BA25-CC3372705AD3}" type="presParOf" srcId="{3FF61538-18FD-4831-A1ED-8D3019519C1D}" destId="{C061FE78-24B5-4947-B5E7-09E65C944F93}" srcOrd="1" destOrd="0" presId="urn:microsoft.com/office/officeart/2018/5/layout/CenteredIconLabelDescriptionList"/>
    <dgm:cxn modelId="{0000873D-8EA2-4EBD-9857-18295794B0BB}" type="presParOf" srcId="{3FF61538-18FD-4831-A1ED-8D3019519C1D}" destId="{1ECDDDB7-6529-4BBB-A15A-979CCAD03983}" srcOrd="2" destOrd="0" presId="urn:microsoft.com/office/officeart/2018/5/layout/CenteredIconLabelDescriptionList"/>
    <dgm:cxn modelId="{721AA053-D069-4924-946A-F9FF3655CE66}" type="presParOf" srcId="{1ECDDDB7-6529-4BBB-A15A-979CCAD03983}" destId="{72D03CCF-CF08-4B81-8DE2-6DCDE3653A9B}" srcOrd="0" destOrd="0" presId="urn:microsoft.com/office/officeart/2018/5/layout/CenteredIconLabelDescriptionList"/>
    <dgm:cxn modelId="{A3BBB19D-45F8-4161-A591-CB90E7EF7090}" type="presParOf" srcId="{1ECDDDB7-6529-4BBB-A15A-979CCAD03983}" destId="{BAF5B99F-5020-40FA-94CC-432783B4FCA4}" srcOrd="1" destOrd="0" presId="urn:microsoft.com/office/officeart/2018/5/layout/CenteredIconLabelDescriptionList"/>
    <dgm:cxn modelId="{CE0249D6-008E-41B3-BA9B-9C8EF2D2C743}" type="presParOf" srcId="{1ECDDDB7-6529-4BBB-A15A-979CCAD03983}" destId="{75B6F38D-7755-4AFD-81C7-430CE5539EF3}" srcOrd="2" destOrd="0" presId="urn:microsoft.com/office/officeart/2018/5/layout/CenteredIconLabelDescriptionList"/>
    <dgm:cxn modelId="{B573FEA5-B2FA-4B76-A38D-E53F0C53F4EA}" type="presParOf" srcId="{1ECDDDB7-6529-4BBB-A15A-979CCAD03983}" destId="{47FBADE7-5BCC-402D-8C9E-C9B27D2255A7}" srcOrd="3" destOrd="0" presId="urn:microsoft.com/office/officeart/2018/5/layout/CenteredIconLabelDescriptionList"/>
    <dgm:cxn modelId="{61C8B00E-21A4-4D52-8427-7CAE53BE4F3D}" type="presParOf" srcId="{1ECDDDB7-6529-4BBB-A15A-979CCAD03983}" destId="{A469AA13-7E3D-4F58-919B-58E2C580B232}" srcOrd="4" destOrd="0" presId="urn:microsoft.com/office/officeart/2018/5/layout/CenteredIconLabelDescriptionList"/>
    <dgm:cxn modelId="{0DD0E6C0-2FA2-46B7-96FA-B2D91BFACBB6}" type="presParOf" srcId="{3FF61538-18FD-4831-A1ED-8D3019519C1D}" destId="{F8006917-9276-4B9D-B733-D57FB9FCCFBA}" srcOrd="3" destOrd="0" presId="urn:microsoft.com/office/officeart/2018/5/layout/CenteredIconLabelDescriptionList"/>
    <dgm:cxn modelId="{597D50D2-36E4-4009-ABC0-E5D490DDDB7E}" type="presParOf" srcId="{3FF61538-18FD-4831-A1ED-8D3019519C1D}" destId="{3AF97E60-A6E6-4142-957E-56E4AA72ACEE}" srcOrd="4" destOrd="0" presId="urn:microsoft.com/office/officeart/2018/5/layout/CenteredIconLabelDescriptionList"/>
    <dgm:cxn modelId="{ECF73F93-B68A-46F6-88F8-1E333DE980F8}" type="presParOf" srcId="{3AF97E60-A6E6-4142-957E-56E4AA72ACEE}" destId="{D5554489-AD42-4723-B8CD-F61068FD2342}" srcOrd="0" destOrd="0" presId="urn:microsoft.com/office/officeart/2018/5/layout/CenteredIconLabelDescriptionList"/>
    <dgm:cxn modelId="{75D076BF-79A5-448E-B99C-416ADF1F3858}" type="presParOf" srcId="{3AF97E60-A6E6-4142-957E-56E4AA72ACEE}" destId="{78DB67BB-A357-4E36-9616-6FD5B6C396BA}" srcOrd="1" destOrd="0" presId="urn:microsoft.com/office/officeart/2018/5/layout/CenteredIconLabelDescriptionList"/>
    <dgm:cxn modelId="{839DA1A1-FC9C-41B4-B047-50EA62116379}" type="presParOf" srcId="{3AF97E60-A6E6-4142-957E-56E4AA72ACEE}" destId="{B2B04B44-C1C5-4437-8BCA-711EA31965AD}" srcOrd="2" destOrd="0" presId="urn:microsoft.com/office/officeart/2018/5/layout/CenteredIconLabelDescriptionList"/>
    <dgm:cxn modelId="{FDB6B6FF-5C40-40CC-AF44-42B554553BB0}" type="presParOf" srcId="{3AF97E60-A6E6-4142-957E-56E4AA72ACEE}" destId="{0D1F48EF-4C82-4749-8951-5E6A6549E52D}" srcOrd="3" destOrd="0" presId="urn:microsoft.com/office/officeart/2018/5/layout/CenteredIconLabelDescriptionList"/>
    <dgm:cxn modelId="{3DCFA70A-8F74-4E30-BAF9-6385A761AEFB}" type="presParOf" srcId="{3AF97E60-A6E6-4142-957E-56E4AA72ACEE}" destId="{4E7062ED-EE01-413C-B163-DEE8ADA00BA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2E817-A8B6-498C-882D-BE3FAF5B5A39}">
      <dsp:nvSpPr>
        <dsp:cNvPr id="0" name=""/>
        <dsp:cNvSpPr/>
      </dsp:nvSpPr>
      <dsp:spPr>
        <a:xfrm>
          <a:off x="0" y="4589"/>
          <a:ext cx="6248400" cy="7789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CA862-E0E9-4CEC-8C36-2E3A7080F1BD}">
      <dsp:nvSpPr>
        <dsp:cNvPr id="0" name=""/>
        <dsp:cNvSpPr/>
      </dsp:nvSpPr>
      <dsp:spPr>
        <a:xfrm>
          <a:off x="235619" y="179844"/>
          <a:ext cx="428399" cy="4283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B204-D599-435E-9035-D13275E27783}">
      <dsp:nvSpPr>
        <dsp:cNvPr id="0" name=""/>
        <dsp:cNvSpPr/>
      </dsp:nvSpPr>
      <dsp:spPr>
        <a:xfrm>
          <a:off x="899638" y="4589"/>
          <a:ext cx="5347881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Close Button</a:t>
          </a:r>
        </a:p>
      </dsp:txBody>
      <dsp:txXfrm>
        <a:off x="899638" y="4589"/>
        <a:ext cx="5347881" cy="778908"/>
      </dsp:txXfrm>
    </dsp:sp>
    <dsp:sp modelId="{2F6C80CC-4330-47AC-A034-4B97CFE632E8}">
      <dsp:nvSpPr>
        <dsp:cNvPr id="0" name=""/>
        <dsp:cNvSpPr/>
      </dsp:nvSpPr>
      <dsp:spPr>
        <a:xfrm>
          <a:off x="0" y="978224"/>
          <a:ext cx="6248400" cy="7789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B6F62-E4BF-4748-9E60-AC092948A5C8}">
      <dsp:nvSpPr>
        <dsp:cNvPr id="0" name=""/>
        <dsp:cNvSpPr/>
      </dsp:nvSpPr>
      <dsp:spPr>
        <a:xfrm>
          <a:off x="235619" y="1153479"/>
          <a:ext cx="428399" cy="4283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8B3F1-01BF-4B6C-8402-63BEBB540605}">
      <dsp:nvSpPr>
        <dsp:cNvPr id="0" name=""/>
        <dsp:cNvSpPr/>
      </dsp:nvSpPr>
      <dsp:spPr>
        <a:xfrm>
          <a:off x="899638" y="978224"/>
          <a:ext cx="5347881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Restart button</a:t>
          </a:r>
        </a:p>
      </dsp:txBody>
      <dsp:txXfrm>
        <a:off x="899638" y="978224"/>
        <a:ext cx="5347881" cy="778908"/>
      </dsp:txXfrm>
    </dsp:sp>
    <dsp:sp modelId="{B81F8D6C-ECD3-49FA-9206-2A4AD7CA880E}">
      <dsp:nvSpPr>
        <dsp:cNvPr id="0" name=""/>
        <dsp:cNvSpPr/>
      </dsp:nvSpPr>
      <dsp:spPr>
        <a:xfrm>
          <a:off x="0" y="1951859"/>
          <a:ext cx="6248400" cy="7789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2063E-423D-4A53-B5B6-FE144514FAFB}">
      <dsp:nvSpPr>
        <dsp:cNvPr id="0" name=""/>
        <dsp:cNvSpPr/>
      </dsp:nvSpPr>
      <dsp:spPr>
        <a:xfrm>
          <a:off x="235619" y="2127114"/>
          <a:ext cx="428399" cy="4283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AFA88-712D-4AEE-8734-201EEEB846E6}">
      <dsp:nvSpPr>
        <dsp:cNvPr id="0" name=""/>
        <dsp:cNvSpPr/>
      </dsp:nvSpPr>
      <dsp:spPr>
        <a:xfrm>
          <a:off x="899638" y="1951859"/>
          <a:ext cx="5347881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 button</a:t>
          </a:r>
        </a:p>
      </dsp:txBody>
      <dsp:txXfrm>
        <a:off x="899638" y="1951859"/>
        <a:ext cx="5347881" cy="778908"/>
      </dsp:txXfrm>
    </dsp:sp>
    <dsp:sp modelId="{7A075F61-58E4-4B0A-908F-9EDD0310150B}">
      <dsp:nvSpPr>
        <dsp:cNvPr id="0" name=""/>
        <dsp:cNvSpPr/>
      </dsp:nvSpPr>
      <dsp:spPr>
        <a:xfrm>
          <a:off x="0" y="2925495"/>
          <a:ext cx="6248400" cy="7789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CE739-05B1-4D3C-ABF5-2E0C4DF107A4}">
      <dsp:nvSpPr>
        <dsp:cNvPr id="0" name=""/>
        <dsp:cNvSpPr/>
      </dsp:nvSpPr>
      <dsp:spPr>
        <a:xfrm>
          <a:off x="235619" y="3100749"/>
          <a:ext cx="428399" cy="4283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C3433-E7CC-47AA-A357-F59B38288B2D}">
      <dsp:nvSpPr>
        <dsp:cNvPr id="0" name=""/>
        <dsp:cNvSpPr/>
      </dsp:nvSpPr>
      <dsp:spPr>
        <a:xfrm>
          <a:off x="899638" y="2925495"/>
          <a:ext cx="5347881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Skip question</a:t>
          </a:r>
        </a:p>
      </dsp:txBody>
      <dsp:txXfrm>
        <a:off x="899638" y="2925495"/>
        <a:ext cx="5347881" cy="778908"/>
      </dsp:txXfrm>
    </dsp:sp>
    <dsp:sp modelId="{1B9C6365-42B1-4349-B3D7-0D68DAE01C05}">
      <dsp:nvSpPr>
        <dsp:cNvPr id="0" name=""/>
        <dsp:cNvSpPr/>
      </dsp:nvSpPr>
      <dsp:spPr>
        <a:xfrm>
          <a:off x="0" y="3899130"/>
          <a:ext cx="6248400" cy="7789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2F7AC-8085-44AC-97AE-DBC23615D60F}">
      <dsp:nvSpPr>
        <dsp:cNvPr id="0" name=""/>
        <dsp:cNvSpPr/>
      </dsp:nvSpPr>
      <dsp:spPr>
        <a:xfrm>
          <a:off x="235619" y="4074384"/>
          <a:ext cx="428399" cy="4283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27DC5-75CD-46EA-AC68-66E80399E57F}">
      <dsp:nvSpPr>
        <dsp:cNvPr id="0" name=""/>
        <dsp:cNvSpPr/>
      </dsp:nvSpPr>
      <dsp:spPr>
        <a:xfrm>
          <a:off x="899638" y="3899130"/>
          <a:ext cx="2811780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Game Mode</a:t>
          </a:r>
        </a:p>
      </dsp:txBody>
      <dsp:txXfrm>
        <a:off x="899638" y="3899130"/>
        <a:ext cx="2811780" cy="778908"/>
      </dsp:txXfrm>
    </dsp:sp>
    <dsp:sp modelId="{79E6E931-68D8-4809-A22D-E5EBE6380E77}">
      <dsp:nvSpPr>
        <dsp:cNvPr id="0" name=""/>
        <dsp:cNvSpPr/>
      </dsp:nvSpPr>
      <dsp:spPr>
        <a:xfrm>
          <a:off x="3711418" y="3899130"/>
          <a:ext cx="2536101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Point based system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 levels of varying difficulty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Bonus point system</a:t>
          </a:r>
        </a:p>
      </dsp:txBody>
      <dsp:txXfrm>
        <a:off x="3711418" y="3899130"/>
        <a:ext cx="2536101" cy="778908"/>
      </dsp:txXfrm>
    </dsp:sp>
    <dsp:sp modelId="{8D3B07A0-A45E-4F3A-AF6D-8B5B9F4C14E4}">
      <dsp:nvSpPr>
        <dsp:cNvPr id="0" name=""/>
        <dsp:cNvSpPr/>
      </dsp:nvSpPr>
      <dsp:spPr>
        <a:xfrm>
          <a:off x="0" y="4872765"/>
          <a:ext cx="6248400" cy="7789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AD683-9D11-4601-8768-17BFBE311CAE}">
      <dsp:nvSpPr>
        <dsp:cNvPr id="0" name=""/>
        <dsp:cNvSpPr/>
      </dsp:nvSpPr>
      <dsp:spPr>
        <a:xfrm>
          <a:off x="235619" y="5048019"/>
          <a:ext cx="428399" cy="4283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212DA-2C33-4BF1-8020-D3C6D0E18198}">
      <dsp:nvSpPr>
        <dsp:cNvPr id="0" name=""/>
        <dsp:cNvSpPr/>
      </dsp:nvSpPr>
      <dsp:spPr>
        <a:xfrm>
          <a:off x="899638" y="4872765"/>
          <a:ext cx="2811780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Training Mode</a:t>
          </a:r>
        </a:p>
      </dsp:txBody>
      <dsp:txXfrm>
        <a:off x="899638" y="4872765"/>
        <a:ext cx="2811780" cy="778908"/>
      </dsp:txXfrm>
    </dsp:sp>
    <dsp:sp modelId="{3B2F24E7-4672-4EFF-8084-1E904F3C8741}">
      <dsp:nvSpPr>
        <dsp:cNvPr id="0" name=""/>
        <dsp:cNvSpPr/>
      </dsp:nvSpPr>
      <dsp:spPr>
        <a:xfrm>
          <a:off x="3711418" y="4872765"/>
          <a:ext cx="2536101" cy="77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34" tIns="82434" rIns="82434" bIns="8243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 point system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Missed questions will show up more frequently</a:t>
          </a:r>
        </a:p>
      </dsp:txBody>
      <dsp:txXfrm>
        <a:off x="3711418" y="4872765"/>
        <a:ext cx="2536101" cy="778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BF467-E42E-4B43-B4DD-89B363AD3359}">
      <dsp:nvSpPr>
        <dsp:cNvPr id="0" name=""/>
        <dsp:cNvSpPr/>
      </dsp:nvSpPr>
      <dsp:spPr>
        <a:xfrm>
          <a:off x="1020487" y="573944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9EF7C-6DA9-465C-B7DF-25FC5865EC6C}">
      <dsp:nvSpPr>
        <dsp:cNvPr id="0" name=""/>
        <dsp:cNvSpPr/>
      </dsp:nvSpPr>
      <dsp:spPr>
        <a:xfrm>
          <a:off x="393" y="181025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Interviewer A</a:t>
          </a:r>
        </a:p>
      </dsp:txBody>
      <dsp:txXfrm>
        <a:off x="393" y="1810255"/>
        <a:ext cx="3138750" cy="470812"/>
      </dsp:txXfrm>
    </dsp:sp>
    <dsp:sp modelId="{670DF67E-FDD8-48C4-A6B2-704796EE52E2}">
      <dsp:nvSpPr>
        <dsp:cNvPr id="0" name=""/>
        <dsp:cNvSpPr/>
      </dsp:nvSpPr>
      <dsp:spPr>
        <a:xfrm>
          <a:off x="393" y="2345136"/>
          <a:ext cx="3138750" cy="14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Easy to pick up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Play for a short while</a:t>
          </a:r>
        </a:p>
      </dsp:txBody>
      <dsp:txXfrm>
        <a:off x="393" y="2345136"/>
        <a:ext cx="3138750" cy="1432256"/>
      </dsp:txXfrm>
    </dsp:sp>
    <dsp:sp modelId="{513DF364-680A-479E-B5B4-43C1B409979F}">
      <dsp:nvSpPr>
        <dsp:cNvPr id="0" name=""/>
        <dsp:cNvSpPr/>
      </dsp:nvSpPr>
      <dsp:spPr>
        <a:xfrm>
          <a:off x="4708518" y="573944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4557B-EB9F-49E3-A481-717BE80C6152}">
      <dsp:nvSpPr>
        <dsp:cNvPr id="0" name=""/>
        <dsp:cNvSpPr/>
      </dsp:nvSpPr>
      <dsp:spPr>
        <a:xfrm>
          <a:off x="3688425" y="181025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Interviewer B </a:t>
          </a:r>
        </a:p>
      </dsp:txBody>
      <dsp:txXfrm>
        <a:off x="3688425" y="1810255"/>
        <a:ext cx="3138750" cy="470812"/>
      </dsp:txXfrm>
    </dsp:sp>
    <dsp:sp modelId="{6EAA2320-AE4C-4530-878E-4A417C07F9ED}">
      <dsp:nvSpPr>
        <dsp:cNvPr id="0" name=""/>
        <dsp:cNvSpPr/>
      </dsp:nvSpPr>
      <dsp:spPr>
        <a:xfrm>
          <a:off x="3688425" y="2345136"/>
          <a:ext cx="3138750" cy="14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Different challenge each time you play a level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level must be slightly more challenging than the previous, that way it never gets boring</a:t>
          </a:r>
        </a:p>
      </dsp:txBody>
      <dsp:txXfrm>
        <a:off x="3688425" y="2345136"/>
        <a:ext cx="3138750" cy="1432256"/>
      </dsp:txXfrm>
    </dsp:sp>
    <dsp:sp modelId="{79C6F54D-FA97-4164-B4E5-C99A4B5F46AB}">
      <dsp:nvSpPr>
        <dsp:cNvPr id="0" name=""/>
        <dsp:cNvSpPr/>
      </dsp:nvSpPr>
      <dsp:spPr>
        <a:xfrm>
          <a:off x="8396550" y="573944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73F46-E473-45C6-B4A9-C1AD2C34C1E4}">
      <dsp:nvSpPr>
        <dsp:cNvPr id="0" name=""/>
        <dsp:cNvSpPr/>
      </dsp:nvSpPr>
      <dsp:spPr>
        <a:xfrm>
          <a:off x="7376456" y="181025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Interviewer C</a:t>
          </a:r>
        </a:p>
      </dsp:txBody>
      <dsp:txXfrm>
        <a:off x="7376456" y="1810255"/>
        <a:ext cx="3138750" cy="470812"/>
      </dsp:txXfrm>
    </dsp:sp>
    <dsp:sp modelId="{4B6A63FA-A241-4996-B4EE-D97C800B5F7D}">
      <dsp:nvSpPr>
        <dsp:cNvPr id="0" name=""/>
        <dsp:cNvSpPr/>
      </dsp:nvSpPr>
      <dsp:spPr>
        <a:xfrm>
          <a:off x="7376456" y="2345136"/>
          <a:ext cx="3138750" cy="14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Involved critical thinking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Entertainment </a:t>
          </a:r>
        </a:p>
      </dsp:txBody>
      <dsp:txXfrm>
        <a:off x="7376456" y="2345136"/>
        <a:ext cx="3138750" cy="1432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B96E3-9C53-4B57-93EE-8C12D88ECB27}">
      <dsp:nvSpPr>
        <dsp:cNvPr id="0" name=""/>
        <dsp:cNvSpPr/>
      </dsp:nvSpPr>
      <dsp:spPr>
        <a:xfrm>
          <a:off x="0" y="4167346"/>
          <a:ext cx="6900512" cy="13678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Interviewer C: </a:t>
          </a:r>
        </a:p>
      </dsp:txBody>
      <dsp:txXfrm>
        <a:off x="0" y="4167346"/>
        <a:ext cx="6900512" cy="738620"/>
      </dsp:txXfrm>
    </dsp:sp>
    <dsp:sp modelId="{BA8152E2-F2AB-4DF6-8382-60DEA4E8E936}">
      <dsp:nvSpPr>
        <dsp:cNvPr id="0" name=""/>
        <dsp:cNvSpPr/>
      </dsp:nvSpPr>
      <dsp:spPr>
        <a:xfrm>
          <a:off x="3369" y="4878610"/>
          <a:ext cx="2297924" cy="6291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Khan Academy</a:t>
          </a:r>
        </a:p>
      </dsp:txBody>
      <dsp:txXfrm>
        <a:off x="3369" y="4878610"/>
        <a:ext cx="2297924" cy="629195"/>
      </dsp:txXfrm>
    </dsp:sp>
    <dsp:sp modelId="{B32EA4FA-7B76-4466-9B6E-8C6F032B77E0}">
      <dsp:nvSpPr>
        <dsp:cNvPr id="0" name=""/>
        <dsp:cNvSpPr/>
      </dsp:nvSpPr>
      <dsp:spPr>
        <a:xfrm>
          <a:off x="2301293" y="4878610"/>
          <a:ext cx="2297924" cy="62919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 explanations</a:t>
          </a:r>
        </a:p>
      </dsp:txBody>
      <dsp:txXfrm>
        <a:off x="2301293" y="4878610"/>
        <a:ext cx="2297924" cy="629195"/>
      </dsp:txXfrm>
    </dsp:sp>
    <dsp:sp modelId="{DC9742FC-1351-4D00-9BD1-DEFDDAF16420}">
      <dsp:nvSpPr>
        <dsp:cNvPr id="0" name=""/>
        <dsp:cNvSpPr/>
      </dsp:nvSpPr>
      <dsp:spPr>
        <a:xfrm>
          <a:off x="4599218" y="4878610"/>
          <a:ext cx="2297924" cy="62919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Problems mimicked real SAT problems.</a:t>
          </a:r>
        </a:p>
      </dsp:txBody>
      <dsp:txXfrm>
        <a:off x="4599218" y="4878610"/>
        <a:ext cx="2297924" cy="629195"/>
      </dsp:txXfrm>
    </dsp:sp>
    <dsp:sp modelId="{5928B00B-16E8-4837-AEFF-58E904EF5FF9}">
      <dsp:nvSpPr>
        <dsp:cNvPr id="0" name=""/>
        <dsp:cNvSpPr/>
      </dsp:nvSpPr>
      <dsp:spPr>
        <a:xfrm rot="10800000">
          <a:off x="0" y="2084162"/>
          <a:ext cx="6900512" cy="2103701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Interviewer B: Repeatedly answering practice questions. </a:t>
          </a:r>
        </a:p>
      </dsp:txBody>
      <dsp:txXfrm rot="10800000">
        <a:off x="0" y="2084162"/>
        <a:ext cx="6900512" cy="1366922"/>
      </dsp:txXfrm>
    </dsp:sp>
    <dsp:sp modelId="{E47297CE-ED2C-4AF5-8377-AD872B027C57}">
      <dsp:nvSpPr>
        <dsp:cNvPr id="0" name=""/>
        <dsp:cNvSpPr/>
      </dsp:nvSpPr>
      <dsp:spPr>
        <a:xfrm rot="10800000">
          <a:off x="0" y="978"/>
          <a:ext cx="6900512" cy="2103701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Interviewer A: Pre-existing knowledge of word roots and etymology</a:t>
          </a:r>
        </a:p>
      </dsp:txBody>
      <dsp:txXfrm rot="10800000">
        <a:off x="0" y="978"/>
        <a:ext cx="6900512" cy="1366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35B0F-25A6-4C26-83D9-4760A5037FF3}">
      <dsp:nvSpPr>
        <dsp:cNvPr id="0" name=""/>
        <dsp:cNvSpPr/>
      </dsp:nvSpPr>
      <dsp:spPr>
        <a:xfrm>
          <a:off x="1020487" y="77115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9A6DD-AEE1-4A04-A62E-23B388813F91}">
      <dsp:nvSpPr>
        <dsp:cNvPr id="0" name=""/>
        <dsp:cNvSpPr/>
      </dsp:nvSpPr>
      <dsp:spPr>
        <a:xfrm>
          <a:off x="393" y="19905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Interviewer </a:t>
          </a:r>
          <a:r>
            <a:rPr lang="en-US" sz="3000" kern="1200" dirty="0">
              <a:latin typeface="Calibri Light" panose="020F0302020204030204"/>
            </a:rPr>
            <a:t>A</a:t>
          </a:r>
        </a:p>
      </dsp:txBody>
      <dsp:txXfrm>
        <a:off x="393" y="1990502"/>
        <a:ext cx="3138750" cy="470812"/>
      </dsp:txXfrm>
    </dsp:sp>
    <dsp:sp modelId="{9300C7EF-3888-4951-BAAE-C9EF3E12EBAF}">
      <dsp:nvSpPr>
        <dsp:cNvPr id="0" name=""/>
        <dsp:cNvSpPr/>
      </dsp:nvSpPr>
      <dsp:spPr>
        <a:xfrm>
          <a:off x="393" y="2517495"/>
          <a:ext cx="3138750" cy="106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Light" panose="020F0302020204030204"/>
            </a:rPr>
            <a:t>Ability</a:t>
          </a:r>
          <a:r>
            <a:rPr lang="en-US" sz="1700" kern="1200" dirty="0"/>
            <a:t> to track progress between rounds, and to see in what areas I’m improving or not improving the most</a:t>
          </a:r>
        </a:p>
      </dsp:txBody>
      <dsp:txXfrm>
        <a:off x="393" y="2517495"/>
        <a:ext cx="3138750" cy="1062690"/>
      </dsp:txXfrm>
    </dsp:sp>
    <dsp:sp modelId="{72D03CCF-CF08-4B81-8DE2-6DCDE3653A9B}">
      <dsp:nvSpPr>
        <dsp:cNvPr id="0" name=""/>
        <dsp:cNvSpPr/>
      </dsp:nvSpPr>
      <dsp:spPr>
        <a:xfrm>
          <a:off x="4708518" y="77115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6F38D-7755-4AFD-81C7-430CE5539EF3}">
      <dsp:nvSpPr>
        <dsp:cNvPr id="0" name=""/>
        <dsp:cNvSpPr/>
      </dsp:nvSpPr>
      <dsp:spPr>
        <a:xfrm>
          <a:off x="3688425" y="19905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Interviewer B</a:t>
          </a:r>
          <a:endParaRPr lang="en-US" sz="3000" kern="1200" dirty="0">
            <a:latin typeface="Calibri Light" panose="020F0302020204030204"/>
          </a:endParaRPr>
        </a:p>
      </dsp:txBody>
      <dsp:txXfrm>
        <a:off x="3688425" y="1990502"/>
        <a:ext cx="3138750" cy="470812"/>
      </dsp:txXfrm>
    </dsp:sp>
    <dsp:sp modelId="{A469AA13-7E3D-4F58-919B-58E2C580B232}">
      <dsp:nvSpPr>
        <dsp:cNvPr id="0" name=""/>
        <dsp:cNvSpPr/>
      </dsp:nvSpPr>
      <dsp:spPr>
        <a:xfrm>
          <a:off x="3688425" y="2517495"/>
          <a:ext cx="3138750" cy="106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Light" panose="020F0302020204030204"/>
            </a:rPr>
            <a:t> </a:t>
          </a:r>
          <a:r>
            <a:rPr lang="en-US" sz="1700" kern="1200" dirty="0"/>
            <a:t>Reading passages</a:t>
          </a:r>
        </a:p>
      </dsp:txBody>
      <dsp:txXfrm>
        <a:off x="3688425" y="2517495"/>
        <a:ext cx="3138750" cy="1062690"/>
      </dsp:txXfrm>
    </dsp:sp>
    <dsp:sp modelId="{D5554489-AD42-4723-B8CD-F61068FD2342}">
      <dsp:nvSpPr>
        <dsp:cNvPr id="0" name=""/>
        <dsp:cNvSpPr/>
      </dsp:nvSpPr>
      <dsp:spPr>
        <a:xfrm>
          <a:off x="8396550" y="77115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04B44-C1C5-4437-8BCA-711EA31965AD}">
      <dsp:nvSpPr>
        <dsp:cNvPr id="0" name=""/>
        <dsp:cNvSpPr/>
      </dsp:nvSpPr>
      <dsp:spPr>
        <a:xfrm>
          <a:off x="7376456" y="19905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Interviewer C </a:t>
          </a:r>
        </a:p>
      </dsp:txBody>
      <dsp:txXfrm>
        <a:off x="7376456" y="1990502"/>
        <a:ext cx="3138750" cy="470812"/>
      </dsp:txXfrm>
    </dsp:sp>
    <dsp:sp modelId="{4E7062ED-EE01-413C-B163-DEE8ADA00BAA}">
      <dsp:nvSpPr>
        <dsp:cNvPr id="0" name=""/>
        <dsp:cNvSpPr/>
      </dsp:nvSpPr>
      <dsp:spPr>
        <a:xfrm>
          <a:off x="7376456" y="2517495"/>
          <a:ext cx="3138750" cy="106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Global ranking system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Reward-based system</a:t>
          </a:r>
        </a:p>
      </dsp:txBody>
      <dsp:txXfrm>
        <a:off x="7376456" y="2517495"/>
        <a:ext cx="3138750" cy="1062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EAFF8-C7B3-4FF6-88CB-464983647895}" type="datetimeFigureOut">
              <a:rPr lang="en-US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0721-AFDF-4407-8BC2-EFACE83C88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FFEF6-4289-4209-9FD6-8C1E6D6F6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F2A4-808D-4CEF-BA00-B2782FBEA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A09EF-3AAA-4A82-83FA-95E135E35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8C9-C83B-4E50-B060-7ED18800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29F6-9411-4920-BA1E-A9B96013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2494-37B8-4D26-9091-0D39355A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1023-61DA-48EE-A190-5509168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B673-BF8F-4FE7-AC4D-FDD5EA72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035F-98D1-42EA-8437-3E4978FF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8797-CBB1-472B-972A-9E18E210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9643-F2D9-4C78-8C87-0184DFC3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A023-52CE-4114-8E89-9D08391E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2A806-01F5-4E6A-8736-66C54A64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F557-7E79-4988-AB89-217EE2CA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112E-A6DD-47B8-83AB-B7331345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74BA-B6A5-429B-8680-5623B7F9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1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FBAB-75B1-4E0D-AFC1-D1A0E6DE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15CF-4C69-4C72-B494-F90961835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B5026-2572-471A-96FB-13AF2CF0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9BA9F-C0E4-4225-8835-E78EB75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B8A0-7D09-477C-9674-5B18576C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8F497-208B-4E72-A452-CEF7CCCC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9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BC6B-04B9-4451-8866-63568061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F9FB3-4D05-4B20-AFC0-379D023C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3C488-3B1F-4BF4-9EEC-7A4728DF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78B71-8D8F-4388-B38D-56FB679CD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065FF-A1AE-4CE2-9B74-5C41785CD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15D95-05B8-4728-B0D6-06F65D6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EBD1B-6B25-45D5-81C8-019C3D72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B62B7-DBC2-474A-9E7C-BCB81B34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ADBC-BEE8-43A0-AE2A-7708F96B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65264-C06E-46DE-A43C-83C109CB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6F10B-59CF-4381-85C3-5FDD79BB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DD3D7-5BE0-496A-9E95-54D64472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0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6E59A-8015-45F1-BB61-60222F9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AD4E3-4F1B-4959-8CCF-4E67B99B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B594-1E2C-4B71-8757-7F43024B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2D34-002F-4EC4-875B-FDFA108D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702B-C2D3-45E8-9A65-C083C263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338CC-6800-4E51-8560-2C8B364A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0C4A5-2450-42A7-85E8-7833BEB7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DE85-E954-4E5A-9939-BE508619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3C56C-9EEE-42FC-B55E-C0F1A0AF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A50A-B19A-49FF-BDED-51B0AC4E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9242E-7FAE-4D64-B192-4EDF79CCF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598A6-458F-4B8D-AEA1-4591DFA5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A100B-0A8B-48DD-A82E-B5FCDD80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B5C76-3CBE-479A-8A93-D2F6BB60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56578-5AE5-433B-901D-E1B4A1A7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E83E-7F9F-44A1-9604-6B06BFC4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4E3C1-3C3D-4F7E-B68F-6DCC58C04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4B73-D00D-4DDB-9E34-A9237371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733E-3500-4580-89FB-AC787779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10B3-91A9-4C5A-8570-802B3246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2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CEFBB-2133-45FD-B70E-C19353BE2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86EE3-53D0-449D-95E2-8EA337070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F94A-E8CF-48FF-89AF-FC53391D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51C8-3CF8-420F-8146-26116D08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3E1A-4492-4C17-9FB2-E93CE680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6142D-FAB2-4ED9-AF8F-19E3FFEA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9B7C-4DB8-40BE-9DD3-EAE9A72BC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8B06-3BC2-443C-AB14-4CDF92144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E513-AC13-45E3-B2AB-7A9E5CAA774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ED48-D023-430E-89E5-69C2532E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DFC39-1C67-4A10-A78D-CE5A0C3E7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57E7-BC67-44D8-AD73-94250CC1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ets.org/s/gre/pdf/gre_volumes_by_country.pdf" TargetMode="External"/><Relationship Id="rId7" Type="http://schemas.openxmlformats.org/officeDocument/2006/relationships/hyperlink" Target="https://guides.library.utoronto.ca/c.php?g=448614&amp;p=3505475" TargetMode="External"/><Relationship Id="rId2" Type="http://schemas.openxmlformats.org/officeDocument/2006/relationships/hyperlink" Target="https://crunchprep.com/beginners-guide-to-gre/introduction-to-g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stanford.edu/2013/03/01/games-education-tool-030113/" TargetMode="External"/><Relationship Id="rId5" Type="http://schemas.openxmlformats.org/officeDocument/2006/relationships/hyperlink" Target="https://serc.carleton.edu/introgeo/games/whygames.html" TargetMode="External"/><Relationship Id="rId4" Type="http://schemas.openxmlformats.org/officeDocument/2006/relationships/hyperlink" Target="https://newsroom.collegeboard.org/nearly-22-million-students-class-2020-took-sat-least-once#:~:text=9%2F9%2F2020-,Nearly%202.2%20Million%20Students%20in%20the%20Class%20of,The%20SAT%20At%20Least%20Once&amp;text=New%20York%E2%80%94Nearly%202.2%20million,Assessments%20Program%20Results%20released%20toda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F64EA9A-046A-4F6A-B134-337C50BEA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r="35364" b="79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9C712-F088-4C33-ABD7-978AE8597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372" y="1285875"/>
            <a:ext cx="4069428" cy="316286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GameSAT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8531B-5998-4194-861F-B3CD89256F22}"/>
              </a:ext>
            </a:extLst>
          </p:cNvPr>
          <p:cNvSpPr txBox="1">
            <a:spLocks/>
          </p:cNvSpPr>
          <p:nvPr/>
        </p:nvSpPr>
        <p:spPr>
          <a:xfrm>
            <a:off x="454946" y="2152650"/>
            <a:ext cx="5145753" cy="344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cs typeface="Calibri Light"/>
              </a:rPr>
              <a:t>Play to learn.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D349ACC-EACA-47DA-8CE7-34C45F3D9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177" y="5600571"/>
            <a:ext cx="1720004" cy="11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4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0D075-23B2-40BB-82B2-7EFE8F31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“Any functionality that should be added?” </a:t>
            </a:r>
            <a:endParaRPr lang="en-US" sz="3200"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7B7088-53B0-40F0-8E34-69FA6612D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679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6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44C73D1-46EF-4348-92C2-EBF031CC6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07" y="5475182"/>
            <a:ext cx="1796762" cy="12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3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43624B-3E1C-4A4D-8C4B-7E31F1D8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E634-58AB-4228-BE6C-BCE46CAE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Passage Game with text from Nautilus and Quanta magazines.</a:t>
            </a:r>
            <a:endParaRPr lang="en-US" dirty="0"/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Global Rank of the 10 fastest times to reach the max score.</a:t>
            </a: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Stat Tracker to record the user performance and help their progress.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711CA-403B-42C7-89F2-2D6869073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8" r="4018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2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8201F-416A-4B30-9AF0-D90779FE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New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4665-A4AB-401A-8545-6A26B096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cs typeface="Calibri"/>
              </a:rPr>
              <a:t>A game that will appeal to a larger audience</a:t>
            </a:r>
            <a:endParaRPr lang="en-US" dirty="0">
              <a:solidFill>
                <a:schemeClr val="bg1"/>
              </a:solidFill>
            </a:endParaRPr>
          </a:p>
          <a:p>
            <a:endParaRPr lang="en-US" sz="22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cs typeface="Calibri"/>
              </a:rPr>
              <a:t>A game that emulates the actual exams to a greater extent</a:t>
            </a:r>
          </a:p>
          <a:p>
            <a:endParaRPr lang="en-US" sz="22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cs typeface="Calibri"/>
              </a:rPr>
              <a:t>A game that will expand the user's vocabulary through enjoyable reading.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B4093F6-6D9C-4F8C-BCD2-8057B0C9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47" y="5179227"/>
            <a:ext cx="1857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4B62D-A2E6-4B5A-85F0-574253E6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9C67-FB80-444E-A023-CFF3CA19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Introduction To The GRE. (n.d.). Retrieved January 29, 2021, from 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  <a:hlinkClick r:id="rId2"/>
              </a:rPr>
              <a:t>https://crunchprep.com/beginners-guide-to-gre/introduction-to-gre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5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GRE Volumes by Country. Retrieved January 29, 2021, from 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  <a:hlinkClick r:id="rId3"/>
              </a:rPr>
              <a:t>https://www.ets.org/s/gre/pdf/gre_volumes_by_country.pdf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Nearly 2.2 Million Students in the Class of 2020 Took The SAT At Least Once. (n.d.). Retrieved January 29, 2021, from 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  <a:hlinkClick r:id="rId4"/>
              </a:rPr>
              <a:t>https://newsroom.collegeboard.org/nearly-22-million-students-class-2020-took-sat-least-once#:~:text=9%2F9%2F2020-,Nearly%202.2%20Million%20Students%20in%20the%20Class%20of,The%20SAT%20At%20Least%20Once&amp;text=New%20York%E2%80%94Nearly%202.2%20million,Assessments%20Program%20Results%20released%20today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5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“Why Use Games to Teach?” </a:t>
            </a:r>
            <a:r>
              <a:rPr lang="en-US" sz="1500" i="1">
                <a:solidFill>
                  <a:schemeClr val="bg1"/>
                </a:solidFill>
                <a:ea typeface="+mn-lt"/>
                <a:cs typeface="+mn-lt"/>
              </a:rPr>
              <a:t>Games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, 7 May 2018, 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  <a:hlinkClick r:id="rId5"/>
              </a:rPr>
              <a:t>https://serc.carleton.edu/introgeo/games/whygames.html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5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University, Stanford. “Using Games as an Educational Tool Provides Opportunities for Deeper Learning, Panelists at Stanford Event Say.” </a:t>
            </a:r>
            <a:r>
              <a:rPr lang="en-US" sz="1500" i="1">
                <a:solidFill>
                  <a:schemeClr val="bg1"/>
                </a:solidFill>
                <a:ea typeface="+mn-lt"/>
                <a:cs typeface="+mn-lt"/>
              </a:rPr>
              <a:t>Stanford News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, 1 Mar. 2013, 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  <a:hlinkClick r:id="rId6"/>
              </a:rPr>
              <a:t>https://news.stanford.edu/2013/03/01/games-education-tool-030113/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5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“Digital Pedagogy - A Guide for Librarians, Faculty, and Students: Game Based Learning - Why Do It: Benefits, Challenges.” </a:t>
            </a:r>
            <a:r>
              <a:rPr lang="en-US" sz="1500" i="1">
                <a:solidFill>
                  <a:schemeClr val="bg1"/>
                </a:solidFill>
                <a:ea typeface="+mn-lt"/>
                <a:cs typeface="+mn-lt"/>
              </a:rPr>
              <a:t>Research Guides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  <a:hlinkClick r:id="rId7"/>
              </a:rPr>
              <a:t>https://guides.library.utoronto.ca/c.php?g=448614&amp;p=3505475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500">
              <a:solidFill>
                <a:schemeClr val="bg1"/>
              </a:solidFill>
              <a:cs typeface="Calibri" panose="020F0502020204030204"/>
            </a:endParaRPr>
          </a:p>
          <a:p>
            <a:endParaRPr lang="en-US" sz="15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2156DEE-BFDA-46C8-A4BC-DCDB9986C7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5744" y="5476593"/>
            <a:ext cx="1857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9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5D64B-DCF0-46B4-952E-2D6DA130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DC83FE5-D7A4-43AB-B9AE-1A7677FAC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8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E40A0E8B-8146-482F-B3C6-33508E2DC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40" r="39503" b="7483"/>
          <a:stretch/>
        </p:blipFill>
        <p:spPr>
          <a:xfrm>
            <a:off x="838200" y="1870075"/>
            <a:ext cx="4168775" cy="426085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0525FBF-D326-4F86-B4F3-2147E2624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13" y="1870075"/>
            <a:ext cx="6275388" cy="4260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AAE73-0AD4-4AD4-91BA-C66D5C5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Overall Project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4EA8757-A9FD-401F-B253-86B1D20C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09" y="3573363"/>
            <a:ext cx="1720004" cy="11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76B26-CD4E-4FD9-BF72-E43492C7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Current Features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EC23FC-F1C4-4F87-B10A-82BEBAA07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43667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2" name="Picture 551" descr="Logo&#10;&#10;Description automatically generated">
            <a:extLst>
              <a:ext uri="{FF2B5EF4-FFF2-40B4-BE49-F238E27FC236}">
                <a16:creationId xmlns:a16="http://schemas.microsoft.com/office/drawing/2014/main" id="{CB06E382-B52E-4769-9D84-A0ABC7FF2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78" y="4157806"/>
            <a:ext cx="2709804" cy="18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3502D6-3821-470D-926A-3C7C3694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Current Outcomes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C151-D360-447D-97DF-8442173F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GameSAT builds an emotional connection to learning and the subject matter</a:t>
            </a:r>
          </a:p>
          <a:p>
            <a:r>
              <a:rPr lang="en-US" sz="2400" dirty="0">
                <a:cs typeface="Calibri"/>
              </a:rPr>
              <a:t>Player learns more actively from the reward and competitive based system of the game.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5" name="Picture 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8566735-1CC2-4E9A-AAE3-79EB23C8C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8" r="4018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7D8-2017-47E0-9701-0EAC2A10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User Profile: Texas Tech Students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CB5EE-CDFB-418D-890D-00997E247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744670"/>
              </p:ext>
            </p:extLst>
          </p:nvPr>
        </p:nvGraphicFramePr>
        <p:xfrm>
          <a:off x="2154381" y="2128693"/>
          <a:ext cx="8323134" cy="347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1567">
                  <a:extLst>
                    <a:ext uri="{9D8B030D-6E8A-4147-A177-3AD203B41FA5}">
                      <a16:colId xmlns:a16="http://schemas.microsoft.com/office/drawing/2014/main" val="3516031983"/>
                    </a:ext>
                  </a:extLst>
                </a:gridCol>
                <a:gridCol w="4161567">
                  <a:extLst>
                    <a:ext uri="{9D8B030D-6E8A-4147-A177-3AD203B41FA5}">
                      <a16:colId xmlns:a16="http://schemas.microsoft.com/office/drawing/2014/main" val="464523355"/>
                    </a:ext>
                  </a:extLst>
                </a:gridCol>
              </a:tblGrid>
              <a:tr h="5483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10061"/>
                  </a:ext>
                </a:extLst>
              </a:tr>
              <a:tr h="548354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25670"/>
                  </a:ext>
                </a:extLst>
              </a:tr>
              <a:tr h="548354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52395"/>
                  </a:ext>
                </a:extLst>
              </a:tr>
              <a:tr h="548354">
                <a:tc>
                  <a:txBody>
                    <a:bodyPr/>
                    <a:lstStyle/>
                    <a:p>
                      <a:r>
                        <a:rPr lang="en-US" dirty="0"/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Asian, White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09560"/>
                  </a:ext>
                </a:extLst>
              </a:tr>
              <a:tr h="604802"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Science, 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Advertising plus Digital Media &amp;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2436"/>
                  </a:ext>
                </a:extLst>
              </a:tr>
              <a:tr h="60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Classification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74042"/>
                  </a:ext>
                </a:extLst>
              </a:tr>
            </a:tbl>
          </a:graphicData>
        </a:graphic>
      </p:graphicFrame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471691CD-B55F-4DAD-80E2-741262D4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4" y="5446136"/>
            <a:ext cx="1857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3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6C6CF-0F10-4C27-AB99-6AA8430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Questions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C140E9-8917-4457-965D-03DEFEE05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555488"/>
              </p:ext>
            </p:extLst>
          </p:nvPr>
        </p:nvGraphicFramePr>
        <p:xfrm>
          <a:off x="4777316" y="909650"/>
          <a:ext cx="6780702" cy="503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768">
                  <a:extLst>
                    <a:ext uri="{9D8B030D-6E8A-4147-A177-3AD203B41FA5}">
                      <a16:colId xmlns:a16="http://schemas.microsoft.com/office/drawing/2014/main" val="663201432"/>
                    </a:ext>
                  </a:extLst>
                </a:gridCol>
                <a:gridCol w="1682572">
                  <a:extLst>
                    <a:ext uri="{9D8B030D-6E8A-4147-A177-3AD203B41FA5}">
                      <a16:colId xmlns:a16="http://schemas.microsoft.com/office/drawing/2014/main" val="3413874055"/>
                    </a:ext>
                  </a:extLst>
                </a:gridCol>
                <a:gridCol w="1824362">
                  <a:extLst>
                    <a:ext uri="{9D8B030D-6E8A-4147-A177-3AD203B41FA5}">
                      <a16:colId xmlns:a16="http://schemas.microsoft.com/office/drawing/2014/main" val="1297067918"/>
                    </a:ext>
                  </a:extLst>
                </a:gridCol>
              </a:tblGrid>
              <a:tr h="499100">
                <a:tc>
                  <a:txBody>
                    <a:bodyPr/>
                    <a:lstStyle/>
                    <a:p>
                      <a:r>
                        <a:rPr lang="en-US" sz="2200"/>
                        <a:t>Question</a:t>
                      </a:r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Yes/Likely</a:t>
                      </a:r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No/Unlikely</a:t>
                      </a:r>
                    </a:p>
                  </a:txBody>
                  <a:tcPr marL="113432" marR="113432" marT="56716" marB="56716"/>
                </a:tc>
                <a:extLst>
                  <a:ext uri="{0D108BD9-81ED-4DB2-BD59-A6C34878D82A}">
                    <a16:rowId xmlns:a16="http://schemas.microsoft.com/office/drawing/2014/main" val="965300138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>
                          <a:latin typeface="Calibri"/>
                        </a:rPr>
                        <a:t>Do you have Computer/IT experience?</a:t>
                      </a:r>
                      <a:endParaRPr lang="en-US" sz="2200"/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</a:t>
                      </a:r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</a:t>
                      </a:r>
                    </a:p>
                  </a:txBody>
                  <a:tcPr marL="113432" marR="113432" marT="56716" marB="56716"/>
                </a:tc>
                <a:extLst>
                  <a:ext uri="{0D108BD9-81ED-4DB2-BD59-A6C34878D82A}">
                    <a16:rowId xmlns:a16="http://schemas.microsoft.com/office/drawing/2014/main" val="730011613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>
                          <a:latin typeface="Calibri"/>
                        </a:rPr>
                        <a:t>Do you play app games?</a:t>
                      </a:r>
                      <a:endParaRPr lang="en-US" sz="2200"/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</a:t>
                      </a:r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</a:t>
                      </a:r>
                    </a:p>
                  </a:txBody>
                  <a:tcPr marL="113432" marR="113432" marT="56716" marB="56716"/>
                </a:tc>
                <a:extLst>
                  <a:ext uri="{0D108BD9-81ED-4DB2-BD59-A6C34878D82A}">
                    <a16:rowId xmlns:a16="http://schemas.microsoft.com/office/drawing/2014/main" val="1900597385"/>
                  </a:ext>
                </a:extLst>
              </a:tr>
              <a:tr h="11796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>
                          <a:latin typeface="Calibri"/>
                        </a:rPr>
                        <a:t>Did you use an app to prepare for your SAT/GRE?</a:t>
                      </a:r>
                      <a:endParaRPr lang="en-US" sz="2200"/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</a:t>
                      </a:r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</a:t>
                      </a:r>
                    </a:p>
                  </a:txBody>
                  <a:tcPr marL="113432" marR="113432" marT="56716" marB="56716"/>
                </a:tc>
                <a:extLst>
                  <a:ext uri="{0D108BD9-81ED-4DB2-BD59-A6C34878D82A}">
                    <a16:rowId xmlns:a16="http://schemas.microsoft.com/office/drawing/2014/main" val="1905977181"/>
                  </a:ext>
                </a:extLst>
              </a:tr>
              <a:tr h="11796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 dirty="0"/>
                        <a:t>How likely are you to use an app game as a learning tool?</a:t>
                      </a:r>
                      <a:endParaRPr lang="en-US" sz="2200" dirty="0"/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</a:t>
                      </a:r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</a:t>
                      </a:r>
                    </a:p>
                  </a:txBody>
                  <a:tcPr marL="113432" marR="113432" marT="56716" marB="56716"/>
                </a:tc>
                <a:extLst>
                  <a:ext uri="{0D108BD9-81ED-4DB2-BD59-A6C34878D82A}">
                    <a16:rowId xmlns:a16="http://schemas.microsoft.com/office/drawing/2014/main" val="3399271552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>
                          <a:latin typeface="Calibri"/>
                        </a:rPr>
                        <a:t>How likely are you to use this product?</a:t>
                      </a:r>
                      <a:endParaRPr lang="en-US" sz="2200"/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3</a:t>
                      </a:r>
                    </a:p>
                  </a:txBody>
                  <a:tcPr marL="113432" marR="113432" marT="56716" marB="5671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</a:t>
                      </a:r>
                    </a:p>
                  </a:txBody>
                  <a:tcPr marL="113432" marR="113432" marT="56716" marB="56716"/>
                </a:tc>
                <a:extLst>
                  <a:ext uri="{0D108BD9-81ED-4DB2-BD59-A6C34878D82A}">
                    <a16:rowId xmlns:a16="http://schemas.microsoft.com/office/drawing/2014/main" val="1048882721"/>
                  </a:ext>
                </a:extLst>
              </a:tr>
            </a:tbl>
          </a:graphicData>
        </a:graphic>
      </p:graphicFrame>
      <p:pic>
        <p:nvPicPr>
          <p:cNvPr id="3" name="Picture 4">
            <a:extLst>
              <a:ext uri="{FF2B5EF4-FFF2-40B4-BE49-F238E27FC236}">
                <a16:creationId xmlns:a16="http://schemas.microsoft.com/office/drawing/2014/main" id="{61063208-4298-40E9-84BB-2DF388B5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2" y="5238318"/>
            <a:ext cx="1857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B97F-B027-4202-87F1-495FFAA7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Interview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2B3F1A-67EB-4064-B0F6-EB7C83A09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712212"/>
              </p:ext>
            </p:extLst>
          </p:nvPr>
        </p:nvGraphicFramePr>
        <p:xfrm>
          <a:off x="1563029" y="1974308"/>
          <a:ext cx="9790771" cy="373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4">
            <a:extLst>
              <a:ext uri="{FF2B5EF4-FFF2-40B4-BE49-F238E27FC236}">
                <a16:creationId xmlns:a16="http://schemas.microsoft.com/office/drawing/2014/main" id="{92B2042F-5C46-4E15-B03E-70AD9B74F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8" y="5377708"/>
            <a:ext cx="1857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9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CEBBB-EE6A-4765-93E8-B355BCD8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"What aspects of the games, made you enjoy those games?"</a:t>
            </a:r>
            <a:endParaRPr lang="en-US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D7DFFF-91E5-4480-9C41-5CAF43FD6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6078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7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BCD0978-388D-4E0D-A0BA-465356504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451" y="5361996"/>
            <a:ext cx="1857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5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8D1F0-C829-4F70-B5BE-ADD58E7A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"What resources did you find most helpful in preparing for SAT/GRE? How were they helpful?"</a:t>
            </a:r>
            <a:endParaRPr lang="en-US" sz="3200"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5D0F5-0572-4BEF-A672-4F9797E86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38113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3CACE5C-4F7D-4F8C-A523-7653B8022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510" y="5290041"/>
            <a:ext cx="1857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5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662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Office Theme</vt:lpstr>
      <vt:lpstr>GameSAT</vt:lpstr>
      <vt:lpstr>Overall Project</vt:lpstr>
      <vt:lpstr>Current Features</vt:lpstr>
      <vt:lpstr>Current Outcomes</vt:lpstr>
      <vt:lpstr>User Profile: Texas Tech Students</vt:lpstr>
      <vt:lpstr>General Questions</vt:lpstr>
      <vt:lpstr>Interview Results</vt:lpstr>
      <vt:lpstr>"What aspects of the games, made you enjoy those games?"</vt:lpstr>
      <vt:lpstr>"What resources did you find most helpful in preparing for SAT/GRE? How were they helpful?"</vt:lpstr>
      <vt:lpstr>“Any functionality that should be added?” </vt:lpstr>
      <vt:lpstr>New Features</vt:lpstr>
      <vt:lpstr>New Outcomes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Shakib, Adib</cp:lastModifiedBy>
  <cp:revision>191</cp:revision>
  <dcterms:created xsi:type="dcterms:W3CDTF">2021-02-07T18:12:51Z</dcterms:created>
  <dcterms:modified xsi:type="dcterms:W3CDTF">2021-02-13T18:51:42Z</dcterms:modified>
</cp:coreProperties>
</file>