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033941-936D-4DFD-9403-F354E98837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687F12-B15F-44EF-9E87-CEF7AC3618C7}" type="datetimeFigureOut">
              <a:rPr lang="en-US" smtClean="0"/>
              <a:t>1/30/2023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1100844"/>
            <a:ext cx="7543800" cy="2593975"/>
          </a:xfrm>
        </p:spPr>
        <p:txBody>
          <a:bodyPr/>
          <a:lstStyle/>
          <a:p>
            <a:r>
              <a:rPr lang="en-US" sz="4000" b="1" dirty="0" err="1" smtClean="0">
                <a:latin typeface="Footlight MT Light" pitchFamily="18" charset="0"/>
              </a:rPr>
              <a:t>Banglore</a:t>
            </a:r>
            <a:r>
              <a:rPr lang="en-US" sz="4000" b="1" dirty="0" smtClean="0">
                <a:latin typeface="Footlight MT Light" pitchFamily="18" charset="0"/>
              </a:rPr>
              <a:t> institute of technology</a:t>
            </a:r>
            <a:endParaRPr lang="en-US" sz="4000" b="1" dirty="0">
              <a:latin typeface="Footlight MT L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74470"/>
            <a:ext cx="8001000" cy="52311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Department of information science and engineering</a:t>
            </a:r>
          </a:p>
          <a:p>
            <a:pPr algn="ctr"/>
            <a:endParaRPr lang="en-US" sz="2700" b="1" dirty="0">
              <a:latin typeface="Footlight MT Light" pitchFamily="18" charset="0"/>
            </a:endParaRPr>
          </a:p>
          <a:p>
            <a:pPr algn="ctr"/>
            <a:r>
              <a:rPr lang="en-US" sz="2700" b="1" dirty="0" smtClean="0">
                <a:latin typeface="Footlight MT Light" pitchFamily="18" charset="0"/>
              </a:rPr>
              <a:t>Database management system-project-18CSL58</a:t>
            </a:r>
          </a:p>
          <a:p>
            <a:pPr algn="ctr"/>
            <a:r>
              <a:rPr lang="en-US" sz="2700" b="1" dirty="0" smtClean="0">
                <a:latin typeface="Footlight MT Light" pitchFamily="18" charset="0"/>
              </a:rPr>
              <a:t>Presentation on: </a:t>
            </a:r>
          </a:p>
          <a:p>
            <a:pPr algn="ctr"/>
            <a:r>
              <a:rPr lang="en-US" sz="3200" b="1" dirty="0" smtClean="0">
                <a:latin typeface="Footlight MT Light" pitchFamily="18" charset="0"/>
              </a:rPr>
              <a:t>“</a:t>
            </a:r>
            <a:r>
              <a:rPr lang="en-US" sz="3200" b="1" u="sng" dirty="0">
                <a:latin typeface="Footlight MT Light" pitchFamily="18" charset="0"/>
              </a:rPr>
              <a:t>M</a:t>
            </a:r>
            <a:r>
              <a:rPr lang="en-US" sz="3200" b="1" u="sng" dirty="0" smtClean="0">
                <a:latin typeface="Footlight MT Light" pitchFamily="18" charset="0"/>
              </a:rPr>
              <a:t>inimizing Food Leftovers System</a:t>
            </a:r>
            <a:r>
              <a:rPr lang="en-US" sz="3200" b="1" dirty="0" smtClean="0">
                <a:latin typeface="Footlight MT Light" pitchFamily="18" charset="0"/>
              </a:rPr>
              <a:t>”</a:t>
            </a:r>
          </a:p>
          <a:p>
            <a:endParaRPr lang="en-US" sz="3200" b="1" dirty="0">
              <a:latin typeface="Footlight MT Light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 the guidance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smtClean="0">
                <a:latin typeface="Footlight MT Light" pitchFamily="18" charset="0"/>
              </a:rPr>
              <a:t>				</a:t>
            </a:r>
            <a:r>
              <a:rPr lang="en-US" b="1" dirty="0" smtClean="0">
                <a:latin typeface="Footlight MT Light" pitchFamily="18" charset="0"/>
              </a:rPr>
              <a:t>by</a:t>
            </a:r>
            <a:r>
              <a:rPr lang="en-US" b="1" dirty="0" smtClean="0">
                <a:latin typeface="Footlight MT Light" pitchFamily="18" charset="0"/>
              </a:rPr>
              <a:t>:</a:t>
            </a:r>
          </a:p>
          <a:p>
            <a:r>
              <a:rPr lang="en-US" b="1" dirty="0" smtClean="0">
                <a:latin typeface="Footlight MT Light" pitchFamily="18" charset="0"/>
              </a:rPr>
              <a:t>Mrs. </a:t>
            </a:r>
            <a:r>
              <a:rPr lang="en-US" b="1" dirty="0" err="1" smtClean="0">
                <a:latin typeface="Footlight MT Light" pitchFamily="18" charset="0"/>
              </a:rPr>
              <a:t>Anupama</a:t>
            </a:r>
            <a:r>
              <a:rPr lang="en-US" b="1" dirty="0" smtClean="0">
                <a:latin typeface="Footlight MT Light" pitchFamily="18" charset="0"/>
              </a:rPr>
              <a:t> K C		            </a:t>
            </a:r>
            <a:r>
              <a:rPr lang="en-US" b="1" dirty="0" err="1" smtClean="0">
                <a:latin typeface="Footlight MT Light" pitchFamily="18" charset="0"/>
              </a:rPr>
              <a:t>Shreedatta</a:t>
            </a:r>
            <a:r>
              <a:rPr lang="en-US" b="1" dirty="0" smtClean="0">
                <a:latin typeface="Footlight MT Light" pitchFamily="18" charset="0"/>
              </a:rPr>
              <a:t> Nasik 1BI20IS092 </a:t>
            </a:r>
          </a:p>
          <a:p>
            <a:r>
              <a:rPr lang="en-US" b="1" dirty="0" smtClean="0">
                <a:latin typeface="Footlight MT Light" pitchFamily="18" charset="0"/>
              </a:rPr>
              <a:t>Assistant prof. </a:t>
            </a:r>
            <a:r>
              <a:rPr lang="en-US" b="1" dirty="0" err="1" smtClean="0">
                <a:latin typeface="Footlight MT Light" pitchFamily="18" charset="0"/>
              </a:rPr>
              <a:t>dept</a:t>
            </a:r>
            <a:r>
              <a:rPr lang="en-US" b="1" dirty="0" smtClean="0">
                <a:latin typeface="Footlight MT Light" pitchFamily="18" charset="0"/>
              </a:rPr>
              <a:t> of ISE,BIT	            </a:t>
            </a:r>
            <a:r>
              <a:rPr lang="en-US" b="1" dirty="0" err="1" smtClean="0">
                <a:latin typeface="Footlight MT Light" pitchFamily="18" charset="0"/>
              </a:rPr>
              <a:t>Snehit</a:t>
            </a:r>
            <a:r>
              <a:rPr lang="en-US" b="1" dirty="0" smtClean="0">
                <a:latin typeface="Footlight MT Light" pitchFamily="18" charset="0"/>
              </a:rPr>
              <a:t> </a:t>
            </a:r>
            <a:r>
              <a:rPr lang="en-US" b="1" dirty="0" err="1" smtClean="0">
                <a:latin typeface="Footlight MT Light" pitchFamily="18" charset="0"/>
              </a:rPr>
              <a:t>kinagi</a:t>
            </a:r>
            <a:r>
              <a:rPr lang="en-US" b="1" dirty="0" smtClean="0">
                <a:latin typeface="Footlight MT Light" pitchFamily="18" charset="0"/>
              </a:rPr>
              <a:t>  1BI20IS103</a:t>
            </a:r>
          </a:p>
          <a:p>
            <a:r>
              <a:rPr lang="en-US" b="1" dirty="0" smtClean="0">
                <a:latin typeface="Footlight MT Light" pitchFamily="18" charset="0"/>
              </a:rPr>
              <a:t>Mrs. </a:t>
            </a:r>
            <a:r>
              <a:rPr lang="en-US" b="1" dirty="0" err="1" smtClean="0">
                <a:latin typeface="Footlight MT Light" pitchFamily="18" charset="0"/>
              </a:rPr>
              <a:t>Vani</a:t>
            </a:r>
            <a:r>
              <a:rPr lang="en-US" b="1" dirty="0" smtClean="0">
                <a:latin typeface="Footlight MT Light" pitchFamily="18" charset="0"/>
              </a:rPr>
              <a:t> V</a:t>
            </a:r>
          </a:p>
          <a:p>
            <a:r>
              <a:rPr lang="en-US" b="1" dirty="0">
                <a:latin typeface="Footlight MT Light" pitchFamily="18" charset="0"/>
              </a:rPr>
              <a:t>Assistant prof. </a:t>
            </a:r>
            <a:r>
              <a:rPr lang="en-US" b="1" dirty="0" err="1">
                <a:latin typeface="Footlight MT Light" pitchFamily="18" charset="0"/>
              </a:rPr>
              <a:t>dept</a:t>
            </a:r>
            <a:r>
              <a:rPr lang="en-US" b="1" dirty="0">
                <a:latin typeface="Footlight MT Light" pitchFamily="18" charset="0"/>
              </a:rPr>
              <a:t> of </a:t>
            </a:r>
            <a:r>
              <a:rPr lang="en-US" b="1" dirty="0" smtClean="0">
                <a:latin typeface="Footlight MT Light" pitchFamily="18" charset="0"/>
              </a:rPr>
              <a:t>ISE,BIT</a:t>
            </a:r>
            <a:endParaRPr lang="en-US" b="1" dirty="0">
              <a:latin typeface="Footlight MT Ligh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95400" cy="1322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24765"/>
            <a:ext cx="1447800" cy="14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620000" cy="1143000"/>
          </a:xfrm>
        </p:spPr>
        <p:txBody>
          <a:bodyPr/>
          <a:lstStyle/>
          <a:p>
            <a:r>
              <a:rPr lang="en-US" sz="3000" b="1" u="sng" dirty="0"/>
              <a:t>T</a:t>
            </a:r>
            <a:r>
              <a:rPr lang="en-US" sz="3000" b="1" u="sng" dirty="0" smtClean="0"/>
              <a:t>riggers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CREATE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DEFINER=`root`@`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TRIGGER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orders_AFTER_INSERT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AFTER INSERT ON `orders` FOR EACH ROW BEGIN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1143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 DEFINER=`root`@`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TRIGGER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order_date_AFTER_INSERT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AFTER INSERT ON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order_date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FOR EACH ROW BEGIN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 into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date_table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(DATE1) values (date1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);END</a:t>
            </a: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CREATE DEFINER=`root`@`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TRIGGER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date_table_AFTER_INSERT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AFTER INSERT ON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date_table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FOR EACH ROW BEGIN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calldate_table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8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09"/>
            <a:ext cx="7620000" cy="1143000"/>
          </a:xfrm>
        </p:spPr>
        <p:txBody>
          <a:bodyPr/>
          <a:lstStyle/>
          <a:p>
            <a:r>
              <a:rPr lang="en-US" sz="3000" b="1" u="sng" dirty="0" smtClean="0"/>
              <a:t>View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715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ALGORITHM = UNDEFINED 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DEFINER = `root`@`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` 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SQL SECURITY DEFINER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VIEW `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new_view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` AS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SELECT 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`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d`.`DAY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` AS `DAY`,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`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l`.`TIME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` AS `TIME`,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`l`.`ID_1` AS `ID_1`,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`l`.`ID_2` AS `ID_2`,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`l`.`ID_3` AS `ID_3`,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`l`.`ID_4` AS `ID_4`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FROM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(`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date_table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` `d`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JOIN `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total_items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` `l`)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WHERE</a:t>
            </a:r>
          </a:p>
          <a:p>
            <a:pPr marL="11430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(`d`.`DATE1` = `l`.`DATE1`)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8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27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latin typeface="Footlight MT Light" pitchFamily="18" charset="0"/>
              </a:rPr>
              <a:t>Problem statement</a:t>
            </a:r>
            <a:endParaRPr lang="en-US" sz="3000" b="1" u="sng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past few years machine learning has progressed in a substantial manner. Day by day machine learning concepts are being integrated to fields that are not at all related and getting desirable result.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many projects are being done on the restaurant field which houses a large amount of data. The major aspect in which the restaurants lose their money and resources is due to the leftovers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purpose is to apply the concepts of machine learning and develop a system that predicts the food items that would be consumed and hence reducing the leftovers as it is not completely accurate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Still the owner can use this data to his advantage and make the necessary arrangements in cooking food items.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1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27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latin typeface="Footlight MT Light" pitchFamily="18" charset="0"/>
              </a:rPr>
              <a:t>Objectives and </a:t>
            </a:r>
            <a:r>
              <a:rPr lang="en-US" sz="3000" b="1" u="sng" dirty="0" smtClean="0">
                <a:latin typeface="Footlight MT Light" pitchFamily="18" charset="0"/>
              </a:rPr>
              <a:t>Scope</a:t>
            </a:r>
            <a:endParaRPr lang="en-US" sz="3000" b="1" u="sng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lvl="0"/>
            <a:endParaRPr lang="en-US" sz="2400" dirty="0" smtClean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parameters on which each food items are dependent upon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Store the data on those parameters in the database on a certain manner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specified by the schema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Collect the data until required amount.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Processing of data and fitting it with a predicting model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Building an application program which predicts the consumption of food item specified by the parameters passed.</a:t>
            </a:r>
          </a:p>
          <a:p>
            <a:endParaRPr lang="en-US" sz="2700" dirty="0" smtClean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8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u="sng" dirty="0" smtClean="0">
                <a:latin typeface="Footlight MT Light" pitchFamily="18" charset="0"/>
              </a:rPr>
              <a:t>Hardware and software </a:t>
            </a:r>
            <a:r>
              <a:rPr lang="en-US" sz="3000" b="1" u="sng" dirty="0" err="1" smtClean="0">
                <a:latin typeface="Footlight MT Light" pitchFamily="18" charset="0"/>
              </a:rPr>
              <a:t>recquirements</a:t>
            </a:r>
            <a:endParaRPr lang="en-US" sz="3000" b="1" u="sng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b="1" dirty="0" smtClean="0"/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System:	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 7/8/10/11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Back End: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Front End: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HTML, CSS, flask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 required: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Studio and the database used is MYSQL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disk: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15GB/Above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1GB/Above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Processor: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core i3/i4/i5/i7 or equivalent AMD processors</a:t>
            </a: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u="sng" dirty="0" smtClean="0"/>
              <a:t>Implementation 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in the database is imported into python ide through the package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sqlconnector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data is read into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pandas package.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linear regression model with multi variable is fitted to all the food items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parameters are given from the front end.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regression objects predicts the consumption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food_item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based on the sent parameters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predicted values are then sent back to front end.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Flask frame work is used to connect backend and front end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0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620000" cy="1143000"/>
          </a:xfrm>
        </p:spPr>
        <p:txBody>
          <a:bodyPr/>
          <a:lstStyle/>
          <a:p>
            <a:r>
              <a:rPr lang="en-US" sz="3000" b="1" u="sng" dirty="0" smtClean="0">
                <a:latin typeface="Footlight MT Light" pitchFamily="18" charset="0"/>
              </a:rPr>
              <a:t>Schema diagram</a:t>
            </a:r>
            <a:endParaRPr lang="en-US" sz="3000" b="1" u="sng" dirty="0">
              <a:latin typeface="Footlight MT Ligh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sus\Pictures\Screenshot 2023-01-28 050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910513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07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u="sng" dirty="0" smtClean="0">
                <a:latin typeface="Footlight MT Light" pitchFamily="18" charset="0"/>
              </a:rPr>
              <a:t>ER Diagram</a:t>
            </a:r>
            <a:endParaRPr lang="en-US" sz="3000" b="1" u="sng" dirty="0">
              <a:latin typeface="Footlight MT Light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3000" b="1" u="sng" dirty="0" smtClean="0"/>
              <a:t>Stored procedures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CREATE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DEFINER=`root`@`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` PROCEDURE `u1`()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total_items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JOIN orders N ON N.FOOD_ID=1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JOIN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order_date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 ON  M.DATE1=O.DATE1 AND M.TIME=O.TIME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M.ID_1=(SELECT SUM(X.QUANTITY) 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FROM orders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X,order_date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WHERE X.FOOD_ID=1 AND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X.ORDER_ID=Y.ORDER_ID AND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Y.DATE1=M.DATE1 AND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Y.TIME=M.TIME)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N.ORDER_ID=O.ORDER_ID AND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M.TIME=O.TIME;</a:t>
            </a:r>
          </a:p>
          <a:p>
            <a:pPr marL="1143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CREATE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DEFINER=`root`@`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PROCEDURE `UALL`()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CALL u1();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CALL u2();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CALL u3();</a:t>
            </a: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CALL u4();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1143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CREATE DEFINER=`root`@`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PROCEDURE 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calldate_table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`()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date_table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` set DAY=day(DATE1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09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703</TotalTime>
  <Words>596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Banglore institute of technology</vt:lpstr>
      <vt:lpstr>Problem statement</vt:lpstr>
      <vt:lpstr>Objectives and Scope</vt:lpstr>
      <vt:lpstr>Hardware and software recquirements</vt:lpstr>
      <vt:lpstr>Implementation </vt:lpstr>
      <vt:lpstr>Schema diagram</vt:lpstr>
      <vt:lpstr>ER Diagram</vt:lpstr>
      <vt:lpstr>Stored procedures</vt:lpstr>
      <vt:lpstr>PowerPoint Presentation</vt:lpstr>
      <vt:lpstr>Triggers</vt:lpstr>
      <vt:lpstr>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 n</dc:creator>
  <cp:lastModifiedBy>ss n</cp:lastModifiedBy>
  <cp:revision>22</cp:revision>
  <dcterms:created xsi:type="dcterms:W3CDTF">2022-11-28T20:36:09Z</dcterms:created>
  <dcterms:modified xsi:type="dcterms:W3CDTF">2023-01-29T22:25:19Z</dcterms:modified>
</cp:coreProperties>
</file>