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jXffhfcNNdzkwmiYaxjAJcQclp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8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2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3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4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5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7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8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2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3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1"/>
          <p:cNvSpPr txBox="1"/>
          <p:nvPr>
            <p:ph type="title"/>
          </p:nvPr>
        </p:nvSpPr>
        <p:spPr>
          <a:xfrm>
            <a:off x="1305793" y="406401"/>
            <a:ext cx="6532413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1"/>
          <p:cNvSpPr txBox="1"/>
          <p:nvPr>
            <p:ph idx="1" type="body"/>
          </p:nvPr>
        </p:nvSpPr>
        <p:spPr>
          <a:xfrm>
            <a:off x="627380" y="1709420"/>
            <a:ext cx="7889239" cy="147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2"/>
          <p:cNvSpPr txBox="1"/>
          <p:nvPr>
            <p:ph type="title"/>
          </p:nvPr>
        </p:nvSpPr>
        <p:spPr>
          <a:xfrm>
            <a:off x="1305793" y="406401"/>
            <a:ext cx="6532413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2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2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3"/>
          <p:cNvSpPr txBox="1"/>
          <p:nvPr>
            <p:ph type="title"/>
          </p:nvPr>
        </p:nvSpPr>
        <p:spPr>
          <a:xfrm>
            <a:off x="1305793" y="406401"/>
            <a:ext cx="6532413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/>
          <p:nvPr/>
        </p:nvSpPr>
        <p:spPr>
          <a:xfrm>
            <a:off x="457200" y="76201"/>
            <a:ext cx="304800" cy="655319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60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8077198" y="0"/>
                </a:moveTo>
                <a:lnTo>
                  <a:pt x="0" y="0"/>
                </a:lnTo>
                <a:lnTo>
                  <a:pt x="0" y="76200"/>
                </a:lnTo>
                <a:lnTo>
                  <a:pt x="8077198" y="76200"/>
                </a:lnTo>
                <a:lnTo>
                  <a:pt x="80771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60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0" y="0"/>
                </a:moveTo>
                <a:lnTo>
                  <a:pt x="8077197" y="0"/>
                </a:lnTo>
                <a:lnTo>
                  <a:pt x="8077197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60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380999" y="0"/>
                </a:moveTo>
                <a:lnTo>
                  <a:pt x="0" y="0"/>
                </a:lnTo>
                <a:lnTo>
                  <a:pt x="0" y="76200"/>
                </a:lnTo>
                <a:lnTo>
                  <a:pt x="380999" y="76200"/>
                </a:lnTo>
                <a:lnTo>
                  <a:pt x="3809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60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0" y="0"/>
                </a:moveTo>
                <a:lnTo>
                  <a:pt x="380999" y="0"/>
                </a:lnTo>
                <a:lnTo>
                  <a:pt x="380999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60"/>
          <p:cNvSpPr txBox="1"/>
          <p:nvPr>
            <p:ph type="title"/>
          </p:nvPr>
        </p:nvSpPr>
        <p:spPr>
          <a:xfrm>
            <a:off x="1305793" y="406401"/>
            <a:ext cx="6532413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60"/>
          <p:cNvSpPr txBox="1"/>
          <p:nvPr>
            <p:ph idx="1" type="body"/>
          </p:nvPr>
        </p:nvSpPr>
        <p:spPr>
          <a:xfrm>
            <a:off x="627380" y="1709420"/>
            <a:ext cx="7889239" cy="147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0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0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60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title"/>
          </p:nvPr>
        </p:nvSpPr>
        <p:spPr>
          <a:xfrm>
            <a:off x="3979202" y="375921"/>
            <a:ext cx="21057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The Cut</a:t>
            </a:r>
            <a:endParaRPr sz="4400"/>
          </a:p>
        </p:txBody>
      </p:sp>
      <p:sp>
        <p:nvSpPr>
          <p:cNvPr id="49" name="Google Shape;49;p1"/>
          <p:cNvSpPr txBox="1"/>
          <p:nvPr/>
        </p:nvSpPr>
        <p:spPr>
          <a:xfrm>
            <a:off x="1145539" y="1709420"/>
            <a:ext cx="7045200" cy="3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110299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Backtracking is a characteristic  feature of Prolog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57734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backtracking can lead to  inefficiency: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5080" rtl="0" algn="l">
              <a:lnSpc>
                <a:spcPct val="118892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Prolog can waste time and memory  exploring possibilities that lead nowhere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would be nice to have some control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50" name="Google Shape;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1305793" y="406401"/>
            <a:ext cx="6532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cut-free code</a:t>
            </a:r>
            <a:endParaRPr/>
          </a:p>
        </p:txBody>
      </p:sp>
      <p:sp>
        <p:nvSpPr>
          <p:cNvPr id="157" name="Google Shape;157;p10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49860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 c(X), d(X), 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4066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  X=1;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10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160" name="Google Shape;160;p10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6172198" y="1752599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4419600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838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838200" y="457200"/>
                  </a:lnTo>
                  <a:lnTo>
                    <a:pt x="867860" y="451211"/>
                  </a:lnTo>
                  <a:lnTo>
                    <a:pt x="892081" y="434881"/>
                  </a:lnTo>
                  <a:lnTo>
                    <a:pt x="908411" y="410660"/>
                  </a:lnTo>
                  <a:lnTo>
                    <a:pt x="914400" y="381000"/>
                  </a:lnTo>
                  <a:lnTo>
                    <a:pt x="914400" y="76200"/>
                  </a:lnTo>
                  <a:lnTo>
                    <a:pt x="908411" y="46539"/>
                  </a:lnTo>
                  <a:lnTo>
                    <a:pt x="892081" y="22318"/>
                  </a:lnTo>
                  <a:lnTo>
                    <a:pt x="867860" y="598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838199" y="0"/>
                  </a:lnTo>
                  <a:lnTo>
                    <a:pt x="867860" y="5988"/>
                  </a:lnTo>
                  <a:lnTo>
                    <a:pt x="892081" y="22318"/>
                  </a:lnTo>
                  <a:lnTo>
                    <a:pt x="908411" y="46539"/>
                  </a:lnTo>
                  <a:lnTo>
                    <a:pt x="914399" y="76199"/>
                  </a:lnTo>
                  <a:lnTo>
                    <a:pt x="914399" y="380999"/>
                  </a:lnTo>
                  <a:lnTo>
                    <a:pt x="908411" y="410660"/>
                  </a:lnTo>
                  <a:lnTo>
                    <a:pt x="892081" y="434881"/>
                  </a:lnTo>
                  <a:lnTo>
                    <a:pt x="867860" y="451211"/>
                  </a:lnTo>
                  <a:lnTo>
                    <a:pt x="838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4789486" y="33416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7086599" y="2209800"/>
              <a:ext cx="1447800" cy="381000"/>
            </a:xfrm>
            <a:custGeom>
              <a:rect b="b" l="l" r="r" t="t"/>
              <a:pathLst>
                <a:path extrusionOk="0" h="381000" w="1447800">
                  <a:moveTo>
                    <a:pt x="1447799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4876799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4876798" y="30480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486398" y="2590800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2438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438400" y="457200"/>
                  </a:lnTo>
                  <a:lnTo>
                    <a:pt x="2468060" y="451211"/>
                  </a:lnTo>
                  <a:lnTo>
                    <a:pt x="2492281" y="434881"/>
                  </a:lnTo>
                  <a:lnTo>
                    <a:pt x="2508611" y="410660"/>
                  </a:lnTo>
                  <a:lnTo>
                    <a:pt x="2514600" y="381000"/>
                  </a:lnTo>
                  <a:lnTo>
                    <a:pt x="2514600" y="76200"/>
                  </a:lnTo>
                  <a:lnTo>
                    <a:pt x="2508611" y="46539"/>
                  </a:lnTo>
                  <a:lnTo>
                    <a:pt x="2492281" y="22318"/>
                  </a:lnTo>
                  <a:lnTo>
                    <a:pt x="2468060" y="5988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5486398" y="2590800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438399" y="0"/>
                  </a:lnTo>
                  <a:lnTo>
                    <a:pt x="2468059" y="5988"/>
                  </a:lnTo>
                  <a:lnTo>
                    <a:pt x="2492280" y="22318"/>
                  </a:lnTo>
                  <a:lnTo>
                    <a:pt x="2508611" y="46539"/>
                  </a:lnTo>
                  <a:lnTo>
                    <a:pt x="2514599" y="76199"/>
                  </a:lnTo>
                  <a:lnTo>
                    <a:pt x="2514599" y="380999"/>
                  </a:lnTo>
                  <a:lnTo>
                    <a:pt x="2508611" y="410660"/>
                  </a:lnTo>
                  <a:lnTo>
                    <a:pt x="2492280" y="434881"/>
                  </a:lnTo>
                  <a:lnTo>
                    <a:pt x="2468059" y="451211"/>
                  </a:lnTo>
                  <a:lnTo>
                    <a:pt x="2438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10"/>
          <p:cNvSpPr txBox="1"/>
          <p:nvPr/>
        </p:nvSpPr>
        <p:spPr>
          <a:xfrm>
            <a:off x="4343398" y="1600200"/>
            <a:ext cx="4648200" cy="502920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8600">
            <a:spAutoFit/>
          </a:bodyPr>
          <a:lstStyle/>
          <a:p>
            <a:pPr indent="0" lvl="0" marL="698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663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a(X).	?- b(X),c(X),d(X),e(X).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986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A close up of text on a black background&#10;&#10;Description automatically generated" id="173" name="Google Shape;17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1305793" y="406401"/>
            <a:ext cx="6532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cut-free code</a:t>
            </a:r>
            <a:endParaRPr/>
          </a:p>
        </p:txBody>
      </p:sp>
      <p:sp>
        <p:nvSpPr>
          <p:cNvPr id="179" name="Google Shape;179;p11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49860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 c(X), d(X), 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4066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  X=1;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11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182" name="Google Shape;182;p11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172198" y="1752599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419600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838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838200" y="457200"/>
                  </a:lnTo>
                  <a:lnTo>
                    <a:pt x="867860" y="451211"/>
                  </a:lnTo>
                  <a:lnTo>
                    <a:pt x="892081" y="434881"/>
                  </a:lnTo>
                  <a:lnTo>
                    <a:pt x="908411" y="410660"/>
                  </a:lnTo>
                  <a:lnTo>
                    <a:pt x="914400" y="381000"/>
                  </a:lnTo>
                  <a:lnTo>
                    <a:pt x="914400" y="76200"/>
                  </a:lnTo>
                  <a:lnTo>
                    <a:pt x="908411" y="46539"/>
                  </a:lnTo>
                  <a:lnTo>
                    <a:pt x="892081" y="22318"/>
                  </a:lnTo>
                  <a:lnTo>
                    <a:pt x="867860" y="598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838199" y="0"/>
                  </a:lnTo>
                  <a:lnTo>
                    <a:pt x="867860" y="5988"/>
                  </a:lnTo>
                  <a:lnTo>
                    <a:pt x="892081" y="22318"/>
                  </a:lnTo>
                  <a:lnTo>
                    <a:pt x="908411" y="46539"/>
                  </a:lnTo>
                  <a:lnTo>
                    <a:pt x="914399" y="76199"/>
                  </a:lnTo>
                  <a:lnTo>
                    <a:pt x="914399" y="380999"/>
                  </a:lnTo>
                  <a:lnTo>
                    <a:pt x="908411" y="410660"/>
                  </a:lnTo>
                  <a:lnTo>
                    <a:pt x="892081" y="434881"/>
                  </a:lnTo>
                  <a:lnTo>
                    <a:pt x="867860" y="451211"/>
                  </a:lnTo>
                  <a:lnTo>
                    <a:pt x="838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4789486" y="33416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7086599" y="2209800"/>
              <a:ext cx="1447800" cy="381000"/>
            </a:xfrm>
            <a:custGeom>
              <a:rect b="b" l="l" r="r" t="t"/>
              <a:pathLst>
                <a:path extrusionOk="0" h="381000" w="1447800">
                  <a:moveTo>
                    <a:pt x="1447799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876799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876798" y="30480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5638798" y="3048000"/>
              <a:ext cx="685800" cy="685800"/>
            </a:xfrm>
            <a:custGeom>
              <a:rect b="b" l="l" r="r" t="t"/>
              <a:pathLst>
                <a:path extrusionOk="0" h="685800" w="685800">
                  <a:moveTo>
                    <a:pt x="0" y="685799"/>
                  </a:moveTo>
                  <a:lnTo>
                    <a:pt x="685799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934198" y="3048000"/>
              <a:ext cx="609600" cy="685800"/>
            </a:xfrm>
            <a:custGeom>
              <a:rect b="b" l="l" r="r" t="t"/>
              <a:pathLst>
                <a:path extrusionOk="0" h="685800" w="609600">
                  <a:moveTo>
                    <a:pt x="609599" y="685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486398" y="2590800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2438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438400" y="457200"/>
                  </a:lnTo>
                  <a:lnTo>
                    <a:pt x="2468060" y="451211"/>
                  </a:lnTo>
                  <a:lnTo>
                    <a:pt x="2492281" y="434881"/>
                  </a:lnTo>
                  <a:lnTo>
                    <a:pt x="2508611" y="410660"/>
                  </a:lnTo>
                  <a:lnTo>
                    <a:pt x="2514600" y="381000"/>
                  </a:lnTo>
                  <a:lnTo>
                    <a:pt x="2514600" y="76200"/>
                  </a:lnTo>
                  <a:lnTo>
                    <a:pt x="2508611" y="46539"/>
                  </a:lnTo>
                  <a:lnTo>
                    <a:pt x="2492281" y="22318"/>
                  </a:lnTo>
                  <a:lnTo>
                    <a:pt x="2468060" y="5988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5486398" y="2590800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438399" y="0"/>
                  </a:lnTo>
                  <a:lnTo>
                    <a:pt x="2468059" y="5988"/>
                  </a:lnTo>
                  <a:lnTo>
                    <a:pt x="2492280" y="22318"/>
                  </a:lnTo>
                  <a:lnTo>
                    <a:pt x="2508611" y="46539"/>
                  </a:lnTo>
                  <a:lnTo>
                    <a:pt x="2514599" y="76199"/>
                  </a:lnTo>
                  <a:lnTo>
                    <a:pt x="2514599" y="380999"/>
                  </a:lnTo>
                  <a:lnTo>
                    <a:pt x="2508611" y="410660"/>
                  </a:lnTo>
                  <a:lnTo>
                    <a:pt x="2492280" y="434881"/>
                  </a:lnTo>
                  <a:lnTo>
                    <a:pt x="2468059" y="451211"/>
                  </a:lnTo>
                  <a:lnTo>
                    <a:pt x="2438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11"/>
          <p:cNvSpPr txBox="1"/>
          <p:nvPr/>
        </p:nvSpPr>
        <p:spPr>
          <a:xfrm>
            <a:off x="4343398" y="1600200"/>
            <a:ext cx="4648200" cy="502920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8600">
            <a:spAutoFit/>
          </a:bodyPr>
          <a:lstStyle/>
          <a:p>
            <a:pPr indent="0" lvl="0" marL="698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663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a(X).	?- b(X),c(X),d(X),e(X).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986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A close up of text on a black background&#10;&#10;Description automatically generated" id="197" name="Google Shape;19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type="title"/>
          </p:nvPr>
        </p:nvSpPr>
        <p:spPr>
          <a:xfrm>
            <a:off x="1305793" y="406401"/>
            <a:ext cx="6532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cut-free code</a:t>
            </a:r>
            <a:endParaRPr/>
          </a:p>
        </p:txBody>
      </p:sp>
      <p:sp>
        <p:nvSpPr>
          <p:cNvPr id="203" name="Google Shape;203;p12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49860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 c(X), d(X), 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4066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  X=1;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12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206" name="Google Shape;206;p12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6172198" y="1752599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2"/>
            <p:cNvSpPr/>
            <p:nvPr/>
          </p:nvSpPr>
          <p:spPr>
            <a:xfrm>
              <a:off x="4419600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838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838200" y="457200"/>
                  </a:lnTo>
                  <a:lnTo>
                    <a:pt x="867860" y="451211"/>
                  </a:lnTo>
                  <a:lnTo>
                    <a:pt x="892081" y="434881"/>
                  </a:lnTo>
                  <a:lnTo>
                    <a:pt x="908411" y="410660"/>
                  </a:lnTo>
                  <a:lnTo>
                    <a:pt x="914400" y="381000"/>
                  </a:lnTo>
                  <a:lnTo>
                    <a:pt x="914400" y="76200"/>
                  </a:lnTo>
                  <a:lnTo>
                    <a:pt x="908411" y="46539"/>
                  </a:lnTo>
                  <a:lnTo>
                    <a:pt x="892081" y="22318"/>
                  </a:lnTo>
                  <a:lnTo>
                    <a:pt x="867860" y="598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838199" y="0"/>
                  </a:lnTo>
                  <a:lnTo>
                    <a:pt x="867860" y="5988"/>
                  </a:lnTo>
                  <a:lnTo>
                    <a:pt x="892081" y="22318"/>
                  </a:lnTo>
                  <a:lnTo>
                    <a:pt x="908411" y="46539"/>
                  </a:lnTo>
                  <a:lnTo>
                    <a:pt x="914399" y="76199"/>
                  </a:lnTo>
                  <a:lnTo>
                    <a:pt x="914399" y="380999"/>
                  </a:lnTo>
                  <a:lnTo>
                    <a:pt x="908411" y="410660"/>
                  </a:lnTo>
                  <a:lnTo>
                    <a:pt x="892081" y="434881"/>
                  </a:lnTo>
                  <a:lnTo>
                    <a:pt x="867860" y="451211"/>
                  </a:lnTo>
                  <a:lnTo>
                    <a:pt x="838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4789486" y="33416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7086599" y="2209800"/>
              <a:ext cx="1447800" cy="381000"/>
            </a:xfrm>
            <a:custGeom>
              <a:rect b="b" l="l" r="r" t="t"/>
              <a:pathLst>
                <a:path extrusionOk="0" h="381000" w="1447800">
                  <a:moveTo>
                    <a:pt x="1447799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4876799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4876798" y="30480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5638798" y="3048000"/>
              <a:ext cx="685800" cy="685800"/>
            </a:xfrm>
            <a:custGeom>
              <a:rect b="b" l="l" r="r" t="t"/>
              <a:pathLst>
                <a:path extrusionOk="0" h="685800" w="685800">
                  <a:moveTo>
                    <a:pt x="0" y="685799"/>
                  </a:moveTo>
                  <a:lnTo>
                    <a:pt x="685799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6934198" y="3048000"/>
              <a:ext cx="609600" cy="685800"/>
            </a:xfrm>
            <a:custGeom>
              <a:rect b="b" l="l" r="r" t="t"/>
              <a:pathLst>
                <a:path extrusionOk="0" h="685800" w="609600">
                  <a:moveTo>
                    <a:pt x="609599" y="685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2"/>
            <p:cNvSpPr/>
            <p:nvPr/>
          </p:nvSpPr>
          <p:spPr>
            <a:xfrm>
              <a:off x="4571998" y="3733799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1905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905000" y="457200"/>
                  </a:lnTo>
                  <a:lnTo>
                    <a:pt x="1934660" y="451211"/>
                  </a:lnTo>
                  <a:lnTo>
                    <a:pt x="1958881" y="434881"/>
                  </a:lnTo>
                  <a:lnTo>
                    <a:pt x="1975211" y="410660"/>
                  </a:lnTo>
                  <a:lnTo>
                    <a:pt x="1981200" y="381000"/>
                  </a:lnTo>
                  <a:lnTo>
                    <a:pt x="1981200" y="76200"/>
                  </a:lnTo>
                  <a:lnTo>
                    <a:pt x="1975211" y="46539"/>
                  </a:lnTo>
                  <a:lnTo>
                    <a:pt x="1958881" y="22318"/>
                  </a:lnTo>
                  <a:lnTo>
                    <a:pt x="1934660" y="59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4571998" y="3733799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904999" y="0"/>
                  </a:lnTo>
                  <a:lnTo>
                    <a:pt x="1934660" y="5988"/>
                  </a:lnTo>
                  <a:lnTo>
                    <a:pt x="1958881" y="22318"/>
                  </a:lnTo>
                  <a:lnTo>
                    <a:pt x="1975211" y="46539"/>
                  </a:lnTo>
                  <a:lnTo>
                    <a:pt x="1981199" y="76199"/>
                  </a:lnTo>
                  <a:lnTo>
                    <a:pt x="1981199" y="380999"/>
                  </a:lnTo>
                  <a:lnTo>
                    <a:pt x="1975211" y="410660"/>
                  </a:lnTo>
                  <a:lnTo>
                    <a:pt x="1958881" y="434881"/>
                  </a:lnTo>
                  <a:lnTo>
                    <a:pt x="1934660" y="451211"/>
                  </a:lnTo>
                  <a:lnTo>
                    <a:pt x="1904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5486398" y="2590800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2438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438400" y="457200"/>
                  </a:lnTo>
                  <a:lnTo>
                    <a:pt x="2468060" y="451211"/>
                  </a:lnTo>
                  <a:lnTo>
                    <a:pt x="2492281" y="434881"/>
                  </a:lnTo>
                  <a:lnTo>
                    <a:pt x="2508611" y="410660"/>
                  </a:lnTo>
                  <a:lnTo>
                    <a:pt x="2514600" y="381000"/>
                  </a:lnTo>
                  <a:lnTo>
                    <a:pt x="2514600" y="76200"/>
                  </a:lnTo>
                  <a:lnTo>
                    <a:pt x="2508611" y="46539"/>
                  </a:lnTo>
                  <a:lnTo>
                    <a:pt x="2492281" y="22318"/>
                  </a:lnTo>
                  <a:lnTo>
                    <a:pt x="2468060" y="5988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5486398" y="2590800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438399" y="0"/>
                  </a:lnTo>
                  <a:lnTo>
                    <a:pt x="2468059" y="5988"/>
                  </a:lnTo>
                  <a:lnTo>
                    <a:pt x="2492280" y="22318"/>
                  </a:lnTo>
                  <a:lnTo>
                    <a:pt x="2508611" y="46539"/>
                  </a:lnTo>
                  <a:lnTo>
                    <a:pt x="2514599" y="76199"/>
                  </a:lnTo>
                  <a:lnTo>
                    <a:pt x="2514599" y="380999"/>
                  </a:lnTo>
                  <a:lnTo>
                    <a:pt x="2508611" y="410660"/>
                  </a:lnTo>
                  <a:lnTo>
                    <a:pt x="2492280" y="434881"/>
                  </a:lnTo>
                  <a:lnTo>
                    <a:pt x="2468059" y="451211"/>
                  </a:lnTo>
                  <a:lnTo>
                    <a:pt x="2438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/>
          <p:nvPr/>
        </p:nvSpPr>
        <p:spPr>
          <a:xfrm>
            <a:off x="4343398" y="1600200"/>
            <a:ext cx="4648200" cy="502920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8600">
            <a:spAutoFit/>
          </a:bodyPr>
          <a:lstStyle/>
          <a:p>
            <a:pPr indent="0" lvl="0" marL="698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663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a(X).	?- b(X),c(X),d(X),e(X).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986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	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2914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c(1),d(1),e(1).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23" name="Google Shape;22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>
            <p:ph type="title"/>
          </p:nvPr>
        </p:nvSpPr>
        <p:spPr>
          <a:xfrm>
            <a:off x="1305793" y="406401"/>
            <a:ext cx="6532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cut-free code</a:t>
            </a:r>
            <a:endParaRPr/>
          </a:p>
        </p:txBody>
      </p:sp>
      <p:sp>
        <p:nvSpPr>
          <p:cNvPr id="229" name="Google Shape;229;p13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49860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 c(X), d(X), 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3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4066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  X=1;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13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232" name="Google Shape;232;p13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6172198" y="1752599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4419600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838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838200" y="457200"/>
                  </a:lnTo>
                  <a:lnTo>
                    <a:pt x="867860" y="451211"/>
                  </a:lnTo>
                  <a:lnTo>
                    <a:pt x="892081" y="434881"/>
                  </a:lnTo>
                  <a:lnTo>
                    <a:pt x="908411" y="410660"/>
                  </a:lnTo>
                  <a:lnTo>
                    <a:pt x="914400" y="381000"/>
                  </a:lnTo>
                  <a:lnTo>
                    <a:pt x="914400" y="76200"/>
                  </a:lnTo>
                  <a:lnTo>
                    <a:pt x="908411" y="46539"/>
                  </a:lnTo>
                  <a:lnTo>
                    <a:pt x="892081" y="22318"/>
                  </a:lnTo>
                  <a:lnTo>
                    <a:pt x="867860" y="598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838199" y="0"/>
                  </a:lnTo>
                  <a:lnTo>
                    <a:pt x="867860" y="5988"/>
                  </a:lnTo>
                  <a:lnTo>
                    <a:pt x="892081" y="22318"/>
                  </a:lnTo>
                  <a:lnTo>
                    <a:pt x="908411" y="46539"/>
                  </a:lnTo>
                  <a:lnTo>
                    <a:pt x="914399" y="76199"/>
                  </a:lnTo>
                  <a:lnTo>
                    <a:pt x="914399" y="380999"/>
                  </a:lnTo>
                  <a:lnTo>
                    <a:pt x="908411" y="410660"/>
                  </a:lnTo>
                  <a:lnTo>
                    <a:pt x="892081" y="434881"/>
                  </a:lnTo>
                  <a:lnTo>
                    <a:pt x="867860" y="451211"/>
                  </a:lnTo>
                  <a:lnTo>
                    <a:pt x="838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4789486" y="33416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7086599" y="2209800"/>
              <a:ext cx="1447800" cy="381000"/>
            </a:xfrm>
            <a:custGeom>
              <a:rect b="b" l="l" r="r" t="t"/>
              <a:pathLst>
                <a:path extrusionOk="0" h="381000" w="1447800">
                  <a:moveTo>
                    <a:pt x="1447799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4876799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876798" y="30480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5638797" y="4191000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5638798" y="3048000"/>
              <a:ext cx="685800" cy="685800"/>
            </a:xfrm>
            <a:custGeom>
              <a:rect b="b" l="l" r="r" t="t"/>
              <a:pathLst>
                <a:path extrusionOk="0" h="685800" w="685800">
                  <a:moveTo>
                    <a:pt x="0" y="685799"/>
                  </a:moveTo>
                  <a:lnTo>
                    <a:pt x="685799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6934198" y="3048000"/>
              <a:ext cx="609600" cy="685800"/>
            </a:xfrm>
            <a:custGeom>
              <a:rect b="b" l="l" r="r" t="t"/>
              <a:pathLst>
                <a:path extrusionOk="0" h="685800" w="609600">
                  <a:moveTo>
                    <a:pt x="609599" y="685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4876800" y="4648199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1447798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447798" y="457200"/>
                  </a:lnTo>
                  <a:lnTo>
                    <a:pt x="1477459" y="451211"/>
                  </a:lnTo>
                  <a:lnTo>
                    <a:pt x="1501680" y="434881"/>
                  </a:lnTo>
                  <a:lnTo>
                    <a:pt x="1518010" y="410660"/>
                  </a:lnTo>
                  <a:lnTo>
                    <a:pt x="1523998" y="381000"/>
                  </a:lnTo>
                  <a:lnTo>
                    <a:pt x="1523998" y="76200"/>
                  </a:lnTo>
                  <a:lnTo>
                    <a:pt x="1518010" y="46539"/>
                  </a:lnTo>
                  <a:lnTo>
                    <a:pt x="1501680" y="22318"/>
                  </a:lnTo>
                  <a:lnTo>
                    <a:pt x="1477459" y="5988"/>
                  </a:lnTo>
                  <a:lnTo>
                    <a:pt x="1447798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4876799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447799" y="0"/>
                  </a:lnTo>
                  <a:lnTo>
                    <a:pt x="1477460" y="5988"/>
                  </a:lnTo>
                  <a:lnTo>
                    <a:pt x="1501681" y="22318"/>
                  </a:lnTo>
                  <a:lnTo>
                    <a:pt x="1518011" y="46539"/>
                  </a:lnTo>
                  <a:lnTo>
                    <a:pt x="1523999" y="76199"/>
                  </a:lnTo>
                  <a:lnTo>
                    <a:pt x="1523999" y="380999"/>
                  </a:lnTo>
                  <a:lnTo>
                    <a:pt x="1518011" y="410660"/>
                  </a:lnTo>
                  <a:lnTo>
                    <a:pt x="1501681" y="434881"/>
                  </a:lnTo>
                  <a:lnTo>
                    <a:pt x="1477460" y="451211"/>
                  </a:lnTo>
                  <a:lnTo>
                    <a:pt x="14477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4571998" y="3733799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1905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905000" y="457200"/>
                  </a:lnTo>
                  <a:lnTo>
                    <a:pt x="1934660" y="451211"/>
                  </a:lnTo>
                  <a:lnTo>
                    <a:pt x="1958881" y="434881"/>
                  </a:lnTo>
                  <a:lnTo>
                    <a:pt x="1975211" y="410660"/>
                  </a:lnTo>
                  <a:lnTo>
                    <a:pt x="1981200" y="381000"/>
                  </a:lnTo>
                  <a:lnTo>
                    <a:pt x="1981200" y="76200"/>
                  </a:lnTo>
                  <a:lnTo>
                    <a:pt x="1975211" y="46539"/>
                  </a:lnTo>
                  <a:lnTo>
                    <a:pt x="1958881" y="22318"/>
                  </a:lnTo>
                  <a:lnTo>
                    <a:pt x="1934660" y="59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571998" y="3733799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904999" y="0"/>
                  </a:lnTo>
                  <a:lnTo>
                    <a:pt x="1934660" y="5988"/>
                  </a:lnTo>
                  <a:lnTo>
                    <a:pt x="1958881" y="22318"/>
                  </a:lnTo>
                  <a:lnTo>
                    <a:pt x="1975211" y="46539"/>
                  </a:lnTo>
                  <a:lnTo>
                    <a:pt x="1981199" y="76199"/>
                  </a:lnTo>
                  <a:lnTo>
                    <a:pt x="1981199" y="380999"/>
                  </a:lnTo>
                  <a:lnTo>
                    <a:pt x="1975211" y="410660"/>
                  </a:lnTo>
                  <a:lnTo>
                    <a:pt x="1958881" y="434881"/>
                  </a:lnTo>
                  <a:lnTo>
                    <a:pt x="1934660" y="451211"/>
                  </a:lnTo>
                  <a:lnTo>
                    <a:pt x="1904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5486398" y="2590800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2438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438400" y="457200"/>
                  </a:lnTo>
                  <a:lnTo>
                    <a:pt x="2468060" y="451211"/>
                  </a:lnTo>
                  <a:lnTo>
                    <a:pt x="2492281" y="434881"/>
                  </a:lnTo>
                  <a:lnTo>
                    <a:pt x="2508611" y="410660"/>
                  </a:lnTo>
                  <a:lnTo>
                    <a:pt x="2514600" y="381000"/>
                  </a:lnTo>
                  <a:lnTo>
                    <a:pt x="2514600" y="76200"/>
                  </a:lnTo>
                  <a:lnTo>
                    <a:pt x="2508611" y="46539"/>
                  </a:lnTo>
                  <a:lnTo>
                    <a:pt x="2492281" y="22318"/>
                  </a:lnTo>
                  <a:lnTo>
                    <a:pt x="2468060" y="5988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5486398" y="2590800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438399" y="0"/>
                  </a:lnTo>
                  <a:lnTo>
                    <a:pt x="2468059" y="5988"/>
                  </a:lnTo>
                  <a:lnTo>
                    <a:pt x="2492280" y="22318"/>
                  </a:lnTo>
                  <a:lnTo>
                    <a:pt x="2508611" y="46539"/>
                  </a:lnTo>
                  <a:lnTo>
                    <a:pt x="2514599" y="76199"/>
                  </a:lnTo>
                  <a:lnTo>
                    <a:pt x="2514599" y="380999"/>
                  </a:lnTo>
                  <a:lnTo>
                    <a:pt x="2508611" y="410660"/>
                  </a:lnTo>
                  <a:lnTo>
                    <a:pt x="2492280" y="434881"/>
                  </a:lnTo>
                  <a:lnTo>
                    <a:pt x="2468059" y="451211"/>
                  </a:lnTo>
                  <a:lnTo>
                    <a:pt x="2438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13"/>
          <p:cNvSpPr txBox="1"/>
          <p:nvPr/>
        </p:nvSpPr>
        <p:spPr>
          <a:xfrm>
            <a:off x="4343398" y="1600200"/>
            <a:ext cx="4648200" cy="502920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8600">
            <a:spAutoFit/>
          </a:bodyPr>
          <a:lstStyle/>
          <a:p>
            <a:pPr indent="0" lvl="0" marL="698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663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a(X).	?- b(X),c(X),d(X),e(X).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986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	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2914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c(1),d(1),e(1).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835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d(1), 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52" name="Google Shape;25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type="title"/>
          </p:nvPr>
        </p:nvSpPr>
        <p:spPr>
          <a:xfrm>
            <a:off x="1305793" y="406401"/>
            <a:ext cx="6532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cut-free code</a:t>
            </a:r>
            <a:endParaRPr/>
          </a:p>
        </p:txBody>
      </p:sp>
      <p:sp>
        <p:nvSpPr>
          <p:cNvPr id="258" name="Google Shape;258;p14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49860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 c(X), d(X), 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4066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  X=1;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" name="Google Shape;260;p14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261" name="Google Shape;261;p14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172198" y="1752599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419600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838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838200" y="457200"/>
                  </a:lnTo>
                  <a:lnTo>
                    <a:pt x="867860" y="451211"/>
                  </a:lnTo>
                  <a:lnTo>
                    <a:pt x="892081" y="434881"/>
                  </a:lnTo>
                  <a:lnTo>
                    <a:pt x="908411" y="410660"/>
                  </a:lnTo>
                  <a:lnTo>
                    <a:pt x="914400" y="381000"/>
                  </a:lnTo>
                  <a:lnTo>
                    <a:pt x="914400" y="76200"/>
                  </a:lnTo>
                  <a:lnTo>
                    <a:pt x="908411" y="46539"/>
                  </a:lnTo>
                  <a:lnTo>
                    <a:pt x="892081" y="22318"/>
                  </a:lnTo>
                  <a:lnTo>
                    <a:pt x="867860" y="598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838199" y="0"/>
                  </a:lnTo>
                  <a:lnTo>
                    <a:pt x="867860" y="5988"/>
                  </a:lnTo>
                  <a:lnTo>
                    <a:pt x="892081" y="22318"/>
                  </a:lnTo>
                  <a:lnTo>
                    <a:pt x="908411" y="46539"/>
                  </a:lnTo>
                  <a:lnTo>
                    <a:pt x="914399" y="76199"/>
                  </a:lnTo>
                  <a:lnTo>
                    <a:pt x="914399" y="380999"/>
                  </a:lnTo>
                  <a:lnTo>
                    <a:pt x="908411" y="410660"/>
                  </a:lnTo>
                  <a:lnTo>
                    <a:pt x="892081" y="434881"/>
                  </a:lnTo>
                  <a:lnTo>
                    <a:pt x="867860" y="451211"/>
                  </a:lnTo>
                  <a:lnTo>
                    <a:pt x="838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789486" y="33416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086599" y="2209800"/>
              <a:ext cx="1447800" cy="381000"/>
            </a:xfrm>
            <a:custGeom>
              <a:rect b="b" l="l" r="r" t="t"/>
              <a:pathLst>
                <a:path extrusionOk="0" h="381000" w="1447800">
                  <a:moveTo>
                    <a:pt x="1447799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876799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876798" y="30480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5638797" y="4191000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638798" y="3048000"/>
              <a:ext cx="685800" cy="685800"/>
            </a:xfrm>
            <a:custGeom>
              <a:rect b="b" l="l" r="r" t="t"/>
              <a:pathLst>
                <a:path extrusionOk="0" h="685800" w="685800">
                  <a:moveTo>
                    <a:pt x="0" y="685799"/>
                  </a:moveTo>
                  <a:lnTo>
                    <a:pt x="685799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6934198" y="3048000"/>
              <a:ext cx="609600" cy="685800"/>
            </a:xfrm>
            <a:custGeom>
              <a:rect b="b" l="l" r="r" t="t"/>
              <a:pathLst>
                <a:path extrusionOk="0" h="685800" w="609600">
                  <a:moveTo>
                    <a:pt x="609599" y="685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4876800" y="4648199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1447798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447798" y="457200"/>
                  </a:lnTo>
                  <a:lnTo>
                    <a:pt x="1477459" y="451211"/>
                  </a:lnTo>
                  <a:lnTo>
                    <a:pt x="1501680" y="434881"/>
                  </a:lnTo>
                  <a:lnTo>
                    <a:pt x="1518010" y="410660"/>
                  </a:lnTo>
                  <a:lnTo>
                    <a:pt x="1523998" y="381000"/>
                  </a:lnTo>
                  <a:lnTo>
                    <a:pt x="1523998" y="76200"/>
                  </a:lnTo>
                  <a:lnTo>
                    <a:pt x="1518010" y="46539"/>
                  </a:lnTo>
                  <a:lnTo>
                    <a:pt x="1501680" y="22318"/>
                  </a:lnTo>
                  <a:lnTo>
                    <a:pt x="1477459" y="5988"/>
                  </a:lnTo>
                  <a:lnTo>
                    <a:pt x="1447798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4876799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447799" y="0"/>
                  </a:lnTo>
                  <a:lnTo>
                    <a:pt x="1477460" y="5988"/>
                  </a:lnTo>
                  <a:lnTo>
                    <a:pt x="1501681" y="22318"/>
                  </a:lnTo>
                  <a:lnTo>
                    <a:pt x="1518011" y="46539"/>
                  </a:lnTo>
                  <a:lnTo>
                    <a:pt x="1523999" y="76199"/>
                  </a:lnTo>
                  <a:lnTo>
                    <a:pt x="1523999" y="380999"/>
                  </a:lnTo>
                  <a:lnTo>
                    <a:pt x="1518011" y="410660"/>
                  </a:lnTo>
                  <a:lnTo>
                    <a:pt x="1501681" y="434881"/>
                  </a:lnTo>
                  <a:lnTo>
                    <a:pt x="1477460" y="451211"/>
                  </a:lnTo>
                  <a:lnTo>
                    <a:pt x="14477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4571998" y="3733799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1905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905000" y="457200"/>
                  </a:lnTo>
                  <a:lnTo>
                    <a:pt x="1934660" y="451211"/>
                  </a:lnTo>
                  <a:lnTo>
                    <a:pt x="1958881" y="434881"/>
                  </a:lnTo>
                  <a:lnTo>
                    <a:pt x="1975211" y="410660"/>
                  </a:lnTo>
                  <a:lnTo>
                    <a:pt x="1981200" y="381000"/>
                  </a:lnTo>
                  <a:lnTo>
                    <a:pt x="1981200" y="76200"/>
                  </a:lnTo>
                  <a:lnTo>
                    <a:pt x="1975211" y="46539"/>
                  </a:lnTo>
                  <a:lnTo>
                    <a:pt x="1958881" y="22318"/>
                  </a:lnTo>
                  <a:lnTo>
                    <a:pt x="1934660" y="59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4571998" y="3733799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904999" y="0"/>
                  </a:lnTo>
                  <a:lnTo>
                    <a:pt x="1934660" y="5988"/>
                  </a:lnTo>
                  <a:lnTo>
                    <a:pt x="1958881" y="22318"/>
                  </a:lnTo>
                  <a:lnTo>
                    <a:pt x="1975211" y="46539"/>
                  </a:lnTo>
                  <a:lnTo>
                    <a:pt x="1981199" y="76199"/>
                  </a:lnTo>
                  <a:lnTo>
                    <a:pt x="1981199" y="380999"/>
                  </a:lnTo>
                  <a:lnTo>
                    <a:pt x="1975211" y="410660"/>
                  </a:lnTo>
                  <a:lnTo>
                    <a:pt x="1958881" y="434881"/>
                  </a:lnTo>
                  <a:lnTo>
                    <a:pt x="1934660" y="451211"/>
                  </a:lnTo>
                  <a:lnTo>
                    <a:pt x="1904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5486398" y="2590800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2438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438400" y="457200"/>
                  </a:lnTo>
                  <a:lnTo>
                    <a:pt x="2468060" y="451211"/>
                  </a:lnTo>
                  <a:lnTo>
                    <a:pt x="2492281" y="434881"/>
                  </a:lnTo>
                  <a:lnTo>
                    <a:pt x="2508611" y="410660"/>
                  </a:lnTo>
                  <a:lnTo>
                    <a:pt x="2514600" y="381000"/>
                  </a:lnTo>
                  <a:lnTo>
                    <a:pt x="2514600" y="76200"/>
                  </a:lnTo>
                  <a:lnTo>
                    <a:pt x="2508611" y="46539"/>
                  </a:lnTo>
                  <a:lnTo>
                    <a:pt x="2492281" y="22318"/>
                  </a:lnTo>
                  <a:lnTo>
                    <a:pt x="2468060" y="5988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5486398" y="2590800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438399" y="0"/>
                  </a:lnTo>
                  <a:lnTo>
                    <a:pt x="2468059" y="5988"/>
                  </a:lnTo>
                  <a:lnTo>
                    <a:pt x="2492280" y="22318"/>
                  </a:lnTo>
                  <a:lnTo>
                    <a:pt x="2508611" y="46539"/>
                  </a:lnTo>
                  <a:lnTo>
                    <a:pt x="2514599" y="76199"/>
                  </a:lnTo>
                  <a:lnTo>
                    <a:pt x="2514599" y="380999"/>
                  </a:lnTo>
                  <a:lnTo>
                    <a:pt x="2508611" y="410660"/>
                  </a:lnTo>
                  <a:lnTo>
                    <a:pt x="2492280" y="434881"/>
                  </a:lnTo>
                  <a:lnTo>
                    <a:pt x="2468059" y="451211"/>
                  </a:lnTo>
                  <a:lnTo>
                    <a:pt x="2438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14"/>
          <p:cNvSpPr txBox="1"/>
          <p:nvPr/>
        </p:nvSpPr>
        <p:spPr>
          <a:xfrm>
            <a:off x="4343398" y="1600200"/>
            <a:ext cx="4648200" cy="502920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8600">
            <a:spAutoFit/>
          </a:bodyPr>
          <a:lstStyle/>
          <a:p>
            <a:pPr indent="0" lvl="0" marL="698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663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a(X).	?- b(X),c(X),d(X),e(X).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986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	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2914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c(1),d(1),e(1).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06121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d(1), 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109470" rtl="0" algn="ctr">
              <a:lnSpc>
                <a:spcPct val="100000"/>
              </a:lnSpc>
              <a:spcBef>
                <a:spcPts val="197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†</a:t>
            </a:r>
            <a:endParaRPr sz="2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A close up of text on a black background&#10;&#10;Description automatically generated" id="281" name="Google Shape;28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>
            <p:ph type="title"/>
          </p:nvPr>
        </p:nvSpPr>
        <p:spPr>
          <a:xfrm>
            <a:off x="1305793" y="406401"/>
            <a:ext cx="6532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cut-free code</a:t>
            </a:r>
            <a:endParaRPr/>
          </a:p>
        </p:txBody>
      </p:sp>
      <p:sp>
        <p:nvSpPr>
          <p:cNvPr id="287" name="Google Shape;287;p15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49860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 c(X), d(X), 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5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4066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  X=1;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p15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290" name="Google Shape;290;p15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6172198" y="1752599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419600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838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838200" y="457200"/>
                  </a:lnTo>
                  <a:lnTo>
                    <a:pt x="867860" y="451211"/>
                  </a:lnTo>
                  <a:lnTo>
                    <a:pt x="892081" y="434881"/>
                  </a:lnTo>
                  <a:lnTo>
                    <a:pt x="908411" y="410660"/>
                  </a:lnTo>
                  <a:lnTo>
                    <a:pt x="914400" y="381000"/>
                  </a:lnTo>
                  <a:lnTo>
                    <a:pt x="914400" y="76200"/>
                  </a:lnTo>
                  <a:lnTo>
                    <a:pt x="908411" y="46539"/>
                  </a:lnTo>
                  <a:lnTo>
                    <a:pt x="892081" y="22318"/>
                  </a:lnTo>
                  <a:lnTo>
                    <a:pt x="867860" y="598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838199" y="0"/>
                  </a:lnTo>
                  <a:lnTo>
                    <a:pt x="867860" y="5988"/>
                  </a:lnTo>
                  <a:lnTo>
                    <a:pt x="892081" y="22318"/>
                  </a:lnTo>
                  <a:lnTo>
                    <a:pt x="908411" y="46539"/>
                  </a:lnTo>
                  <a:lnTo>
                    <a:pt x="914399" y="76199"/>
                  </a:lnTo>
                  <a:lnTo>
                    <a:pt x="914399" y="380999"/>
                  </a:lnTo>
                  <a:lnTo>
                    <a:pt x="908411" y="410660"/>
                  </a:lnTo>
                  <a:lnTo>
                    <a:pt x="892081" y="434881"/>
                  </a:lnTo>
                  <a:lnTo>
                    <a:pt x="867860" y="451211"/>
                  </a:lnTo>
                  <a:lnTo>
                    <a:pt x="838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4789486" y="33416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7086599" y="2209800"/>
              <a:ext cx="1447800" cy="381000"/>
            </a:xfrm>
            <a:custGeom>
              <a:rect b="b" l="l" r="r" t="t"/>
              <a:pathLst>
                <a:path extrusionOk="0" h="381000" w="1447800">
                  <a:moveTo>
                    <a:pt x="1447799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4876799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4876798" y="30480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638797" y="4191000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638798" y="3048000"/>
              <a:ext cx="685800" cy="685800"/>
            </a:xfrm>
            <a:custGeom>
              <a:rect b="b" l="l" r="r" t="t"/>
              <a:pathLst>
                <a:path extrusionOk="0" h="685800" w="685800">
                  <a:moveTo>
                    <a:pt x="0" y="685799"/>
                  </a:moveTo>
                  <a:lnTo>
                    <a:pt x="685799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6934198" y="3048000"/>
              <a:ext cx="609600" cy="685800"/>
            </a:xfrm>
            <a:custGeom>
              <a:rect b="b" l="l" r="r" t="t"/>
              <a:pathLst>
                <a:path extrusionOk="0" h="685800" w="609600">
                  <a:moveTo>
                    <a:pt x="609599" y="685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876800" y="4648199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1447798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447798" y="457200"/>
                  </a:lnTo>
                  <a:lnTo>
                    <a:pt x="1477459" y="451211"/>
                  </a:lnTo>
                  <a:lnTo>
                    <a:pt x="1501680" y="434881"/>
                  </a:lnTo>
                  <a:lnTo>
                    <a:pt x="1518010" y="410660"/>
                  </a:lnTo>
                  <a:lnTo>
                    <a:pt x="1523998" y="381000"/>
                  </a:lnTo>
                  <a:lnTo>
                    <a:pt x="1523998" y="76200"/>
                  </a:lnTo>
                  <a:lnTo>
                    <a:pt x="1518010" y="46539"/>
                  </a:lnTo>
                  <a:lnTo>
                    <a:pt x="1501680" y="22318"/>
                  </a:lnTo>
                  <a:lnTo>
                    <a:pt x="1477459" y="5988"/>
                  </a:lnTo>
                  <a:lnTo>
                    <a:pt x="1447798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876799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447799" y="0"/>
                  </a:lnTo>
                  <a:lnTo>
                    <a:pt x="1477460" y="5988"/>
                  </a:lnTo>
                  <a:lnTo>
                    <a:pt x="1501681" y="22318"/>
                  </a:lnTo>
                  <a:lnTo>
                    <a:pt x="1518011" y="46539"/>
                  </a:lnTo>
                  <a:lnTo>
                    <a:pt x="1523999" y="76199"/>
                  </a:lnTo>
                  <a:lnTo>
                    <a:pt x="1523999" y="380999"/>
                  </a:lnTo>
                  <a:lnTo>
                    <a:pt x="1518011" y="410660"/>
                  </a:lnTo>
                  <a:lnTo>
                    <a:pt x="1501681" y="434881"/>
                  </a:lnTo>
                  <a:lnTo>
                    <a:pt x="1477460" y="451211"/>
                  </a:lnTo>
                  <a:lnTo>
                    <a:pt x="14477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4571998" y="3733799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1905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905000" y="457200"/>
                  </a:lnTo>
                  <a:lnTo>
                    <a:pt x="1934660" y="451211"/>
                  </a:lnTo>
                  <a:lnTo>
                    <a:pt x="1958881" y="434881"/>
                  </a:lnTo>
                  <a:lnTo>
                    <a:pt x="1975211" y="410660"/>
                  </a:lnTo>
                  <a:lnTo>
                    <a:pt x="1981200" y="381000"/>
                  </a:lnTo>
                  <a:lnTo>
                    <a:pt x="1981200" y="76200"/>
                  </a:lnTo>
                  <a:lnTo>
                    <a:pt x="1975211" y="46539"/>
                  </a:lnTo>
                  <a:lnTo>
                    <a:pt x="1958881" y="22318"/>
                  </a:lnTo>
                  <a:lnTo>
                    <a:pt x="1934660" y="59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571998" y="3733799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904999" y="0"/>
                  </a:lnTo>
                  <a:lnTo>
                    <a:pt x="1934660" y="5988"/>
                  </a:lnTo>
                  <a:lnTo>
                    <a:pt x="1958881" y="22318"/>
                  </a:lnTo>
                  <a:lnTo>
                    <a:pt x="1975211" y="46539"/>
                  </a:lnTo>
                  <a:lnTo>
                    <a:pt x="1981199" y="76199"/>
                  </a:lnTo>
                  <a:lnTo>
                    <a:pt x="1981199" y="380999"/>
                  </a:lnTo>
                  <a:lnTo>
                    <a:pt x="1975211" y="410660"/>
                  </a:lnTo>
                  <a:lnTo>
                    <a:pt x="1958881" y="434881"/>
                  </a:lnTo>
                  <a:lnTo>
                    <a:pt x="1934660" y="451211"/>
                  </a:lnTo>
                  <a:lnTo>
                    <a:pt x="1904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486398" y="2590800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2438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438400" y="457200"/>
                  </a:lnTo>
                  <a:lnTo>
                    <a:pt x="2468060" y="451211"/>
                  </a:lnTo>
                  <a:lnTo>
                    <a:pt x="2492281" y="434881"/>
                  </a:lnTo>
                  <a:lnTo>
                    <a:pt x="2508611" y="410660"/>
                  </a:lnTo>
                  <a:lnTo>
                    <a:pt x="2514600" y="381000"/>
                  </a:lnTo>
                  <a:lnTo>
                    <a:pt x="2514600" y="76200"/>
                  </a:lnTo>
                  <a:lnTo>
                    <a:pt x="2508611" y="46539"/>
                  </a:lnTo>
                  <a:lnTo>
                    <a:pt x="2492281" y="22318"/>
                  </a:lnTo>
                  <a:lnTo>
                    <a:pt x="2468060" y="5988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5486398" y="2590800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438399" y="0"/>
                  </a:lnTo>
                  <a:lnTo>
                    <a:pt x="2468059" y="5988"/>
                  </a:lnTo>
                  <a:lnTo>
                    <a:pt x="2492280" y="22318"/>
                  </a:lnTo>
                  <a:lnTo>
                    <a:pt x="2508611" y="46539"/>
                  </a:lnTo>
                  <a:lnTo>
                    <a:pt x="2514599" y="76199"/>
                  </a:lnTo>
                  <a:lnTo>
                    <a:pt x="2514599" y="380999"/>
                  </a:lnTo>
                  <a:lnTo>
                    <a:pt x="2508611" y="410660"/>
                  </a:lnTo>
                  <a:lnTo>
                    <a:pt x="2492280" y="434881"/>
                  </a:lnTo>
                  <a:lnTo>
                    <a:pt x="2468059" y="451211"/>
                  </a:lnTo>
                  <a:lnTo>
                    <a:pt x="2438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p15"/>
          <p:cNvSpPr txBox="1"/>
          <p:nvPr/>
        </p:nvSpPr>
        <p:spPr>
          <a:xfrm>
            <a:off x="4343398" y="1600200"/>
            <a:ext cx="4648200" cy="502920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8600">
            <a:spAutoFit/>
          </a:bodyPr>
          <a:lstStyle/>
          <a:p>
            <a:pPr indent="0" lvl="0" marL="698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663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a(X).	?- b(X),c(X),d(X),e(X).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9860" marR="0" rtl="0" algn="l">
              <a:lnSpc>
                <a:spcPct val="11625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	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626745" marR="0" rtl="0" algn="ctr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X=2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2914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c(1),d(1),e(1).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06121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d(1), 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109470" rtl="0" algn="ctr">
              <a:lnSpc>
                <a:spcPct val="100000"/>
              </a:lnSpc>
              <a:spcBef>
                <a:spcPts val="197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†</a:t>
            </a:r>
            <a:endParaRPr sz="2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A close up of text on a black background&#10;&#10;Description automatically generated" id="310" name="Google Shape;3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/>
          <p:nvPr>
            <p:ph type="title"/>
          </p:nvPr>
        </p:nvSpPr>
        <p:spPr>
          <a:xfrm>
            <a:off x="1305793" y="406401"/>
            <a:ext cx="6532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cut-free code</a:t>
            </a:r>
            <a:endParaRPr/>
          </a:p>
        </p:txBody>
      </p:sp>
      <p:sp>
        <p:nvSpPr>
          <p:cNvPr id="316" name="Google Shape;316;p16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49860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 c(X), d(X), 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6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4066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  X=1;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16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319" name="Google Shape;319;p16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0" y="0"/>
                  </a:moveTo>
                  <a:lnTo>
                    <a:pt x="4648198" y="0"/>
                  </a:lnTo>
                  <a:lnTo>
                    <a:pt x="4648198" y="5029198"/>
                  </a:lnTo>
                  <a:lnTo>
                    <a:pt x="0" y="502919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838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838200" y="457200"/>
                  </a:lnTo>
                  <a:lnTo>
                    <a:pt x="867860" y="451211"/>
                  </a:lnTo>
                  <a:lnTo>
                    <a:pt x="892081" y="434881"/>
                  </a:lnTo>
                  <a:lnTo>
                    <a:pt x="908411" y="410660"/>
                  </a:lnTo>
                  <a:lnTo>
                    <a:pt x="914400" y="381000"/>
                  </a:lnTo>
                  <a:lnTo>
                    <a:pt x="914400" y="76200"/>
                  </a:lnTo>
                  <a:lnTo>
                    <a:pt x="908411" y="46539"/>
                  </a:lnTo>
                  <a:lnTo>
                    <a:pt x="892081" y="22318"/>
                  </a:lnTo>
                  <a:lnTo>
                    <a:pt x="867860" y="598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838199" y="0"/>
                  </a:lnTo>
                  <a:lnTo>
                    <a:pt x="867860" y="5988"/>
                  </a:lnTo>
                  <a:lnTo>
                    <a:pt x="892081" y="22318"/>
                  </a:lnTo>
                  <a:lnTo>
                    <a:pt x="908411" y="46539"/>
                  </a:lnTo>
                  <a:lnTo>
                    <a:pt x="914399" y="76199"/>
                  </a:lnTo>
                  <a:lnTo>
                    <a:pt x="914399" y="380999"/>
                  </a:lnTo>
                  <a:lnTo>
                    <a:pt x="908411" y="410660"/>
                  </a:lnTo>
                  <a:lnTo>
                    <a:pt x="892081" y="434881"/>
                  </a:lnTo>
                  <a:lnTo>
                    <a:pt x="867860" y="451211"/>
                  </a:lnTo>
                  <a:lnTo>
                    <a:pt x="838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4789485" y="33416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7086599" y="2209800"/>
              <a:ext cx="1447800" cy="381000"/>
            </a:xfrm>
            <a:custGeom>
              <a:rect b="b" l="l" r="r" t="t"/>
              <a:pathLst>
                <a:path extrusionOk="0" h="381000" w="1447800">
                  <a:moveTo>
                    <a:pt x="1447799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4876798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4876798" y="30480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5638797" y="4191000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5638798" y="3048000"/>
              <a:ext cx="685800" cy="685800"/>
            </a:xfrm>
            <a:custGeom>
              <a:rect b="b" l="l" r="r" t="t"/>
              <a:pathLst>
                <a:path extrusionOk="0" h="685800" w="685800">
                  <a:moveTo>
                    <a:pt x="0" y="685799"/>
                  </a:moveTo>
                  <a:lnTo>
                    <a:pt x="685799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6934198" y="3048000"/>
              <a:ext cx="609600" cy="685800"/>
            </a:xfrm>
            <a:custGeom>
              <a:rect b="b" l="l" r="r" t="t"/>
              <a:pathLst>
                <a:path extrusionOk="0" h="685800" w="609600">
                  <a:moveTo>
                    <a:pt x="609599" y="685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4876799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1447798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447798" y="457200"/>
                  </a:lnTo>
                  <a:lnTo>
                    <a:pt x="1477459" y="451211"/>
                  </a:lnTo>
                  <a:lnTo>
                    <a:pt x="1501680" y="434881"/>
                  </a:lnTo>
                  <a:lnTo>
                    <a:pt x="1518010" y="410660"/>
                  </a:lnTo>
                  <a:lnTo>
                    <a:pt x="1523998" y="381000"/>
                  </a:lnTo>
                  <a:lnTo>
                    <a:pt x="1523998" y="76200"/>
                  </a:lnTo>
                  <a:lnTo>
                    <a:pt x="1518010" y="46539"/>
                  </a:lnTo>
                  <a:lnTo>
                    <a:pt x="1501680" y="22318"/>
                  </a:lnTo>
                  <a:lnTo>
                    <a:pt x="1477459" y="5988"/>
                  </a:lnTo>
                  <a:lnTo>
                    <a:pt x="1447798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4876799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447799" y="0"/>
                  </a:lnTo>
                  <a:lnTo>
                    <a:pt x="1477460" y="5988"/>
                  </a:lnTo>
                  <a:lnTo>
                    <a:pt x="1501681" y="22318"/>
                  </a:lnTo>
                  <a:lnTo>
                    <a:pt x="1518011" y="46539"/>
                  </a:lnTo>
                  <a:lnTo>
                    <a:pt x="1523999" y="76199"/>
                  </a:lnTo>
                  <a:lnTo>
                    <a:pt x="1523999" y="380999"/>
                  </a:lnTo>
                  <a:lnTo>
                    <a:pt x="1518011" y="410660"/>
                  </a:lnTo>
                  <a:lnTo>
                    <a:pt x="1501681" y="434881"/>
                  </a:lnTo>
                  <a:lnTo>
                    <a:pt x="1477460" y="451211"/>
                  </a:lnTo>
                  <a:lnTo>
                    <a:pt x="14477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4571998" y="3733800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1905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905000" y="457200"/>
                  </a:lnTo>
                  <a:lnTo>
                    <a:pt x="1934660" y="451211"/>
                  </a:lnTo>
                  <a:lnTo>
                    <a:pt x="1958881" y="434881"/>
                  </a:lnTo>
                  <a:lnTo>
                    <a:pt x="1975211" y="410660"/>
                  </a:lnTo>
                  <a:lnTo>
                    <a:pt x="1981200" y="381000"/>
                  </a:lnTo>
                  <a:lnTo>
                    <a:pt x="1981200" y="76200"/>
                  </a:lnTo>
                  <a:lnTo>
                    <a:pt x="1975211" y="46539"/>
                  </a:lnTo>
                  <a:lnTo>
                    <a:pt x="1958881" y="22318"/>
                  </a:lnTo>
                  <a:lnTo>
                    <a:pt x="1934660" y="59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4571998" y="3733799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904999" y="0"/>
                  </a:lnTo>
                  <a:lnTo>
                    <a:pt x="1934660" y="5988"/>
                  </a:lnTo>
                  <a:lnTo>
                    <a:pt x="1958881" y="22318"/>
                  </a:lnTo>
                  <a:lnTo>
                    <a:pt x="1975211" y="46539"/>
                  </a:lnTo>
                  <a:lnTo>
                    <a:pt x="1981199" y="76199"/>
                  </a:lnTo>
                  <a:lnTo>
                    <a:pt x="1981199" y="380999"/>
                  </a:lnTo>
                  <a:lnTo>
                    <a:pt x="1975211" y="410660"/>
                  </a:lnTo>
                  <a:lnTo>
                    <a:pt x="1958881" y="434881"/>
                  </a:lnTo>
                  <a:lnTo>
                    <a:pt x="1934660" y="451211"/>
                  </a:lnTo>
                  <a:lnTo>
                    <a:pt x="1904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6781798" y="3733800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1905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905000" y="457200"/>
                  </a:lnTo>
                  <a:lnTo>
                    <a:pt x="1934660" y="451211"/>
                  </a:lnTo>
                  <a:lnTo>
                    <a:pt x="1958881" y="434881"/>
                  </a:lnTo>
                  <a:lnTo>
                    <a:pt x="1975211" y="410660"/>
                  </a:lnTo>
                  <a:lnTo>
                    <a:pt x="1981200" y="381000"/>
                  </a:lnTo>
                  <a:lnTo>
                    <a:pt x="1981200" y="76200"/>
                  </a:lnTo>
                  <a:lnTo>
                    <a:pt x="1975211" y="46539"/>
                  </a:lnTo>
                  <a:lnTo>
                    <a:pt x="1958881" y="22318"/>
                  </a:lnTo>
                  <a:lnTo>
                    <a:pt x="1934660" y="59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6781798" y="3733799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904999" y="0"/>
                  </a:lnTo>
                  <a:lnTo>
                    <a:pt x="1934660" y="5988"/>
                  </a:lnTo>
                  <a:lnTo>
                    <a:pt x="1958881" y="22318"/>
                  </a:lnTo>
                  <a:lnTo>
                    <a:pt x="1975211" y="46539"/>
                  </a:lnTo>
                  <a:lnTo>
                    <a:pt x="1981199" y="76199"/>
                  </a:lnTo>
                  <a:lnTo>
                    <a:pt x="1981199" y="380999"/>
                  </a:lnTo>
                  <a:lnTo>
                    <a:pt x="1975211" y="410660"/>
                  </a:lnTo>
                  <a:lnTo>
                    <a:pt x="1958881" y="434881"/>
                  </a:lnTo>
                  <a:lnTo>
                    <a:pt x="1934660" y="451211"/>
                  </a:lnTo>
                  <a:lnTo>
                    <a:pt x="1904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5486398" y="2590800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2438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438400" y="457200"/>
                  </a:lnTo>
                  <a:lnTo>
                    <a:pt x="2468060" y="451211"/>
                  </a:lnTo>
                  <a:lnTo>
                    <a:pt x="2492281" y="434881"/>
                  </a:lnTo>
                  <a:lnTo>
                    <a:pt x="2508611" y="410660"/>
                  </a:lnTo>
                  <a:lnTo>
                    <a:pt x="2514600" y="381000"/>
                  </a:lnTo>
                  <a:lnTo>
                    <a:pt x="2514600" y="76200"/>
                  </a:lnTo>
                  <a:lnTo>
                    <a:pt x="2508611" y="46539"/>
                  </a:lnTo>
                  <a:lnTo>
                    <a:pt x="2492281" y="22318"/>
                  </a:lnTo>
                  <a:lnTo>
                    <a:pt x="2468060" y="5988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5486398" y="2590800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438399" y="0"/>
                  </a:lnTo>
                  <a:lnTo>
                    <a:pt x="2468059" y="5988"/>
                  </a:lnTo>
                  <a:lnTo>
                    <a:pt x="2492280" y="22318"/>
                  </a:lnTo>
                  <a:lnTo>
                    <a:pt x="2508611" y="46539"/>
                  </a:lnTo>
                  <a:lnTo>
                    <a:pt x="2514599" y="76199"/>
                  </a:lnTo>
                  <a:lnTo>
                    <a:pt x="2514599" y="380999"/>
                  </a:lnTo>
                  <a:lnTo>
                    <a:pt x="2508611" y="410660"/>
                  </a:lnTo>
                  <a:lnTo>
                    <a:pt x="2492280" y="434881"/>
                  </a:lnTo>
                  <a:lnTo>
                    <a:pt x="2468059" y="451211"/>
                  </a:lnTo>
                  <a:lnTo>
                    <a:pt x="2438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16"/>
          <p:cNvSpPr txBox="1"/>
          <p:nvPr/>
        </p:nvSpPr>
        <p:spPr>
          <a:xfrm>
            <a:off x="4457157" y="1816100"/>
            <a:ext cx="4249500" cy="3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84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a(X).	?- b(X),c(X),d(X),e(X).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195" marR="0" rtl="0" algn="l">
              <a:lnSpc>
                <a:spcPct val="11625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	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798195" marR="0" rtl="0" algn="ctr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X=2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651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c(1),d(1),e(1).	?- c(2),d(2),e(2).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d(1), 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6"/>
          <p:cNvSpPr txBox="1"/>
          <p:nvPr/>
        </p:nvSpPr>
        <p:spPr>
          <a:xfrm>
            <a:off x="5501638" y="5267008"/>
            <a:ext cx="227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†</a:t>
            </a:r>
            <a:endParaRPr sz="2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A close up of text on a black background&#10;&#10;Description automatically generated" id="343" name="Google Shape;34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 txBox="1"/>
          <p:nvPr>
            <p:ph type="title"/>
          </p:nvPr>
        </p:nvSpPr>
        <p:spPr>
          <a:xfrm>
            <a:off x="1305793" y="406401"/>
            <a:ext cx="6532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cut-free code</a:t>
            </a:r>
            <a:endParaRPr/>
          </a:p>
        </p:txBody>
      </p:sp>
      <p:sp>
        <p:nvSpPr>
          <p:cNvPr id="349" name="Google Shape;349;p17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49860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 c(X), d(X), 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7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4066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  X=1;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17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352" name="Google Shape;352;p17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0" y="0"/>
                  </a:moveTo>
                  <a:lnTo>
                    <a:pt x="4648198" y="0"/>
                  </a:lnTo>
                  <a:lnTo>
                    <a:pt x="4648198" y="5029198"/>
                  </a:lnTo>
                  <a:lnTo>
                    <a:pt x="0" y="502919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838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838200" y="457200"/>
                  </a:lnTo>
                  <a:lnTo>
                    <a:pt x="867860" y="451211"/>
                  </a:lnTo>
                  <a:lnTo>
                    <a:pt x="892081" y="434881"/>
                  </a:lnTo>
                  <a:lnTo>
                    <a:pt x="908411" y="410660"/>
                  </a:lnTo>
                  <a:lnTo>
                    <a:pt x="914400" y="381000"/>
                  </a:lnTo>
                  <a:lnTo>
                    <a:pt x="914400" y="76200"/>
                  </a:lnTo>
                  <a:lnTo>
                    <a:pt x="908411" y="46539"/>
                  </a:lnTo>
                  <a:lnTo>
                    <a:pt x="892081" y="22318"/>
                  </a:lnTo>
                  <a:lnTo>
                    <a:pt x="867860" y="598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838199" y="0"/>
                  </a:lnTo>
                  <a:lnTo>
                    <a:pt x="867860" y="5988"/>
                  </a:lnTo>
                  <a:lnTo>
                    <a:pt x="892081" y="22318"/>
                  </a:lnTo>
                  <a:lnTo>
                    <a:pt x="908411" y="46539"/>
                  </a:lnTo>
                  <a:lnTo>
                    <a:pt x="914399" y="76199"/>
                  </a:lnTo>
                  <a:lnTo>
                    <a:pt x="914399" y="380999"/>
                  </a:lnTo>
                  <a:lnTo>
                    <a:pt x="908411" y="410660"/>
                  </a:lnTo>
                  <a:lnTo>
                    <a:pt x="892081" y="434881"/>
                  </a:lnTo>
                  <a:lnTo>
                    <a:pt x="867860" y="451211"/>
                  </a:lnTo>
                  <a:lnTo>
                    <a:pt x="838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6934198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14478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447800" y="457200"/>
                  </a:lnTo>
                  <a:lnTo>
                    <a:pt x="1477460" y="451211"/>
                  </a:lnTo>
                  <a:lnTo>
                    <a:pt x="1501681" y="434881"/>
                  </a:lnTo>
                  <a:lnTo>
                    <a:pt x="1518011" y="410660"/>
                  </a:lnTo>
                  <a:lnTo>
                    <a:pt x="1524000" y="381000"/>
                  </a:lnTo>
                  <a:lnTo>
                    <a:pt x="1524000" y="76200"/>
                  </a:lnTo>
                  <a:lnTo>
                    <a:pt x="1518011" y="46539"/>
                  </a:lnTo>
                  <a:lnTo>
                    <a:pt x="1501681" y="22318"/>
                  </a:lnTo>
                  <a:lnTo>
                    <a:pt x="1477460" y="5988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6934198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447799" y="0"/>
                  </a:lnTo>
                  <a:lnTo>
                    <a:pt x="1477460" y="5988"/>
                  </a:lnTo>
                  <a:lnTo>
                    <a:pt x="1501681" y="22318"/>
                  </a:lnTo>
                  <a:lnTo>
                    <a:pt x="1518011" y="46539"/>
                  </a:lnTo>
                  <a:lnTo>
                    <a:pt x="1523999" y="76199"/>
                  </a:lnTo>
                  <a:lnTo>
                    <a:pt x="1523999" y="380999"/>
                  </a:lnTo>
                  <a:lnTo>
                    <a:pt x="1518011" y="410660"/>
                  </a:lnTo>
                  <a:lnTo>
                    <a:pt x="1501681" y="434881"/>
                  </a:lnTo>
                  <a:lnTo>
                    <a:pt x="1477460" y="451211"/>
                  </a:lnTo>
                  <a:lnTo>
                    <a:pt x="14477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17"/>
          <p:cNvSpPr txBox="1"/>
          <p:nvPr/>
        </p:nvSpPr>
        <p:spPr>
          <a:xfrm>
            <a:off x="6984457" y="4711700"/>
            <a:ext cx="1424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d(2), 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p17"/>
          <p:cNvGrpSpPr/>
          <p:nvPr/>
        </p:nvGrpSpPr>
        <p:grpSpPr>
          <a:xfrm>
            <a:off x="4789486" y="2209800"/>
            <a:ext cx="3744913" cy="2895600"/>
            <a:chOff x="4789486" y="2209800"/>
            <a:chExt cx="3744913" cy="2895600"/>
          </a:xfrm>
        </p:grpSpPr>
        <p:sp>
          <p:nvSpPr>
            <p:cNvPr id="362" name="Google Shape;362;p17"/>
            <p:cNvSpPr/>
            <p:nvPr/>
          </p:nvSpPr>
          <p:spPr>
            <a:xfrm>
              <a:off x="4789486" y="33416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7086599" y="2209800"/>
              <a:ext cx="1447800" cy="381000"/>
            </a:xfrm>
            <a:custGeom>
              <a:rect b="b" l="l" r="r" t="t"/>
              <a:pathLst>
                <a:path extrusionOk="0" h="381000" w="1447800">
                  <a:moveTo>
                    <a:pt x="1447799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4876799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4876798" y="30480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7619998" y="4191000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5638797" y="4191000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5638798" y="3048000"/>
              <a:ext cx="685800" cy="685800"/>
            </a:xfrm>
            <a:custGeom>
              <a:rect b="b" l="l" r="r" t="t"/>
              <a:pathLst>
                <a:path extrusionOk="0" h="685800" w="685800">
                  <a:moveTo>
                    <a:pt x="0" y="685799"/>
                  </a:moveTo>
                  <a:lnTo>
                    <a:pt x="685799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6934198" y="3048000"/>
              <a:ext cx="609600" cy="685800"/>
            </a:xfrm>
            <a:custGeom>
              <a:rect b="b" l="l" r="r" t="t"/>
              <a:pathLst>
                <a:path extrusionOk="0" h="685800" w="609600">
                  <a:moveTo>
                    <a:pt x="609599" y="685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876800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1447798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447798" y="457200"/>
                  </a:lnTo>
                  <a:lnTo>
                    <a:pt x="1477459" y="451211"/>
                  </a:lnTo>
                  <a:lnTo>
                    <a:pt x="1501680" y="434881"/>
                  </a:lnTo>
                  <a:lnTo>
                    <a:pt x="1518010" y="410660"/>
                  </a:lnTo>
                  <a:lnTo>
                    <a:pt x="1523998" y="381000"/>
                  </a:lnTo>
                  <a:lnTo>
                    <a:pt x="1523998" y="76200"/>
                  </a:lnTo>
                  <a:lnTo>
                    <a:pt x="1518010" y="46539"/>
                  </a:lnTo>
                  <a:lnTo>
                    <a:pt x="1501680" y="22318"/>
                  </a:lnTo>
                  <a:lnTo>
                    <a:pt x="1477459" y="5988"/>
                  </a:lnTo>
                  <a:lnTo>
                    <a:pt x="1447798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4876800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447799" y="0"/>
                  </a:lnTo>
                  <a:lnTo>
                    <a:pt x="1477460" y="5988"/>
                  </a:lnTo>
                  <a:lnTo>
                    <a:pt x="1501681" y="22318"/>
                  </a:lnTo>
                  <a:lnTo>
                    <a:pt x="1518011" y="46539"/>
                  </a:lnTo>
                  <a:lnTo>
                    <a:pt x="1523999" y="76199"/>
                  </a:lnTo>
                  <a:lnTo>
                    <a:pt x="1523999" y="380999"/>
                  </a:lnTo>
                  <a:lnTo>
                    <a:pt x="1518011" y="410660"/>
                  </a:lnTo>
                  <a:lnTo>
                    <a:pt x="1501681" y="434881"/>
                  </a:lnTo>
                  <a:lnTo>
                    <a:pt x="1477460" y="451211"/>
                  </a:lnTo>
                  <a:lnTo>
                    <a:pt x="14477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p17"/>
          <p:cNvSpPr txBox="1"/>
          <p:nvPr/>
        </p:nvSpPr>
        <p:spPr>
          <a:xfrm>
            <a:off x="4927057" y="4711700"/>
            <a:ext cx="1424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d(1), 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17"/>
          <p:cNvGrpSpPr/>
          <p:nvPr/>
        </p:nvGrpSpPr>
        <p:grpSpPr>
          <a:xfrm>
            <a:off x="4571998" y="2590799"/>
            <a:ext cx="4191000" cy="1600201"/>
            <a:chOff x="4571998" y="2590799"/>
            <a:chExt cx="4191000" cy="1600201"/>
          </a:xfrm>
        </p:grpSpPr>
        <p:sp>
          <p:nvSpPr>
            <p:cNvPr id="375" name="Google Shape;375;p17"/>
            <p:cNvSpPr/>
            <p:nvPr/>
          </p:nvSpPr>
          <p:spPr>
            <a:xfrm>
              <a:off x="4571998" y="3733800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1905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905000" y="457200"/>
                  </a:lnTo>
                  <a:lnTo>
                    <a:pt x="1934660" y="451211"/>
                  </a:lnTo>
                  <a:lnTo>
                    <a:pt x="1958881" y="434881"/>
                  </a:lnTo>
                  <a:lnTo>
                    <a:pt x="1975211" y="410660"/>
                  </a:lnTo>
                  <a:lnTo>
                    <a:pt x="1981200" y="381000"/>
                  </a:lnTo>
                  <a:lnTo>
                    <a:pt x="1981200" y="76200"/>
                  </a:lnTo>
                  <a:lnTo>
                    <a:pt x="1975211" y="46539"/>
                  </a:lnTo>
                  <a:lnTo>
                    <a:pt x="1958881" y="22318"/>
                  </a:lnTo>
                  <a:lnTo>
                    <a:pt x="1934660" y="59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4571998" y="3733799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904999" y="0"/>
                  </a:lnTo>
                  <a:lnTo>
                    <a:pt x="1934660" y="5988"/>
                  </a:lnTo>
                  <a:lnTo>
                    <a:pt x="1958881" y="22318"/>
                  </a:lnTo>
                  <a:lnTo>
                    <a:pt x="1975211" y="46539"/>
                  </a:lnTo>
                  <a:lnTo>
                    <a:pt x="1981199" y="76199"/>
                  </a:lnTo>
                  <a:lnTo>
                    <a:pt x="1981199" y="380999"/>
                  </a:lnTo>
                  <a:lnTo>
                    <a:pt x="1975211" y="410660"/>
                  </a:lnTo>
                  <a:lnTo>
                    <a:pt x="1958881" y="434881"/>
                  </a:lnTo>
                  <a:lnTo>
                    <a:pt x="1934660" y="451211"/>
                  </a:lnTo>
                  <a:lnTo>
                    <a:pt x="1904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6781798" y="3733800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1905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905000" y="457200"/>
                  </a:lnTo>
                  <a:lnTo>
                    <a:pt x="1934660" y="451211"/>
                  </a:lnTo>
                  <a:lnTo>
                    <a:pt x="1958881" y="434881"/>
                  </a:lnTo>
                  <a:lnTo>
                    <a:pt x="1975211" y="410660"/>
                  </a:lnTo>
                  <a:lnTo>
                    <a:pt x="1981200" y="381000"/>
                  </a:lnTo>
                  <a:lnTo>
                    <a:pt x="1981200" y="76200"/>
                  </a:lnTo>
                  <a:lnTo>
                    <a:pt x="1975211" y="46539"/>
                  </a:lnTo>
                  <a:lnTo>
                    <a:pt x="1958881" y="22318"/>
                  </a:lnTo>
                  <a:lnTo>
                    <a:pt x="1934660" y="59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6781798" y="3733799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904999" y="0"/>
                  </a:lnTo>
                  <a:lnTo>
                    <a:pt x="1934660" y="5988"/>
                  </a:lnTo>
                  <a:lnTo>
                    <a:pt x="1958881" y="22318"/>
                  </a:lnTo>
                  <a:lnTo>
                    <a:pt x="1975211" y="46539"/>
                  </a:lnTo>
                  <a:lnTo>
                    <a:pt x="1981199" y="76199"/>
                  </a:lnTo>
                  <a:lnTo>
                    <a:pt x="1981199" y="380999"/>
                  </a:lnTo>
                  <a:lnTo>
                    <a:pt x="1975211" y="410660"/>
                  </a:lnTo>
                  <a:lnTo>
                    <a:pt x="1958881" y="434881"/>
                  </a:lnTo>
                  <a:lnTo>
                    <a:pt x="1934660" y="451211"/>
                  </a:lnTo>
                  <a:lnTo>
                    <a:pt x="1904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5486398" y="2590799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2438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438400" y="457200"/>
                  </a:lnTo>
                  <a:lnTo>
                    <a:pt x="2468060" y="451211"/>
                  </a:lnTo>
                  <a:lnTo>
                    <a:pt x="2492281" y="434881"/>
                  </a:lnTo>
                  <a:lnTo>
                    <a:pt x="2508611" y="410660"/>
                  </a:lnTo>
                  <a:lnTo>
                    <a:pt x="2514600" y="381000"/>
                  </a:lnTo>
                  <a:lnTo>
                    <a:pt x="2514600" y="76200"/>
                  </a:lnTo>
                  <a:lnTo>
                    <a:pt x="2508611" y="46539"/>
                  </a:lnTo>
                  <a:lnTo>
                    <a:pt x="2492281" y="22318"/>
                  </a:lnTo>
                  <a:lnTo>
                    <a:pt x="2468060" y="5988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5486398" y="2590800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438399" y="0"/>
                  </a:lnTo>
                  <a:lnTo>
                    <a:pt x="2468059" y="5988"/>
                  </a:lnTo>
                  <a:lnTo>
                    <a:pt x="2492280" y="22318"/>
                  </a:lnTo>
                  <a:lnTo>
                    <a:pt x="2508611" y="46539"/>
                  </a:lnTo>
                  <a:lnTo>
                    <a:pt x="2514599" y="76199"/>
                  </a:lnTo>
                  <a:lnTo>
                    <a:pt x="2514599" y="380999"/>
                  </a:lnTo>
                  <a:lnTo>
                    <a:pt x="2508611" y="410660"/>
                  </a:lnTo>
                  <a:lnTo>
                    <a:pt x="2492280" y="434881"/>
                  </a:lnTo>
                  <a:lnTo>
                    <a:pt x="2468059" y="451211"/>
                  </a:lnTo>
                  <a:lnTo>
                    <a:pt x="2438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17"/>
          <p:cNvSpPr txBox="1"/>
          <p:nvPr/>
        </p:nvSpPr>
        <p:spPr>
          <a:xfrm>
            <a:off x="4457157" y="1816100"/>
            <a:ext cx="42495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84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a(X).	?- b(X),c(X),d(X),e(X).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195" marR="0" rtl="0" algn="l">
              <a:lnSpc>
                <a:spcPct val="11625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	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798195" marR="0" rtl="0" algn="ctr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X=2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651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c(1),d(1),e(1).	?- c(2),d(2),e(2).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7"/>
          <p:cNvSpPr txBox="1"/>
          <p:nvPr/>
        </p:nvSpPr>
        <p:spPr>
          <a:xfrm>
            <a:off x="5501638" y="5267008"/>
            <a:ext cx="227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†</a:t>
            </a:r>
            <a:endParaRPr sz="2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A close up of text on a black background&#10;&#10;Description automatically generated" id="383" name="Google Shape;38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8"/>
          <p:cNvSpPr txBox="1"/>
          <p:nvPr>
            <p:ph type="title"/>
          </p:nvPr>
        </p:nvSpPr>
        <p:spPr>
          <a:xfrm>
            <a:off x="1305793" y="406401"/>
            <a:ext cx="6532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cut-free code</a:t>
            </a:r>
            <a:endParaRPr/>
          </a:p>
        </p:txBody>
      </p:sp>
      <p:sp>
        <p:nvSpPr>
          <p:cNvPr id="389" name="Google Shape;389;p18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49860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 c(X), d(X), 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8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4066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  X=1;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1" name="Google Shape;391;p18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392" name="Google Shape;392;p18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0" y="0"/>
                  </a:moveTo>
                  <a:lnTo>
                    <a:pt x="4648198" y="0"/>
                  </a:lnTo>
                  <a:lnTo>
                    <a:pt x="4648198" y="5029198"/>
                  </a:lnTo>
                  <a:lnTo>
                    <a:pt x="0" y="502919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838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838200" y="457200"/>
                  </a:lnTo>
                  <a:lnTo>
                    <a:pt x="867860" y="451211"/>
                  </a:lnTo>
                  <a:lnTo>
                    <a:pt x="892081" y="434881"/>
                  </a:lnTo>
                  <a:lnTo>
                    <a:pt x="908411" y="410660"/>
                  </a:lnTo>
                  <a:lnTo>
                    <a:pt x="914400" y="381000"/>
                  </a:lnTo>
                  <a:lnTo>
                    <a:pt x="914400" y="76200"/>
                  </a:lnTo>
                  <a:lnTo>
                    <a:pt x="908411" y="46539"/>
                  </a:lnTo>
                  <a:lnTo>
                    <a:pt x="892081" y="22318"/>
                  </a:lnTo>
                  <a:lnTo>
                    <a:pt x="867860" y="598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838199" y="0"/>
                  </a:lnTo>
                  <a:lnTo>
                    <a:pt x="867860" y="5988"/>
                  </a:lnTo>
                  <a:lnTo>
                    <a:pt x="892081" y="22318"/>
                  </a:lnTo>
                  <a:lnTo>
                    <a:pt x="908411" y="46539"/>
                  </a:lnTo>
                  <a:lnTo>
                    <a:pt x="914399" y="76199"/>
                  </a:lnTo>
                  <a:lnTo>
                    <a:pt x="914399" y="380999"/>
                  </a:lnTo>
                  <a:lnTo>
                    <a:pt x="908411" y="410660"/>
                  </a:lnTo>
                  <a:lnTo>
                    <a:pt x="892081" y="434881"/>
                  </a:lnTo>
                  <a:lnTo>
                    <a:pt x="867860" y="451211"/>
                  </a:lnTo>
                  <a:lnTo>
                    <a:pt x="838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6934198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14478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447800" y="457200"/>
                  </a:lnTo>
                  <a:lnTo>
                    <a:pt x="1477460" y="451211"/>
                  </a:lnTo>
                  <a:lnTo>
                    <a:pt x="1501681" y="434881"/>
                  </a:lnTo>
                  <a:lnTo>
                    <a:pt x="1518011" y="410660"/>
                  </a:lnTo>
                  <a:lnTo>
                    <a:pt x="1524000" y="381000"/>
                  </a:lnTo>
                  <a:lnTo>
                    <a:pt x="1524000" y="76200"/>
                  </a:lnTo>
                  <a:lnTo>
                    <a:pt x="1518011" y="46539"/>
                  </a:lnTo>
                  <a:lnTo>
                    <a:pt x="1501681" y="22318"/>
                  </a:lnTo>
                  <a:lnTo>
                    <a:pt x="1477460" y="5988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6934198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447799" y="0"/>
                  </a:lnTo>
                  <a:lnTo>
                    <a:pt x="1477460" y="5988"/>
                  </a:lnTo>
                  <a:lnTo>
                    <a:pt x="1501681" y="22318"/>
                  </a:lnTo>
                  <a:lnTo>
                    <a:pt x="1518011" y="46539"/>
                  </a:lnTo>
                  <a:lnTo>
                    <a:pt x="1523999" y="76199"/>
                  </a:lnTo>
                  <a:lnTo>
                    <a:pt x="1523999" y="380999"/>
                  </a:lnTo>
                  <a:lnTo>
                    <a:pt x="1518011" y="410660"/>
                  </a:lnTo>
                  <a:lnTo>
                    <a:pt x="1501681" y="434881"/>
                  </a:lnTo>
                  <a:lnTo>
                    <a:pt x="1477460" y="451211"/>
                  </a:lnTo>
                  <a:lnTo>
                    <a:pt x="14477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18"/>
          <p:cNvSpPr txBox="1"/>
          <p:nvPr/>
        </p:nvSpPr>
        <p:spPr>
          <a:xfrm>
            <a:off x="6984457" y="4711700"/>
            <a:ext cx="1424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d(2), 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18"/>
          <p:cNvGrpSpPr/>
          <p:nvPr/>
        </p:nvGrpSpPr>
        <p:grpSpPr>
          <a:xfrm>
            <a:off x="7162798" y="5410199"/>
            <a:ext cx="990600" cy="457201"/>
            <a:chOff x="7162798" y="5410199"/>
            <a:chExt cx="990600" cy="457201"/>
          </a:xfrm>
        </p:grpSpPr>
        <p:sp>
          <p:nvSpPr>
            <p:cNvPr id="402" name="Google Shape;402;p18"/>
            <p:cNvSpPr/>
            <p:nvPr/>
          </p:nvSpPr>
          <p:spPr>
            <a:xfrm>
              <a:off x="7162798" y="5410199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0999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199"/>
                  </a:lnTo>
                  <a:lnTo>
                    <a:pt x="914400" y="457199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0999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7162798" y="54102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p18"/>
          <p:cNvSpPr txBox="1"/>
          <p:nvPr/>
        </p:nvSpPr>
        <p:spPr>
          <a:xfrm>
            <a:off x="7251156" y="5473700"/>
            <a:ext cx="831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" name="Google Shape;405;p18"/>
          <p:cNvGrpSpPr/>
          <p:nvPr/>
        </p:nvGrpSpPr>
        <p:grpSpPr>
          <a:xfrm>
            <a:off x="4789486" y="2209800"/>
            <a:ext cx="3744913" cy="3200400"/>
            <a:chOff x="4789486" y="2209800"/>
            <a:chExt cx="3744913" cy="3200400"/>
          </a:xfrm>
        </p:grpSpPr>
        <p:sp>
          <p:nvSpPr>
            <p:cNvPr id="406" name="Google Shape;406;p18"/>
            <p:cNvSpPr/>
            <p:nvPr/>
          </p:nvSpPr>
          <p:spPr>
            <a:xfrm>
              <a:off x="4789486" y="33416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7086599" y="2209800"/>
              <a:ext cx="1447800" cy="381000"/>
            </a:xfrm>
            <a:custGeom>
              <a:rect b="b" l="l" r="r" t="t"/>
              <a:pathLst>
                <a:path extrusionOk="0" h="381000" w="1447800">
                  <a:moveTo>
                    <a:pt x="1447799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876799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4876798" y="30480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7619998" y="51054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7619998" y="4191000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5638797" y="4191000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5638798" y="3048000"/>
              <a:ext cx="685800" cy="685800"/>
            </a:xfrm>
            <a:custGeom>
              <a:rect b="b" l="l" r="r" t="t"/>
              <a:pathLst>
                <a:path extrusionOk="0" h="685800" w="685800">
                  <a:moveTo>
                    <a:pt x="0" y="685799"/>
                  </a:moveTo>
                  <a:lnTo>
                    <a:pt x="685799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934198" y="3048000"/>
              <a:ext cx="609600" cy="685800"/>
            </a:xfrm>
            <a:custGeom>
              <a:rect b="b" l="l" r="r" t="t"/>
              <a:pathLst>
                <a:path extrusionOk="0" h="685800" w="609600">
                  <a:moveTo>
                    <a:pt x="609599" y="685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4876800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1447798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447798" y="457200"/>
                  </a:lnTo>
                  <a:lnTo>
                    <a:pt x="1477459" y="451211"/>
                  </a:lnTo>
                  <a:lnTo>
                    <a:pt x="1501680" y="434881"/>
                  </a:lnTo>
                  <a:lnTo>
                    <a:pt x="1518010" y="410660"/>
                  </a:lnTo>
                  <a:lnTo>
                    <a:pt x="1523998" y="381000"/>
                  </a:lnTo>
                  <a:lnTo>
                    <a:pt x="1523998" y="76200"/>
                  </a:lnTo>
                  <a:lnTo>
                    <a:pt x="1518010" y="46539"/>
                  </a:lnTo>
                  <a:lnTo>
                    <a:pt x="1501680" y="22318"/>
                  </a:lnTo>
                  <a:lnTo>
                    <a:pt x="1477459" y="5988"/>
                  </a:lnTo>
                  <a:lnTo>
                    <a:pt x="1447798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4876800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447799" y="0"/>
                  </a:lnTo>
                  <a:lnTo>
                    <a:pt x="1477460" y="5988"/>
                  </a:lnTo>
                  <a:lnTo>
                    <a:pt x="1501681" y="22318"/>
                  </a:lnTo>
                  <a:lnTo>
                    <a:pt x="1518011" y="46539"/>
                  </a:lnTo>
                  <a:lnTo>
                    <a:pt x="1523999" y="76199"/>
                  </a:lnTo>
                  <a:lnTo>
                    <a:pt x="1523999" y="380999"/>
                  </a:lnTo>
                  <a:lnTo>
                    <a:pt x="1518011" y="410660"/>
                  </a:lnTo>
                  <a:lnTo>
                    <a:pt x="1501681" y="434881"/>
                  </a:lnTo>
                  <a:lnTo>
                    <a:pt x="1477460" y="451211"/>
                  </a:lnTo>
                  <a:lnTo>
                    <a:pt x="14477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8" name="Google Shape;418;p18"/>
          <p:cNvSpPr txBox="1"/>
          <p:nvPr/>
        </p:nvSpPr>
        <p:spPr>
          <a:xfrm>
            <a:off x="4927057" y="4711700"/>
            <a:ext cx="1424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d(1), 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9" name="Google Shape;419;p18"/>
          <p:cNvGrpSpPr/>
          <p:nvPr/>
        </p:nvGrpSpPr>
        <p:grpSpPr>
          <a:xfrm>
            <a:off x="4571998" y="2590799"/>
            <a:ext cx="4191000" cy="1600201"/>
            <a:chOff x="4571998" y="2590799"/>
            <a:chExt cx="4191000" cy="1600201"/>
          </a:xfrm>
        </p:grpSpPr>
        <p:sp>
          <p:nvSpPr>
            <p:cNvPr id="420" name="Google Shape;420;p18"/>
            <p:cNvSpPr/>
            <p:nvPr/>
          </p:nvSpPr>
          <p:spPr>
            <a:xfrm>
              <a:off x="4571998" y="3733800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1905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905000" y="457200"/>
                  </a:lnTo>
                  <a:lnTo>
                    <a:pt x="1934660" y="451211"/>
                  </a:lnTo>
                  <a:lnTo>
                    <a:pt x="1958881" y="434881"/>
                  </a:lnTo>
                  <a:lnTo>
                    <a:pt x="1975211" y="410660"/>
                  </a:lnTo>
                  <a:lnTo>
                    <a:pt x="1981200" y="381000"/>
                  </a:lnTo>
                  <a:lnTo>
                    <a:pt x="1981200" y="76200"/>
                  </a:lnTo>
                  <a:lnTo>
                    <a:pt x="1975211" y="46539"/>
                  </a:lnTo>
                  <a:lnTo>
                    <a:pt x="1958881" y="22318"/>
                  </a:lnTo>
                  <a:lnTo>
                    <a:pt x="1934660" y="59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4571998" y="3733799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904999" y="0"/>
                  </a:lnTo>
                  <a:lnTo>
                    <a:pt x="1934660" y="5988"/>
                  </a:lnTo>
                  <a:lnTo>
                    <a:pt x="1958881" y="22318"/>
                  </a:lnTo>
                  <a:lnTo>
                    <a:pt x="1975211" y="46539"/>
                  </a:lnTo>
                  <a:lnTo>
                    <a:pt x="1981199" y="76199"/>
                  </a:lnTo>
                  <a:lnTo>
                    <a:pt x="1981199" y="380999"/>
                  </a:lnTo>
                  <a:lnTo>
                    <a:pt x="1975211" y="410660"/>
                  </a:lnTo>
                  <a:lnTo>
                    <a:pt x="1958881" y="434881"/>
                  </a:lnTo>
                  <a:lnTo>
                    <a:pt x="1934660" y="451211"/>
                  </a:lnTo>
                  <a:lnTo>
                    <a:pt x="1904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781798" y="3733800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1905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905000" y="457200"/>
                  </a:lnTo>
                  <a:lnTo>
                    <a:pt x="1934660" y="451211"/>
                  </a:lnTo>
                  <a:lnTo>
                    <a:pt x="1958881" y="434881"/>
                  </a:lnTo>
                  <a:lnTo>
                    <a:pt x="1975211" y="410660"/>
                  </a:lnTo>
                  <a:lnTo>
                    <a:pt x="1981200" y="381000"/>
                  </a:lnTo>
                  <a:lnTo>
                    <a:pt x="1981200" y="76200"/>
                  </a:lnTo>
                  <a:lnTo>
                    <a:pt x="1975211" y="46539"/>
                  </a:lnTo>
                  <a:lnTo>
                    <a:pt x="1958881" y="22318"/>
                  </a:lnTo>
                  <a:lnTo>
                    <a:pt x="1934660" y="59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6781798" y="3733799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904999" y="0"/>
                  </a:lnTo>
                  <a:lnTo>
                    <a:pt x="1934660" y="5988"/>
                  </a:lnTo>
                  <a:lnTo>
                    <a:pt x="1958881" y="22318"/>
                  </a:lnTo>
                  <a:lnTo>
                    <a:pt x="1975211" y="46539"/>
                  </a:lnTo>
                  <a:lnTo>
                    <a:pt x="1981199" y="76199"/>
                  </a:lnTo>
                  <a:lnTo>
                    <a:pt x="1981199" y="380999"/>
                  </a:lnTo>
                  <a:lnTo>
                    <a:pt x="1975211" y="410660"/>
                  </a:lnTo>
                  <a:lnTo>
                    <a:pt x="1958881" y="434881"/>
                  </a:lnTo>
                  <a:lnTo>
                    <a:pt x="1934660" y="451211"/>
                  </a:lnTo>
                  <a:lnTo>
                    <a:pt x="1904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5486398" y="2590799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2438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438400" y="457200"/>
                  </a:lnTo>
                  <a:lnTo>
                    <a:pt x="2468060" y="451211"/>
                  </a:lnTo>
                  <a:lnTo>
                    <a:pt x="2492281" y="434881"/>
                  </a:lnTo>
                  <a:lnTo>
                    <a:pt x="2508611" y="410660"/>
                  </a:lnTo>
                  <a:lnTo>
                    <a:pt x="2514600" y="381000"/>
                  </a:lnTo>
                  <a:lnTo>
                    <a:pt x="2514600" y="76200"/>
                  </a:lnTo>
                  <a:lnTo>
                    <a:pt x="2508611" y="46539"/>
                  </a:lnTo>
                  <a:lnTo>
                    <a:pt x="2492281" y="22318"/>
                  </a:lnTo>
                  <a:lnTo>
                    <a:pt x="2468060" y="5988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5486398" y="2590800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438399" y="0"/>
                  </a:lnTo>
                  <a:lnTo>
                    <a:pt x="2468059" y="5988"/>
                  </a:lnTo>
                  <a:lnTo>
                    <a:pt x="2492280" y="22318"/>
                  </a:lnTo>
                  <a:lnTo>
                    <a:pt x="2508611" y="46539"/>
                  </a:lnTo>
                  <a:lnTo>
                    <a:pt x="2514599" y="76199"/>
                  </a:lnTo>
                  <a:lnTo>
                    <a:pt x="2514599" y="380999"/>
                  </a:lnTo>
                  <a:lnTo>
                    <a:pt x="2508611" y="410660"/>
                  </a:lnTo>
                  <a:lnTo>
                    <a:pt x="2492280" y="434881"/>
                  </a:lnTo>
                  <a:lnTo>
                    <a:pt x="2468059" y="451211"/>
                  </a:lnTo>
                  <a:lnTo>
                    <a:pt x="2438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6" name="Google Shape;426;p18"/>
          <p:cNvSpPr txBox="1"/>
          <p:nvPr/>
        </p:nvSpPr>
        <p:spPr>
          <a:xfrm>
            <a:off x="4457157" y="1816100"/>
            <a:ext cx="42495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84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a(X).	?- b(X),c(X),d(X),e(X).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195" marR="0" rtl="0" algn="l">
              <a:lnSpc>
                <a:spcPct val="11625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	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798195" marR="0" rtl="0" algn="ctr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X=2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651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c(1),d(1),e(1).	?- c(2),d(2),e(2).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8"/>
          <p:cNvSpPr txBox="1"/>
          <p:nvPr/>
        </p:nvSpPr>
        <p:spPr>
          <a:xfrm>
            <a:off x="5501638" y="5267008"/>
            <a:ext cx="227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†</a:t>
            </a:r>
            <a:endParaRPr sz="2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A close up of text on a black background&#10;&#10;Description automatically generated" id="428" name="Google Shape;42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9"/>
          <p:cNvSpPr txBox="1"/>
          <p:nvPr>
            <p:ph type="title"/>
          </p:nvPr>
        </p:nvSpPr>
        <p:spPr>
          <a:xfrm>
            <a:off x="1305793" y="406401"/>
            <a:ext cx="6532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cut-free code</a:t>
            </a:r>
            <a:endParaRPr/>
          </a:p>
        </p:txBody>
      </p:sp>
      <p:sp>
        <p:nvSpPr>
          <p:cNvPr id="434" name="Google Shape;434;p19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49860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 c(X), d(X), 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9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72351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X=1;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72351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19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437" name="Google Shape;437;p19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0" y="0"/>
                  </a:moveTo>
                  <a:lnTo>
                    <a:pt x="4648198" y="0"/>
                  </a:lnTo>
                  <a:lnTo>
                    <a:pt x="4648198" y="5029198"/>
                  </a:lnTo>
                  <a:lnTo>
                    <a:pt x="0" y="502919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838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838200" y="457200"/>
                  </a:lnTo>
                  <a:lnTo>
                    <a:pt x="867860" y="451211"/>
                  </a:lnTo>
                  <a:lnTo>
                    <a:pt x="892081" y="434881"/>
                  </a:lnTo>
                  <a:lnTo>
                    <a:pt x="908411" y="410660"/>
                  </a:lnTo>
                  <a:lnTo>
                    <a:pt x="914400" y="381000"/>
                  </a:lnTo>
                  <a:lnTo>
                    <a:pt x="914400" y="76200"/>
                  </a:lnTo>
                  <a:lnTo>
                    <a:pt x="908411" y="46539"/>
                  </a:lnTo>
                  <a:lnTo>
                    <a:pt x="892081" y="22318"/>
                  </a:lnTo>
                  <a:lnTo>
                    <a:pt x="867860" y="598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838199" y="0"/>
                  </a:lnTo>
                  <a:lnTo>
                    <a:pt x="867860" y="5988"/>
                  </a:lnTo>
                  <a:lnTo>
                    <a:pt x="892081" y="22318"/>
                  </a:lnTo>
                  <a:lnTo>
                    <a:pt x="908411" y="46539"/>
                  </a:lnTo>
                  <a:lnTo>
                    <a:pt x="914399" y="76199"/>
                  </a:lnTo>
                  <a:lnTo>
                    <a:pt x="914399" y="380999"/>
                  </a:lnTo>
                  <a:lnTo>
                    <a:pt x="908411" y="410660"/>
                  </a:lnTo>
                  <a:lnTo>
                    <a:pt x="892081" y="434881"/>
                  </a:lnTo>
                  <a:lnTo>
                    <a:pt x="867860" y="451211"/>
                  </a:lnTo>
                  <a:lnTo>
                    <a:pt x="838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6934198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14478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447800" y="457200"/>
                  </a:lnTo>
                  <a:lnTo>
                    <a:pt x="1477460" y="451211"/>
                  </a:lnTo>
                  <a:lnTo>
                    <a:pt x="1501681" y="434881"/>
                  </a:lnTo>
                  <a:lnTo>
                    <a:pt x="1518011" y="410660"/>
                  </a:lnTo>
                  <a:lnTo>
                    <a:pt x="1524000" y="381000"/>
                  </a:lnTo>
                  <a:lnTo>
                    <a:pt x="1524000" y="76200"/>
                  </a:lnTo>
                  <a:lnTo>
                    <a:pt x="1518011" y="46539"/>
                  </a:lnTo>
                  <a:lnTo>
                    <a:pt x="1501681" y="22318"/>
                  </a:lnTo>
                  <a:lnTo>
                    <a:pt x="1477460" y="5988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6934198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447799" y="0"/>
                  </a:lnTo>
                  <a:lnTo>
                    <a:pt x="1477460" y="5988"/>
                  </a:lnTo>
                  <a:lnTo>
                    <a:pt x="1501681" y="22318"/>
                  </a:lnTo>
                  <a:lnTo>
                    <a:pt x="1518011" y="46539"/>
                  </a:lnTo>
                  <a:lnTo>
                    <a:pt x="1523999" y="76199"/>
                  </a:lnTo>
                  <a:lnTo>
                    <a:pt x="1523999" y="380999"/>
                  </a:lnTo>
                  <a:lnTo>
                    <a:pt x="1518011" y="410660"/>
                  </a:lnTo>
                  <a:lnTo>
                    <a:pt x="1501681" y="434881"/>
                  </a:lnTo>
                  <a:lnTo>
                    <a:pt x="1477460" y="451211"/>
                  </a:lnTo>
                  <a:lnTo>
                    <a:pt x="14477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19"/>
          <p:cNvSpPr txBox="1"/>
          <p:nvPr/>
        </p:nvSpPr>
        <p:spPr>
          <a:xfrm>
            <a:off x="6984457" y="4711700"/>
            <a:ext cx="1424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d(2), 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6" name="Google Shape;446;p19"/>
          <p:cNvGrpSpPr/>
          <p:nvPr/>
        </p:nvGrpSpPr>
        <p:grpSpPr>
          <a:xfrm>
            <a:off x="7162798" y="5410199"/>
            <a:ext cx="990600" cy="457201"/>
            <a:chOff x="7162798" y="5410199"/>
            <a:chExt cx="990600" cy="457201"/>
          </a:xfrm>
        </p:grpSpPr>
        <p:sp>
          <p:nvSpPr>
            <p:cNvPr id="447" name="Google Shape;447;p19"/>
            <p:cNvSpPr/>
            <p:nvPr/>
          </p:nvSpPr>
          <p:spPr>
            <a:xfrm>
              <a:off x="7162798" y="5410199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0999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199"/>
                  </a:lnTo>
                  <a:lnTo>
                    <a:pt x="914400" y="457199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0999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7162798" y="54102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9" name="Google Shape;449;p19"/>
          <p:cNvSpPr txBox="1"/>
          <p:nvPr/>
        </p:nvSpPr>
        <p:spPr>
          <a:xfrm>
            <a:off x="7251156" y="5473700"/>
            <a:ext cx="831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Google Shape;450;p19"/>
          <p:cNvGrpSpPr/>
          <p:nvPr/>
        </p:nvGrpSpPr>
        <p:grpSpPr>
          <a:xfrm>
            <a:off x="4789486" y="2209800"/>
            <a:ext cx="3744913" cy="4202087"/>
            <a:chOff x="4789486" y="2209800"/>
            <a:chExt cx="3744913" cy="4202087"/>
          </a:xfrm>
        </p:grpSpPr>
        <p:sp>
          <p:nvSpPr>
            <p:cNvPr id="451" name="Google Shape;451;p19"/>
            <p:cNvSpPr/>
            <p:nvPr/>
          </p:nvSpPr>
          <p:spPr>
            <a:xfrm>
              <a:off x="7532686" y="61610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4789486" y="33416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086599" y="2209800"/>
              <a:ext cx="1447800" cy="381000"/>
            </a:xfrm>
            <a:custGeom>
              <a:rect b="b" l="l" r="r" t="t"/>
              <a:pathLst>
                <a:path extrusionOk="0" h="381000" w="1447800">
                  <a:moveTo>
                    <a:pt x="1447799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4876799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4876798" y="30480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619998" y="58674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7619998" y="51054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619998" y="4191000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5638797" y="4191000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5638798" y="3048000"/>
              <a:ext cx="685800" cy="685800"/>
            </a:xfrm>
            <a:custGeom>
              <a:rect b="b" l="l" r="r" t="t"/>
              <a:pathLst>
                <a:path extrusionOk="0" h="685800" w="685800">
                  <a:moveTo>
                    <a:pt x="0" y="685799"/>
                  </a:moveTo>
                  <a:lnTo>
                    <a:pt x="685799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6934198" y="3048000"/>
              <a:ext cx="609600" cy="685800"/>
            </a:xfrm>
            <a:custGeom>
              <a:rect b="b" l="l" r="r" t="t"/>
              <a:pathLst>
                <a:path extrusionOk="0" h="685800" w="609600">
                  <a:moveTo>
                    <a:pt x="609599" y="685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4876800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1447798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447798" y="457200"/>
                  </a:lnTo>
                  <a:lnTo>
                    <a:pt x="1477459" y="451211"/>
                  </a:lnTo>
                  <a:lnTo>
                    <a:pt x="1501680" y="434881"/>
                  </a:lnTo>
                  <a:lnTo>
                    <a:pt x="1518010" y="410660"/>
                  </a:lnTo>
                  <a:lnTo>
                    <a:pt x="1523998" y="381000"/>
                  </a:lnTo>
                  <a:lnTo>
                    <a:pt x="1523998" y="76200"/>
                  </a:lnTo>
                  <a:lnTo>
                    <a:pt x="1518010" y="46539"/>
                  </a:lnTo>
                  <a:lnTo>
                    <a:pt x="1501680" y="22318"/>
                  </a:lnTo>
                  <a:lnTo>
                    <a:pt x="1477459" y="5988"/>
                  </a:lnTo>
                  <a:lnTo>
                    <a:pt x="1447798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4876800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447799" y="0"/>
                  </a:lnTo>
                  <a:lnTo>
                    <a:pt x="1477460" y="5988"/>
                  </a:lnTo>
                  <a:lnTo>
                    <a:pt x="1501681" y="22318"/>
                  </a:lnTo>
                  <a:lnTo>
                    <a:pt x="1518011" y="46539"/>
                  </a:lnTo>
                  <a:lnTo>
                    <a:pt x="1523999" y="76199"/>
                  </a:lnTo>
                  <a:lnTo>
                    <a:pt x="1523999" y="380999"/>
                  </a:lnTo>
                  <a:lnTo>
                    <a:pt x="1518011" y="410660"/>
                  </a:lnTo>
                  <a:lnTo>
                    <a:pt x="1501681" y="434881"/>
                  </a:lnTo>
                  <a:lnTo>
                    <a:pt x="1477460" y="451211"/>
                  </a:lnTo>
                  <a:lnTo>
                    <a:pt x="14477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5" name="Google Shape;465;p19"/>
          <p:cNvSpPr txBox="1"/>
          <p:nvPr/>
        </p:nvSpPr>
        <p:spPr>
          <a:xfrm>
            <a:off x="4927057" y="4711700"/>
            <a:ext cx="1424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d(1), 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6" name="Google Shape;466;p19"/>
          <p:cNvGrpSpPr/>
          <p:nvPr/>
        </p:nvGrpSpPr>
        <p:grpSpPr>
          <a:xfrm>
            <a:off x="4571998" y="2590799"/>
            <a:ext cx="4191000" cy="1600201"/>
            <a:chOff x="4571998" y="2590799"/>
            <a:chExt cx="4191000" cy="1600201"/>
          </a:xfrm>
        </p:grpSpPr>
        <p:sp>
          <p:nvSpPr>
            <p:cNvPr id="467" name="Google Shape;467;p19"/>
            <p:cNvSpPr/>
            <p:nvPr/>
          </p:nvSpPr>
          <p:spPr>
            <a:xfrm>
              <a:off x="4571998" y="3733800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1905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905000" y="457200"/>
                  </a:lnTo>
                  <a:lnTo>
                    <a:pt x="1934660" y="451211"/>
                  </a:lnTo>
                  <a:lnTo>
                    <a:pt x="1958881" y="434881"/>
                  </a:lnTo>
                  <a:lnTo>
                    <a:pt x="1975211" y="410660"/>
                  </a:lnTo>
                  <a:lnTo>
                    <a:pt x="1981200" y="381000"/>
                  </a:lnTo>
                  <a:lnTo>
                    <a:pt x="1981200" y="76200"/>
                  </a:lnTo>
                  <a:lnTo>
                    <a:pt x="1975211" y="46539"/>
                  </a:lnTo>
                  <a:lnTo>
                    <a:pt x="1958881" y="22318"/>
                  </a:lnTo>
                  <a:lnTo>
                    <a:pt x="1934660" y="59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4571998" y="3733799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904999" y="0"/>
                  </a:lnTo>
                  <a:lnTo>
                    <a:pt x="1934660" y="5988"/>
                  </a:lnTo>
                  <a:lnTo>
                    <a:pt x="1958881" y="22318"/>
                  </a:lnTo>
                  <a:lnTo>
                    <a:pt x="1975211" y="46539"/>
                  </a:lnTo>
                  <a:lnTo>
                    <a:pt x="1981199" y="76199"/>
                  </a:lnTo>
                  <a:lnTo>
                    <a:pt x="1981199" y="380999"/>
                  </a:lnTo>
                  <a:lnTo>
                    <a:pt x="1975211" y="410660"/>
                  </a:lnTo>
                  <a:lnTo>
                    <a:pt x="1958881" y="434881"/>
                  </a:lnTo>
                  <a:lnTo>
                    <a:pt x="1934660" y="451211"/>
                  </a:lnTo>
                  <a:lnTo>
                    <a:pt x="1904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781798" y="3733800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1905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905000" y="457200"/>
                  </a:lnTo>
                  <a:lnTo>
                    <a:pt x="1934660" y="451211"/>
                  </a:lnTo>
                  <a:lnTo>
                    <a:pt x="1958881" y="434881"/>
                  </a:lnTo>
                  <a:lnTo>
                    <a:pt x="1975211" y="410660"/>
                  </a:lnTo>
                  <a:lnTo>
                    <a:pt x="1981200" y="381000"/>
                  </a:lnTo>
                  <a:lnTo>
                    <a:pt x="1981200" y="76200"/>
                  </a:lnTo>
                  <a:lnTo>
                    <a:pt x="1975211" y="46539"/>
                  </a:lnTo>
                  <a:lnTo>
                    <a:pt x="1958881" y="22318"/>
                  </a:lnTo>
                  <a:lnTo>
                    <a:pt x="1934660" y="59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781798" y="3733799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904999" y="0"/>
                  </a:lnTo>
                  <a:lnTo>
                    <a:pt x="1934660" y="5988"/>
                  </a:lnTo>
                  <a:lnTo>
                    <a:pt x="1958881" y="22318"/>
                  </a:lnTo>
                  <a:lnTo>
                    <a:pt x="1975211" y="46539"/>
                  </a:lnTo>
                  <a:lnTo>
                    <a:pt x="1981199" y="76199"/>
                  </a:lnTo>
                  <a:lnTo>
                    <a:pt x="1981199" y="380999"/>
                  </a:lnTo>
                  <a:lnTo>
                    <a:pt x="1975211" y="410660"/>
                  </a:lnTo>
                  <a:lnTo>
                    <a:pt x="1958881" y="434881"/>
                  </a:lnTo>
                  <a:lnTo>
                    <a:pt x="1934660" y="451211"/>
                  </a:lnTo>
                  <a:lnTo>
                    <a:pt x="1904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5486398" y="2590799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2438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438400" y="457200"/>
                  </a:lnTo>
                  <a:lnTo>
                    <a:pt x="2468060" y="451211"/>
                  </a:lnTo>
                  <a:lnTo>
                    <a:pt x="2492281" y="434881"/>
                  </a:lnTo>
                  <a:lnTo>
                    <a:pt x="2508611" y="410660"/>
                  </a:lnTo>
                  <a:lnTo>
                    <a:pt x="2514600" y="381000"/>
                  </a:lnTo>
                  <a:lnTo>
                    <a:pt x="2514600" y="76200"/>
                  </a:lnTo>
                  <a:lnTo>
                    <a:pt x="2508611" y="46539"/>
                  </a:lnTo>
                  <a:lnTo>
                    <a:pt x="2492281" y="22318"/>
                  </a:lnTo>
                  <a:lnTo>
                    <a:pt x="2468060" y="5988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5486398" y="2590800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438399" y="0"/>
                  </a:lnTo>
                  <a:lnTo>
                    <a:pt x="2468059" y="5988"/>
                  </a:lnTo>
                  <a:lnTo>
                    <a:pt x="2492280" y="22318"/>
                  </a:lnTo>
                  <a:lnTo>
                    <a:pt x="2508611" y="46539"/>
                  </a:lnTo>
                  <a:lnTo>
                    <a:pt x="2514599" y="76199"/>
                  </a:lnTo>
                  <a:lnTo>
                    <a:pt x="2514599" y="380999"/>
                  </a:lnTo>
                  <a:lnTo>
                    <a:pt x="2508611" y="410660"/>
                  </a:lnTo>
                  <a:lnTo>
                    <a:pt x="2492280" y="434881"/>
                  </a:lnTo>
                  <a:lnTo>
                    <a:pt x="2468059" y="451211"/>
                  </a:lnTo>
                  <a:lnTo>
                    <a:pt x="2438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3" name="Google Shape;473;p19"/>
          <p:cNvSpPr txBox="1"/>
          <p:nvPr/>
        </p:nvSpPr>
        <p:spPr>
          <a:xfrm>
            <a:off x="4457157" y="1816100"/>
            <a:ext cx="42495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84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a(X).	?- b(X),c(X),d(X),e(X).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195" marR="0" rtl="0" algn="l">
              <a:lnSpc>
                <a:spcPct val="11625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	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798195" marR="0" rtl="0" algn="ctr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X=2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651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c(1),d(1),e(1).	?- c(2),d(2),e(2).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9"/>
          <p:cNvSpPr txBox="1"/>
          <p:nvPr/>
        </p:nvSpPr>
        <p:spPr>
          <a:xfrm>
            <a:off x="5501638" y="5267008"/>
            <a:ext cx="227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†</a:t>
            </a:r>
            <a:endParaRPr sz="2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A close up of text on a black background&#10;&#10;Description automatically generated" id="475" name="Google Shape;47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3979202" y="375921"/>
            <a:ext cx="21057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The Cut</a:t>
            </a:r>
            <a:endParaRPr sz="4400"/>
          </a:p>
        </p:txBody>
      </p:sp>
      <p:sp>
        <p:nvSpPr>
          <p:cNvPr id="56" name="Google Shape;56;p2"/>
          <p:cNvSpPr txBox="1"/>
          <p:nvPr/>
        </p:nvSpPr>
        <p:spPr>
          <a:xfrm>
            <a:off x="1145539" y="1709420"/>
            <a:ext cx="73464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59182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cut predicate (!) offers a way to  control backtracking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cut has no arguments, so we write  (officially): !/0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2"/>
          <p:cNvGrpSpPr/>
          <p:nvPr/>
        </p:nvGrpSpPr>
        <p:grpSpPr>
          <a:xfrm>
            <a:off x="4356100" y="3397250"/>
            <a:ext cx="4297500" cy="3200400"/>
            <a:chOff x="4356100" y="3397250"/>
            <a:chExt cx="4297500" cy="3200400"/>
          </a:xfrm>
        </p:grpSpPr>
        <p:sp>
          <p:nvSpPr>
            <p:cNvPr id="58" name="Google Shape;58;p2"/>
            <p:cNvSpPr/>
            <p:nvPr/>
          </p:nvSpPr>
          <p:spPr>
            <a:xfrm>
              <a:off x="5003800" y="3716338"/>
              <a:ext cx="2592300" cy="2592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356100" y="3397250"/>
              <a:ext cx="4297500" cy="32004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close up of text on a black background&#10;&#10;Description automatically generated" id="60" name="Google Shape;6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 txBox="1"/>
          <p:nvPr>
            <p:ph type="title"/>
          </p:nvPr>
        </p:nvSpPr>
        <p:spPr>
          <a:xfrm>
            <a:off x="1305793" y="406401"/>
            <a:ext cx="6532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cut-free code</a:t>
            </a:r>
            <a:endParaRPr/>
          </a:p>
        </p:txBody>
      </p:sp>
      <p:sp>
        <p:nvSpPr>
          <p:cNvPr id="481" name="Google Shape;481;p20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49860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 c(X), d(X), 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0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72351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X=1;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72351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X=2;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3" name="Google Shape;483;p20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484" name="Google Shape;484;p20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0" y="0"/>
                  </a:moveTo>
                  <a:lnTo>
                    <a:pt x="4648198" y="0"/>
                  </a:lnTo>
                  <a:lnTo>
                    <a:pt x="4648198" y="5029198"/>
                  </a:lnTo>
                  <a:lnTo>
                    <a:pt x="0" y="502919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p20"/>
          <p:cNvSpPr txBox="1"/>
          <p:nvPr/>
        </p:nvSpPr>
        <p:spPr>
          <a:xfrm>
            <a:off x="6247856" y="1816100"/>
            <a:ext cx="859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9" name="Google Shape;489;p20"/>
          <p:cNvGrpSpPr/>
          <p:nvPr/>
        </p:nvGrpSpPr>
        <p:grpSpPr>
          <a:xfrm>
            <a:off x="4419599" y="2590799"/>
            <a:ext cx="4495799" cy="2514601"/>
            <a:chOff x="4419599" y="2590799"/>
            <a:chExt cx="4495799" cy="2514601"/>
          </a:xfrm>
        </p:grpSpPr>
        <p:sp>
          <p:nvSpPr>
            <p:cNvPr id="490" name="Google Shape;490;p20"/>
            <p:cNvSpPr/>
            <p:nvPr/>
          </p:nvSpPr>
          <p:spPr>
            <a:xfrm>
              <a:off x="4419599" y="2590799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838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838200" y="457200"/>
                  </a:lnTo>
                  <a:lnTo>
                    <a:pt x="867860" y="451211"/>
                  </a:lnTo>
                  <a:lnTo>
                    <a:pt x="892081" y="434881"/>
                  </a:lnTo>
                  <a:lnTo>
                    <a:pt x="908411" y="410660"/>
                  </a:lnTo>
                  <a:lnTo>
                    <a:pt x="914400" y="381000"/>
                  </a:lnTo>
                  <a:lnTo>
                    <a:pt x="914400" y="76200"/>
                  </a:lnTo>
                  <a:lnTo>
                    <a:pt x="908411" y="46539"/>
                  </a:lnTo>
                  <a:lnTo>
                    <a:pt x="892081" y="22318"/>
                  </a:lnTo>
                  <a:lnTo>
                    <a:pt x="867860" y="598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838199" y="0"/>
                  </a:lnTo>
                  <a:lnTo>
                    <a:pt x="867860" y="5988"/>
                  </a:lnTo>
                  <a:lnTo>
                    <a:pt x="892081" y="22318"/>
                  </a:lnTo>
                  <a:lnTo>
                    <a:pt x="908411" y="46539"/>
                  </a:lnTo>
                  <a:lnTo>
                    <a:pt x="914399" y="76199"/>
                  </a:lnTo>
                  <a:lnTo>
                    <a:pt x="914399" y="380999"/>
                  </a:lnTo>
                  <a:lnTo>
                    <a:pt x="908411" y="410660"/>
                  </a:lnTo>
                  <a:lnTo>
                    <a:pt x="892081" y="434881"/>
                  </a:lnTo>
                  <a:lnTo>
                    <a:pt x="867860" y="451211"/>
                  </a:lnTo>
                  <a:lnTo>
                    <a:pt x="838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8077198" y="2590799"/>
              <a:ext cx="838200" cy="457200"/>
            </a:xfrm>
            <a:custGeom>
              <a:rect b="b" l="l" r="r" t="t"/>
              <a:pathLst>
                <a:path extrusionOk="0" h="457200" w="838200">
                  <a:moveTo>
                    <a:pt x="762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762000" y="457200"/>
                  </a:lnTo>
                  <a:lnTo>
                    <a:pt x="791660" y="451211"/>
                  </a:lnTo>
                  <a:lnTo>
                    <a:pt x="815881" y="434881"/>
                  </a:lnTo>
                  <a:lnTo>
                    <a:pt x="832211" y="410660"/>
                  </a:lnTo>
                  <a:lnTo>
                    <a:pt x="838200" y="381000"/>
                  </a:lnTo>
                  <a:lnTo>
                    <a:pt x="838200" y="76200"/>
                  </a:lnTo>
                  <a:lnTo>
                    <a:pt x="832211" y="46539"/>
                  </a:lnTo>
                  <a:lnTo>
                    <a:pt x="815881" y="22318"/>
                  </a:lnTo>
                  <a:lnTo>
                    <a:pt x="791660" y="5988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8077198" y="2590800"/>
              <a:ext cx="838200" cy="457200"/>
            </a:xfrm>
            <a:custGeom>
              <a:rect b="b" l="l" r="r" t="t"/>
              <a:pathLst>
                <a:path extrusionOk="0" h="457200" w="838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761999" y="0"/>
                  </a:lnTo>
                  <a:lnTo>
                    <a:pt x="791660" y="5988"/>
                  </a:lnTo>
                  <a:lnTo>
                    <a:pt x="815881" y="22318"/>
                  </a:lnTo>
                  <a:lnTo>
                    <a:pt x="832211" y="46539"/>
                  </a:lnTo>
                  <a:lnTo>
                    <a:pt x="838199" y="76199"/>
                  </a:lnTo>
                  <a:lnTo>
                    <a:pt x="838199" y="380999"/>
                  </a:lnTo>
                  <a:lnTo>
                    <a:pt x="832211" y="410660"/>
                  </a:lnTo>
                  <a:lnTo>
                    <a:pt x="815881" y="434881"/>
                  </a:lnTo>
                  <a:lnTo>
                    <a:pt x="791660" y="451211"/>
                  </a:lnTo>
                  <a:lnTo>
                    <a:pt x="761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6934198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14478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447800" y="457200"/>
                  </a:lnTo>
                  <a:lnTo>
                    <a:pt x="1477460" y="451211"/>
                  </a:lnTo>
                  <a:lnTo>
                    <a:pt x="1501681" y="434881"/>
                  </a:lnTo>
                  <a:lnTo>
                    <a:pt x="1518011" y="410660"/>
                  </a:lnTo>
                  <a:lnTo>
                    <a:pt x="1524000" y="381000"/>
                  </a:lnTo>
                  <a:lnTo>
                    <a:pt x="1524000" y="76200"/>
                  </a:lnTo>
                  <a:lnTo>
                    <a:pt x="1518011" y="46539"/>
                  </a:lnTo>
                  <a:lnTo>
                    <a:pt x="1501681" y="22318"/>
                  </a:lnTo>
                  <a:lnTo>
                    <a:pt x="1477460" y="5988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6934198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447799" y="0"/>
                  </a:lnTo>
                  <a:lnTo>
                    <a:pt x="1477460" y="5988"/>
                  </a:lnTo>
                  <a:lnTo>
                    <a:pt x="1501681" y="22318"/>
                  </a:lnTo>
                  <a:lnTo>
                    <a:pt x="1518011" y="46539"/>
                  </a:lnTo>
                  <a:lnTo>
                    <a:pt x="1523999" y="76199"/>
                  </a:lnTo>
                  <a:lnTo>
                    <a:pt x="1523999" y="380999"/>
                  </a:lnTo>
                  <a:lnTo>
                    <a:pt x="1518011" y="410660"/>
                  </a:lnTo>
                  <a:lnTo>
                    <a:pt x="1501681" y="434881"/>
                  </a:lnTo>
                  <a:lnTo>
                    <a:pt x="1477460" y="451211"/>
                  </a:lnTo>
                  <a:lnTo>
                    <a:pt x="14477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6" name="Google Shape;496;p20"/>
          <p:cNvSpPr txBox="1"/>
          <p:nvPr/>
        </p:nvSpPr>
        <p:spPr>
          <a:xfrm>
            <a:off x="6984457" y="4711700"/>
            <a:ext cx="1424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d(2), 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7" name="Google Shape;497;p20"/>
          <p:cNvGrpSpPr/>
          <p:nvPr/>
        </p:nvGrpSpPr>
        <p:grpSpPr>
          <a:xfrm>
            <a:off x="7162798" y="5410199"/>
            <a:ext cx="990600" cy="457201"/>
            <a:chOff x="7162798" y="5410199"/>
            <a:chExt cx="990600" cy="457201"/>
          </a:xfrm>
        </p:grpSpPr>
        <p:sp>
          <p:nvSpPr>
            <p:cNvPr id="498" name="Google Shape;498;p20"/>
            <p:cNvSpPr/>
            <p:nvPr/>
          </p:nvSpPr>
          <p:spPr>
            <a:xfrm>
              <a:off x="7162798" y="5410199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0999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199"/>
                  </a:lnTo>
                  <a:lnTo>
                    <a:pt x="914400" y="457199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0999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7162798" y="54102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0" name="Google Shape;500;p20"/>
          <p:cNvSpPr txBox="1"/>
          <p:nvPr/>
        </p:nvSpPr>
        <p:spPr>
          <a:xfrm>
            <a:off x="7251156" y="5473700"/>
            <a:ext cx="831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1" name="Google Shape;501;p20"/>
          <p:cNvGrpSpPr/>
          <p:nvPr/>
        </p:nvGrpSpPr>
        <p:grpSpPr>
          <a:xfrm>
            <a:off x="4789486" y="2209800"/>
            <a:ext cx="3744913" cy="4202087"/>
            <a:chOff x="4789486" y="2209800"/>
            <a:chExt cx="3744913" cy="4202087"/>
          </a:xfrm>
        </p:grpSpPr>
        <p:sp>
          <p:nvSpPr>
            <p:cNvPr id="502" name="Google Shape;502;p20"/>
            <p:cNvSpPr/>
            <p:nvPr/>
          </p:nvSpPr>
          <p:spPr>
            <a:xfrm>
              <a:off x="7532686" y="61610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4789486" y="33416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7086599" y="2209800"/>
              <a:ext cx="1447800" cy="381000"/>
            </a:xfrm>
            <a:custGeom>
              <a:rect b="b" l="l" r="r" t="t"/>
              <a:pathLst>
                <a:path extrusionOk="0" h="381000" w="1447800">
                  <a:moveTo>
                    <a:pt x="1447799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4876799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4876798" y="30480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7619998" y="58674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7619998" y="51054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7619998" y="4191000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5638797" y="4191000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638798" y="3048000"/>
              <a:ext cx="685800" cy="685800"/>
            </a:xfrm>
            <a:custGeom>
              <a:rect b="b" l="l" r="r" t="t"/>
              <a:pathLst>
                <a:path extrusionOk="0" h="685800" w="685800">
                  <a:moveTo>
                    <a:pt x="0" y="685799"/>
                  </a:moveTo>
                  <a:lnTo>
                    <a:pt x="685799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6934198" y="3048000"/>
              <a:ext cx="609600" cy="685800"/>
            </a:xfrm>
            <a:custGeom>
              <a:rect b="b" l="l" r="r" t="t"/>
              <a:pathLst>
                <a:path extrusionOk="0" h="685800" w="609600">
                  <a:moveTo>
                    <a:pt x="609599" y="685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4876800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1447798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447798" y="457200"/>
                  </a:lnTo>
                  <a:lnTo>
                    <a:pt x="1477459" y="451211"/>
                  </a:lnTo>
                  <a:lnTo>
                    <a:pt x="1501680" y="434881"/>
                  </a:lnTo>
                  <a:lnTo>
                    <a:pt x="1518010" y="410660"/>
                  </a:lnTo>
                  <a:lnTo>
                    <a:pt x="1523998" y="381000"/>
                  </a:lnTo>
                  <a:lnTo>
                    <a:pt x="1523998" y="76200"/>
                  </a:lnTo>
                  <a:lnTo>
                    <a:pt x="1518010" y="46539"/>
                  </a:lnTo>
                  <a:lnTo>
                    <a:pt x="1501680" y="22318"/>
                  </a:lnTo>
                  <a:lnTo>
                    <a:pt x="1477459" y="5988"/>
                  </a:lnTo>
                  <a:lnTo>
                    <a:pt x="1447798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4876800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447799" y="0"/>
                  </a:lnTo>
                  <a:lnTo>
                    <a:pt x="1477460" y="5988"/>
                  </a:lnTo>
                  <a:lnTo>
                    <a:pt x="1501681" y="22318"/>
                  </a:lnTo>
                  <a:lnTo>
                    <a:pt x="1518011" y="46539"/>
                  </a:lnTo>
                  <a:lnTo>
                    <a:pt x="1523999" y="76199"/>
                  </a:lnTo>
                  <a:lnTo>
                    <a:pt x="1523999" y="380999"/>
                  </a:lnTo>
                  <a:lnTo>
                    <a:pt x="1518011" y="410660"/>
                  </a:lnTo>
                  <a:lnTo>
                    <a:pt x="1501681" y="434881"/>
                  </a:lnTo>
                  <a:lnTo>
                    <a:pt x="1477460" y="451211"/>
                  </a:lnTo>
                  <a:lnTo>
                    <a:pt x="14477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6" name="Google Shape;516;p20"/>
          <p:cNvSpPr txBox="1"/>
          <p:nvPr/>
        </p:nvSpPr>
        <p:spPr>
          <a:xfrm>
            <a:off x="4927057" y="4711700"/>
            <a:ext cx="1424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d(1), 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7" name="Google Shape;517;p20"/>
          <p:cNvGrpSpPr/>
          <p:nvPr/>
        </p:nvGrpSpPr>
        <p:grpSpPr>
          <a:xfrm>
            <a:off x="4571998" y="2590799"/>
            <a:ext cx="4191000" cy="1600201"/>
            <a:chOff x="4571998" y="2590799"/>
            <a:chExt cx="4191000" cy="1600201"/>
          </a:xfrm>
        </p:grpSpPr>
        <p:sp>
          <p:nvSpPr>
            <p:cNvPr id="518" name="Google Shape;518;p20"/>
            <p:cNvSpPr/>
            <p:nvPr/>
          </p:nvSpPr>
          <p:spPr>
            <a:xfrm>
              <a:off x="4571998" y="3733800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1905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905000" y="457200"/>
                  </a:lnTo>
                  <a:lnTo>
                    <a:pt x="1934660" y="451211"/>
                  </a:lnTo>
                  <a:lnTo>
                    <a:pt x="1958881" y="434881"/>
                  </a:lnTo>
                  <a:lnTo>
                    <a:pt x="1975211" y="410660"/>
                  </a:lnTo>
                  <a:lnTo>
                    <a:pt x="1981200" y="381000"/>
                  </a:lnTo>
                  <a:lnTo>
                    <a:pt x="1981200" y="76200"/>
                  </a:lnTo>
                  <a:lnTo>
                    <a:pt x="1975211" y="46539"/>
                  </a:lnTo>
                  <a:lnTo>
                    <a:pt x="1958881" y="22318"/>
                  </a:lnTo>
                  <a:lnTo>
                    <a:pt x="1934660" y="59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4571998" y="3733799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904999" y="0"/>
                  </a:lnTo>
                  <a:lnTo>
                    <a:pt x="1934660" y="5988"/>
                  </a:lnTo>
                  <a:lnTo>
                    <a:pt x="1958881" y="22318"/>
                  </a:lnTo>
                  <a:lnTo>
                    <a:pt x="1975211" y="46539"/>
                  </a:lnTo>
                  <a:lnTo>
                    <a:pt x="1981199" y="76199"/>
                  </a:lnTo>
                  <a:lnTo>
                    <a:pt x="1981199" y="380999"/>
                  </a:lnTo>
                  <a:lnTo>
                    <a:pt x="1975211" y="410660"/>
                  </a:lnTo>
                  <a:lnTo>
                    <a:pt x="1958881" y="434881"/>
                  </a:lnTo>
                  <a:lnTo>
                    <a:pt x="1934660" y="451211"/>
                  </a:lnTo>
                  <a:lnTo>
                    <a:pt x="1904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6781798" y="3733800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1905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905000" y="457200"/>
                  </a:lnTo>
                  <a:lnTo>
                    <a:pt x="1934660" y="451211"/>
                  </a:lnTo>
                  <a:lnTo>
                    <a:pt x="1958881" y="434881"/>
                  </a:lnTo>
                  <a:lnTo>
                    <a:pt x="1975211" y="410660"/>
                  </a:lnTo>
                  <a:lnTo>
                    <a:pt x="1981200" y="381000"/>
                  </a:lnTo>
                  <a:lnTo>
                    <a:pt x="1981200" y="76200"/>
                  </a:lnTo>
                  <a:lnTo>
                    <a:pt x="1975211" y="46539"/>
                  </a:lnTo>
                  <a:lnTo>
                    <a:pt x="1958881" y="22318"/>
                  </a:lnTo>
                  <a:lnTo>
                    <a:pt x="1934660" y="59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6781798" y="3733799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904999" y="0"/>
                  </a:lnTo>
                  <a:lnTo>
                    <a:pt x="1934660" y="5988"/>
                  </a:lnTo>
                  <a:lnTo>
                    <a:pt x="1958881" y="22318"/>
                  </a:lnTo>
                  <a:lnTo>
                    <a:pt x="1975211" y="46539"/>
                  </a:lnTo>
                  <a:lnTo>
                    <a:pt x="1981199" y="76199"/>
                  </a:lnTo>
                  <a:lnTo>
                    <a:pt x="1981199" y="380999"/>
                  </a:lnTo>
                  <a:lnTo>
                    <a:pt x="1975211" y="410660"/>
                  </a:lnTo>
                  <a:lnTo>
                    <a:pt x="1958881" y="434881"/>
                  </a:lnTo>
                  <a:lnTo>
                    <a:pt x="1934660" y="451211"/>
                  </a:lnTo>
                  <a:lnTo>
                    <a:pt x="1904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486398" y="2590799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2438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438400" y="457200"/>
                  </a:lnTo>
                  <a:lnTo>
                    <a:pt x="2468060" y="451211"/>
                  </a:lnTo>
                  <a:lnTo>
                    <a:pt x="2492281" y="434881"/>
                  </a:lnTo>
                  <a:lnTo>
                    <a:pt x="2508611" y="410660"/>
                  </a:lnTo>
                  <a:lnTo>
                    <a:pt x="2514600" y="381000"/>
                  </a:lnTo>
                  <a:lnTo>
                    <a:pt x="2514600" y="76200"/>
                  </a:lnTo>
                  <a:lnTo>
                    <a:pt x="2508611" y="46539"/>
                  </a:lnTo>
                  <a:lnTo>
                    <a:pt x="2492281" y="22318"/>
                  </a:lnTo>
                  <a:lnTo>
                    <a:pt x="2468060" y="5988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5486398" y="2590800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438399" y="0"/>
                  </a:lnTo>
                  <a:lnTo>
                    <a:pt x="2468059" y="5988"/>
                  </a:lnTo>
                  <a:lnTo>
                    <a:pt x="2492280" y="22318"/>
                  </a:lnTo>
                  <a:lnTo>
                    <a:pt x="2508611" y="46539"/>
                  </a:lnTo>
                  <a:lnTo>
                    <a:pt x="2514599" y="76199"/>
                  </a:lnTo>
                  <a:lnTo>
                    <a:pt x="2514599" y="380999"/>
                  </a:lnTo>
                  <a:lnTo>
                    <a:pt x="2508611" y="410660"/>
                  </a:lnTo>
                  <a:lnTo>
                    <a:pt x="2492280" y="434881"/>
                  </a:lnTo>
                  <a:lnTo>
                    <a:pt x="2468059" y="451211"/>
                  </a:lnTo>
                  <a:lnTo>
                    <a:pt x="2438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4" name="Google Shape;524;p20"/>
          <p:cNvSpPr txBox="1"/>
          <p:nvPr/>
        </p:nvSpPr>
        <p:spPr>
          <a:xfrm>
            <a:off x="4457157" y="2501900"/>
            <a:ext cx="44343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0" lvl="0" marL="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a(X).	?- b(X),c(X),d(X),e(X). ?-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842260" rtl="0" algn="ctr">
              <a:lnSpc>
                <a:spcPct val="11625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	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613410" marR="0" rtl="0" algn="ctr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X=2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1143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c(1),d(1),e(1).	?- c(2),d(2),e(2).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0"/>
          <p:cNvSpPr txBox="1"/>
          <p:nvPr/>
        </p:nvSpPr>
        <p:spPr>
          <a:xfrm>
            <a:off x="5501638" y="5267008"/>
            <a:ext cx="227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†</a:t>
            </a:r>
            <a:endParaRPr sz="2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A close up of text on a black background&#10;&#10;Description automatically generated" id="526" name="Google Shape;52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/>
          <p:nvPr>
            <p:ph type="title"/>
          </p:nvPr>
        </p:nvSpPr>
        <p:spPr>
          <a:xfrm>
            <a:off x="1305793" y="406401"/>
            <a:ext cx="6532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cut-free code</a:t>
            </a:r>
            <a:endParaRPr/>
          </a:p>
        </p:txBody>
      </p:sp>
      <p:sp>
        <p:nvSpPr>
          <p:cNvPr id="532" name="Google Shape;532;p21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49860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 c(X), d(X), 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1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723515" rtl="0" algn="just">
              <a:lnSpc>
                <a:spcPct val="1187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X=1;  X=2;  X=3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4" name="Google Shape;534;p21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535" name="Google Shape;535;p21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0" y="0"/>
                  </a:moveTo>
                  <a:lnTo>
                    <a:pt x="4648198" y="0"/>
                  </a:lnTo>
                  <a:lnTo>
                    <a:pt x="4648198" y="5029198"/>
                  </a:lnTo>
                  <a:lnTo>
                    <a:pt x="0" y="502919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p21"/>
          <p:cNvSpPr txBox="1"/>
          <p:nvPr/>
        </p:nvSpPr>
        <p:spPr>
          <a:xfrm>
            <a:off x="6247856" y="1816100"/>
            <a:ext cx="859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0" name="Google Shape;540;p21"/>
          <p:cNvGrpSpPr/>
          <p:nvPr/>
        </p:nvGrpSpPr>
        <p:grpSpPr>
          <a:xfrm>
            <a:off x="4419599" y="2590799"/>
            <a:ext cx="4495799" cy="2514601"/>
            <a:chOff x="4419599" y="2590799"/>
            <a:chExt cx="4495799" cy="2514601"/>
          </a:xfrm>
        </p:grpSpPr>
        <p:sp>
          <p:nvSpPr>
            <p:cNvPr id="541" name="Google Shape;541;p21"/>
            <p:cNvSpPr/>
            <p:nvPr/>
          </p:nvSpPr>
          <p:spPr>
            <a:xfrm>
              <a:off x="4419599" y="2590799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838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838200" y="457200"/>
                  </a:lnTo>
                  <a:lnTo>
                    <a:pt x="867860" y="451211"/>
                  </a:lnTo>
                  <a:lnTo>
                    <a:pt x="892081" y="434881"/>
                  </a:lnTo>
                  <a:lnTo>
                    <a:pt x="908411" y="410660"/>
                  </a:lnTo>
                  <a:lnTo>
                    <a:pt x="914400" y="381000"/>
                  </a:lnTo>
                  <a:lnTo>
                    <a:pt x="914400" y="76200"/>
                  </a:lnTo>
                  <a:lnTo>
                    <a:pt x="908411" y="46539"/>
                  </a:lnTo>
                  <a:lnTo>
                    <a:pt x="892081" y="22318"/>
                  </a:lnTo>
                  <a:lnTo>
                    <a:pt x="867860" y="598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838199" y="0"/>
                  </a:lnTo>
                  <a:lnTo>
                    <a:pt x="867860" y="5988"/>
                  </a:lnTo>
                  <a:lnTo>
                    <a:pt x="892081" y="22318"/>
                  </a:lnTo>
                  <a:lnTo>
                    <a:pt x="908411" y="46539"/>
                  </a:lnTo>
                  <a:lnTo>
                    <a:pt x="914399" y="76199"/>
                  </a:lnTo>
                  <a:lnTo>
                    <a:pt x="914399" y="380999"/>
                  </a:lnTo>
                  <a:lnTo>
                    <a:pt x="908411" y="410660"/>
                  </a:lnTo>
                  <a:lnTo>
                    <a:pt x="892081" y="434881"/>
                  </a:lnTo>
                  <a:lnTo>
                    <a:pt x="867860" y="451211"/>
                  </a:lnTo>
                  <a:lnTo>
                    <a:pt x="838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8077198" y="2590799"/>
              <a:ext cx="838200" cy="457200"/>
            </a:xfrm>
            <a:custGeom>
              <a:rect b="b" l="l" r="r" t="t"/>
              <a:pathLst>
                <a:path extrusionOk="0" h="457200" w="838200">
                  <a:moveTo>
                    <a:pt x="762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762000" y="457200"/>
                  </a:lnTo>
                  <a:lnTo>
                    <a:pt x="791660" y="451211"/>
                  </a:lnTo>
                  <a:lnTo>
                    <a:pt x="815881" y="434881"/>
                  </a:lnTo>
                  <a:lnTo>
                    <a:pt x="832211" y="410660"/>
                  </a:lnTo>
                  <a:lnTo>
                    <a:pt x="838200" y="381000"/>
                  </a:lnTo>
                  <a:lnTo>
                    <a:pt x="838200" y="76200"/>
                  </a:lnTo>
                  <a:lnTo>
                    <a:pt x="832211" y="46539"/>
                  </a:lnTo>
                  <a:lnTo>
                    <a:pt x="815881" y="22318"/>
                  </a:lnTo>
                  <a:lnTo>
                    <a:pt x="791660" y="5988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8077198" y="2590800"/>
              <a:ext cx="838200" cy="457200"/>
            </a:xfrm>
            <a:custGeom>
              <a:rect b="b" l="l" r="r" t="t"/>
              <a:pathLst>
                <a:path extrusionOk="0" h="457200" w="838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761999" y="0"/>
                  </a:lnTo>
                  <a:lnTo>
                    <a:pt x="791660" y="5988"/>
                  </a:lnTo>
                  <a:lnTo>
                    <a:pt x="815881" y="22318"/>
                  </a:lnTo>
                  <a:lnTo>
                    <a:pt x="832211" y="46539"/>
                  </a:lnTo>
                  <a:lnTo>
                    <a:pt x="838199" y="76199"/>
                  </a:lnTo>
                  <a:lnTo>
                    <a:pt x="838199" y="380999"/>
                  </a:lnTo>
                  <a:lnTo>
                    <a:pt x="832211" y="410660"/>
                  </a:lnTo>
                  <a:lnTo>
                    <a:pt x="815881" y="434881"/>
                  </a:lnTo>
                  <a:lnTo>
                    <a:pt x="791660" y="451211"/>
                  </a:lnTo>
                  <a:lnTo>
                    <a:pt x="761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6934198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14478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447800" y="457200"/>
                  </a:lnTo>
                  <a:lnTo>
                    <a:pt x="1477460" y="451211"/>
                  </a:lnTo>
                  <a:lnTo>
                    <a:pt x="1501681" y="434881"/>
                  </a:lnTo>
                  <a:lnTo>
                    <a:pt x="1518011" y="410660"/>
                  </a:lnTo>
                  <a:lnTo>
                    <a:pt x="1524000" y="381000"/>
                  </a:lnTo>
                  <a:lnTo>
                    <a:pt x="1524000" y="76200"/>
                  </a:lnTo>
                  <a:lnTo>
                    <a:pt x="1518011" y="46539"/>
                  </a:lnTo>
                  <a:lnTo>
                    <a:pt x="1501681" y="22318"/>
                  </a:lnTo>
                  <a:lnTo>
                    <a:pt x="1477460" y="5988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6934198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447799" y="0"/>
                  </a:lnTo>
                  <a:lnTo>
                    <a:pt x="1477460" y="5988"/>
                  </a:lnTo>
                  <a:lnTo>
                    <a:pt x="1501681" y="22318"/>
                  </a:lnTo>
                  <a:lnTo>
                    <a:pt x="1518011" y="46539"/>
                  </a:lnTo>
                  <a:lnTo>
                    <a:pt x="1523999" y="76199"/>
                  </a:lnTo>
                  <a:lnTo>
                    <a:pt x="1523999" y="380999"/>
                  </a:lnTo>
                  <a:lnTo>
                    <a:pt x="1518011" y="410660"/>
                  </a:lnTo>
                  <a:lnTo>
                    <a:pt x="1501681" y="434881"/>
                  </a:lnTo>
                  <a:lnTo>
                    <a:pt x="1477460" y="451211"/>
                  </a:lnTo>
                  <a:lnTo>
                    <a:pt x="14477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7" name="Google Shape;547;p21"/>
          <p:cNvSpPr txBox="1"/>
          <p:nvPr/>
        </p:nvSpPr>
        <p:spPr>
          <a:xfrm>
            <a:off x="6984457" y="4711700"/>
            <a:ext cx="1424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d(2), 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8" name="Google Shape;548;p21"/>
          <p:cNvGrpSpPr/>
          <p:nvPr/>
        </p:nvGrpSpPr>
        <p:grpSpPr>
          <a:xfrm>
            <a:off x="7162798" y="5410199"/>
            <a:ext cx="990600" cy="457201"/>
            <a:chOff x="7162798" y="5410199"/>
            <a:chExt cx="990600" cy="457201"/>
          </a:xfrm>
        </p:grpSpPr>
        <p:sp>
          <p:nvSpPr>
            <p:cNvPr id="549" name="Google Shape;549;p21"/>
            <p:cNvSpPr/>
            <p:nvPr/>
          </p:nvSpPr>
          <p:spPr>
            <a:xfrm>
              <a:off x="7162798" y="5410199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0999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199"/>
                  </a:lnTo>
                  <a:lnTo>
                    <a:pt x="914400" y="457199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0999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7162798" y="54102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1" name="Google Shape;551;p21"/>
          <p:cNvSpPr txBox="1"/>
          <p:nvPr/>
        </p:nvSpPr>
        <p:spPr>
          <a:xfrm>
            <a:off x="7251156" y="5473700"/>
            <a:ext cx="831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Google Shape;552;p21"/>
          <p:cNvGrpSpPr/>
          <p:nvPr/>
        </p:nvGrpSpPr>
        <p:grpSpPr>
          <a:xfrm>
            <a:off x="4789486" y="2209800"/>
            <a:ext cx="3755999" cy="4202087"/>
            <a:chOff x="4789486" y="2209800"/>
            <a:chExt cx="3755999" cy="4202087"/>
          </a:xfrm>
        </p:grpSpPr>
        <p:sp>
          <p:nvSpPr>
            <p:cNvPr id="553" name="Google Shape;553;p21"/>
            <p:cNvSpPr/>
            <p:nvPr/>
          </p:nvSpPr>
          <p:spPr>
            <a:xfrm>
              <a:off x="7532686" y="61610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8370885" y="33416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4789486" y="33416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7086599" y="2209800"/>
              <a:ext cx="1447800" cy="381000"/>
            </a:xfrm>
            <a:custGeom>
              <a:rect b="b" l="l" r="r" t="t"/>
              <a:pathLst>
                <a:path extrusionOk="0" h="381000" w="1447800">
                  <a:moveTo>
                    <a:pt x="1447799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4876799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4876798" y="30480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8458197" y="30480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7619998" y="58674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7619998" y="51054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7619998" y="4191000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5638797" y="4191000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5638798" y="3048000"/>
              <a:ext cx="685800" cy="685800"/>
            </a:xfrm>
            <a:custGeom>
              <a:rect b="b" l="l" r="r" t="t"/>
              <a:pathLst>
                <a:path extrusionOk="0" h="685800" w="685800">
                  <a:moveTo>
                    <a:pt x="0" y="685799"/>
                  </a:moveTo>
                  <a:lnTo>
                    <a:pt x="685799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6934198" y="3048000"/>
              <a:ext cx="609600" cy="685800"/>
            </a:xfrm>
            <a:custGeom>
              <a:rect b="b" l="l" r="r" t="t"/>
              <a:pathLst>
                <a:path extrusionOk="0" h="685800" w="609600">
                  <a:moveTo>
                    <a:pt x="609599" y="685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4876800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1447798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447798" y="457200"/>
                  </a:lnTo>
                  <a:lnTo>
                    <a:pt x="1477459" y="451211"/>
                  </a:lnTo>
                  <a:lnTo>
                    <a:pt x="1501680" y="434881"/>
                  </a:lnTo>
                  <a:lnTo>
                    <a:pt x="1518010" y="410660"/>
                  </a:lnTo>
                  <a:lnTo>
                    <a:pt x="1523998" y="381000"/>
                  </a:lnTo>
                  <a:lnTo>
                    <a:pt x="1523998" y="76200"/>
                  </a:lnTo>
                  <a:lnTo>
                    <a:pt x="1518010" y="46539"/>
                  </a:lnTo>
                  <a:lnTo>
                    <a:pt x="1501680" y="22318"/>
                  </a:lnTo>
                  <a:lnTo>
                    <a:pt x="1477459" y="5988"/>
                  </a:lnTo>
                  <a:lnTo>
                    <a:pt x="1447798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4876800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447799" y="0"/>
                  </a:lnTo>
                  <a:lnTo>
                    <a:pt x="1477460" y="5988"/>
                  </a:lnTo>
                  <a:lnTo>
                    <a:pt x="1501681" y="22318"/>
                  </a:lnTo>
                  <a:lnTo>
                    <a:pt x="1518011" y="46539"/>
                  </a:lnTo>
                  <a:lnTo>
                    <a:pt x="1523999" y="76199"/>
                  </a:lnTo>
                  <a:lnTo>
                    <a:pt x="1523999" y="380999"/>
                  </a:lnTo>
                  <a:lnTo>
                    <a:pt x="1518011" y="410660"/>
                  </a:lnTo>
                  <a:lnTo>
                    <a:pt x="1501681" y="434881"/>
                  </a:lnTo>
                  <a:lnTo>
                    <a:pt x="1477460" y="451211"/>
                  </a:lnTo>
                  <a:lnTo>
                    <a:pt x="14477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9" name="Google Shape;569;p21"/>
          <p:cNvSpPr txBox="1"/>
          <p:nvPr/>
        </p:nvSpPr>
        <p:spPr>
          <a:xfrm>
            <a:off x="4927057" y="4711700"/>
            <a:ext cx="1424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d(1), 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0" name="Google Shape;570;p21"/>
          <p:cNvGrpSpPr/>
          <p:nvPr/>
        </p:nvGrpSpPr>
        <p:grpSpPr>
          <a:xfrm>
            <a:off x="4571998" y="3733800"/>
            <a:ext cx="1981200" cy="457200"/>
            <a:chOff x="4571998" y="3733800"/>
            <a:chExt cx="1981200" cy="457200"/>
          </a:xfrm>
        </p:grpSpPr>
        <p:sp>
          <p:nvSpPr>
            <p:cNvPr id="571" name="Google Shape;571;p21"/>
            <p:cNvSpPr/>
            <p:nvPr/>
          </p:nvSpPr>
          <p:spPr>
            <a:xfrm>
              <a:off x="4571998" y="3733800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1905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905000" y="457200"/>
                  </a:lnTo>
                  <a:lnTo>
                    <a:pt x="1934660" y="451211"/>
                  </a:lnTo>
                  <a:lnTo>
                    <a:pt x="1958881" y="434881"/>
                  </a:lnTo>
                  <a:lnTo>
                    <a:pt x="1975211" y="410660"/>
                  </a:lnTo>
                  <a:lnTo>
                    <a:pt x="1981200" y="381000"/>
                  </a:lnTo>
                  <a:lnTo>
                    <a:pt x="1981200" y="76200"/>
                  </a:lnTo>
                  <a:lnTo>
                    <a:pt x="1975211" y="46539"/>
                  </a:lnTo>
                  <a:lnTo>
                    <a:pt x="1958881" y="22318"/>
                  </a:lnTo>
                  <a:lnTo>
                    <a:pt x="1934660" y="59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4571998" y="3733800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904999" y="0"/>
                  </a:lnTo>
                  <a:lnTo>
                    <a:pt x="1934660" y="5988"/>
                  </a:lnTo>
                  <a:lnTo>
                    <a:pt x="1958881" y="22318"/>
                  </a:lnTo>
                  <a:lnTo>
                    <a:pt x="1975211" y="46539"/>
                  </a:lnTo>
                  <a:lnTo>
                    <a:pt x="1981199" y="76199"/>
                  </a:lnTo>
                  <a:lnTo>
                    <a:pt x="1981199" y="380999"/>
                  </a:lnTo>
                  <a:lnTo>
                    <a:pt x="1975211" y="410660"/>
                  </a:lnTo>
                  <a:lnTo>
                    <a:pt x="1958881" y="434881"/>
                  </a:lnTo>
                  <a:lnTo>
                    <a:pt x="1934660" y="451211"/>
                  </a:lnTo>
                  <a:lnTo>
                    <a:pt x="1904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3" name="Google Shape;573;p21"/>
          <p:cNvSpPr txBox="1"/>
          <p:nvPr/>
        </p:nvSpPr>
        <p:spPr>
          <a:xfrm>
            <a:off x="4634957" y="3797300"/>
            <a:ext cx="1861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c(1),d(1),e(1).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4" name="Google Shape;574;p21"/>
          <p:cNvGrpSpPr/>
          <p:nvPr/>
        </p:nvGrpSpPr>
        <p:grpSpPr>
          <a:xfrm>
            <a:off x="6781798" y="3733800"/>
            <a:ext cx="1981200" cy="457200"/>
            <a:chOff x="6781798" y="3733800"/>
            <a:chExt cx="1981200" cy="457200"/>
          </a:xfrm>
        </p:grpSpPr>
        <p:sp>
          <p:nvSpPr>
            <p:cNvPr id="575" name="Google Shape;575;p21"/>
            <p:cNvSpPr/>
            <p:nvPr/>
          </p:nvSpPr>
          <p:spPr>
            <a:xfrm>
              <a:off x="6781798" y="3733800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1905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905000" y="457200"/>
                  </a:lnTo>
                  <a:lnTo>
                    <a:pt x="1934660" y="451211"/>
                  </a:lnTo>
                  <a:lnTo>
                    <a:pt x="1958881" y="434881"/>
                  </a:lnTo>
                  <a:lnTo>
                    <a:pt x="1975211" y="410660"/>
                  </a:lnTo>
                  <a:lnTo>
                    <a:pt x="1981200" y="381000"/>
                  </a:lnTo>
                  <a:lnTo>
                    <a:pt x="1981200" y="76200"/>
                  </a:lnTo>
                  <a:lnTo>
                    <a:pt x="1975211" y="46539"/>
                  </a:lnTo>
                  <a:lnTo>
                    <a:pt x="1958881" y="22318"/>
                  </a:lnTo>
                  <a:lnTo>
                    <a:pt x="1934660" y="59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6781798" y="3733800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904999" y="0"/>
                  </a:lnTo>
                  <a:lnTo>
                    <a:pt x="1934660" y="5988"/>
                  </a:lnTo>
                  <a:lnTo>
                    <a:pt x="1958881" y="22318"/>
                  </a:lnTo>
                  <a:lnTo>
                    <a:pt x="1975211" y="46539"/>
                  </a:lnTo>
                  <a:lnTo>
                    <a:pt x="1981199" y="76199"/>
                  </a:lnTo>
                  <a:lnTo>
                    <a:pt x="1981199" y="380999"/>
                  </a:lnTo>
                  <a:lnTo>
                    <a:pt x="1975211" y="410660"/>
                  </a:lnTo>
                  <a:lnTo>
                    <a:pt x="1958881" y="434881"/>
                  </a:lnTo>
                  <a:lnTo>
                    <a:pt x="1934660" y="451211"/>
                  </a:lnTo>
                  <a:lnTo>
                    <a:pt x="1904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7" name="Google Shape;577;p21"/>
          <p:cNvSpPr txBox="1"/>
          <p:nvPr/>
        </p:nvSpPr>
        <p:spPr>
          <a:xfrm>
            <a:off x="6844757" y="3797300"/>
            <a:ext cx="1861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c(2),d(2),e(2).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8" name="Google Shape;578;p21"/>
          <p:cNvGrpSpPr/>
          <p:nvPr/>
        </p:nvGrpSpPr>
        <p:grpSpPr>
          <a:xfrm>
            <a:off x="5486398" y="2590799"/>
            <a:ext cx="2514600" cy="457201"/>
            <a:chOff x="5486398" y="2590799"/>
            <a:chExt cx="2514600" cy="457201"/>
          </a:xfrm>
        </p:grpSpPr>
        <p:sp>
          <p:nvSpPr>
            <p:cNvPr id="579" name="Google Shape;579;p21"/>
            <p:cNvSpPr/>
            <p:nvPr/>
          </p:nvSpPr>
          <p:spPr>
            <a:xfrm>
              <a:off x="5486398" y="2590799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2438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438400" y="457200"/>
                  </a:lnTo>
                  <a:lnTo>
                    <a:pt x="2468060" y="451211"/>
                  </a:lnTo>
                  <a:lnTo>
                    <a:pt x="2492281" y="434881"/>
                  </a:lnTo>
                  <a:lnTo>
                    <a:pt x="2508611" y="410660"/>
                  </a:lnTo>
                  <a:lnTo>
                    <a:pt x="2514600" y="381000"/>
                  </a:lnTo>
                  <a:lnTo>
                    <a:pt x="2514600" y="76200"/>
                  </a:lnTo>
                  <a:lnTo>
                    <a:pt x="2508611" y="46539"/>
                  </a:lnTo>
                  <a:lnTo>
                    <a:pt x="2492281" y="22318"/>
                  </a:lnTo>
                  <a:lnTo>
                    <a:pt x="2468060" y="5988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5486398" y="2590800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438399" y="0"/>
                  </a:lnTo>
                  <a:lnTo>
                    <a:pt x="2468059" y="5988"/>
                  </a:lnTo>
                  <a:lnTo>
                    <a:pt x="2492280" y="22318"/>
                  </a:lnTo>
                  <a:lnTo>
                    <a:pt x="2508611" y="46539"/>
                  </a:lnTo>
                  <a:lnTo>
                    <a:pt x="2514599" y="76199"/>
                  </a:lnTo>
                  <a:lnTo>
                    <a:pt x="2514599" y="380999"/>
                  </a:lnTo>
                  <a:lnTo>
                    <a:pt x="2508611" y="410660"/>
                  </a:lnTo>
                  <a:lnTo>
                    <a:pt x="2492280" y="434881"/>
                  </a:lnTo>
                  <a:lnTo>
                    <a:pt x="2468059" y="451211"/>
                  </a:lnTo>
                  <a:lnTo>
                    <a:pt x="2438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1" name="Google Shape;581;p21"/>
          <p:cNvSpPr txBox="1"/>
          <p:nvPr/>
        </p:nvSpPr>
        <p:spPr>
          <a:xfrm>
            <a:off x="5498557" y="2654300"/>
            <a:ext cx="339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b(X),c(X),d(X),e(X). ?-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1"/>
          <p:cNvSpPr txBox="1"/>
          <p:nvPr/>
        </p:nvSpPr>
        <p:spPr>
          <a:xfrm>
            <a:off x="4457157" y="2501900"/>
            <a:ext cx="8598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19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83" name="Google Shape;583;p21"/>
          <p:cNvSpPr txBox="1"/>
          <p:nvPr/>
        </p:nvSpPr>
        <p:spPr>
          <a:xfrm>
            <a:off x="6797040" y="3309620"/>
            <a:ext cx="381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X=2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84" name="Google Shape;584;p21"/>
          <p:cNvSpPr txBox="1"/>
          <p:nvPr/>
        </p:nvSpPr>
        <p:spPr>
          <a:xfrm>
            <a:off x="5501638" y="5267008"/>
            <a:ext cx="227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†</a:t>
            </a:r>
            <a:endParaRPr sz="2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85" name="Google Shape;585;p21"/>
          <p:cNvSpPr txBox="1"/>
          <p:nvPr/>
        </p:nvSpPr>
        <p:spPr>
          <a:xfrm>
            <a:off x="5636577" y="3081020"/>
            <a:ext cx="2760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	X=3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A close up of text on a black background&#10;&#10;Description automatically generated" id="586" name="Google Shape;58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2"/>
          <p:cNvSpPr txBox="1"/>
          <p:nvPr>
            <p:ph type="title"/>
          </p:nvPr>
        </p:nvSpPr>
        <p:spPr>
          <a:xfrm>
            <a:off x="1305793" y="406401"/>
            <a:ext cx="6532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cut-free code</a:t>
            </a:r>
            <a:endParaRPr/>
          </a:p>
        </p:txBody>
      </p:sp>
      <p:sp>
        <p:nvSpPr>
          <p:cNvPr id="592" name="Google Shape;592;p22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49860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 c(X), d(X), 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2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723515" rtl="0" algn="just">
              <a:lnSpc>
                <a:spcPct val="1187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X=1;  X=2;  X=3;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4" name="Google Shape;594;p22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595" name="Google Shape;595;p22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0" y="0"/>
                  </a:moveTo>
                  <a:lnTo>
                    <a:pt x="4648198" y="0"/>
                  </a:lnTo>
                  <a:lnTo>
                    <a:pt x="4648198" y="5029198"/>
                  </a:lnTo>
                  <a:lnTo>
                    <a:pt x="0" y="502919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9" name="Google Shape;599;p22"/>
          <p:cNvSpPr txBox="1"/>
          <p:nvPr/>
        </p:nvSpPr>
        <p:spPr>
          <a:xfrm>
            <a:off x="6247856" y="1816100"/>
            <a:ext cx="859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0" name="Google Shape;600;p22"/>
          <p:cNvGrpSpPr/>
          <p:nvPr/>
        </p:nvGrpSpPr>
        <p:grpSpPr>
          <a:xfrm>
            <a:off x="4419599" y="2590799"/>
            <a:ext cx="4495799" cy="2514601"/>
            <a:chOff x="4419599" y="2590799"/>
            <a:chExt cx="4495799" cy="2514601"/>
          </a:xfrm>
        </p:grpSpPr>
        <p:sp>
          <p:nvSpPr>
            <p:cNvPr id="601" name="Google Shape;601;p22"/>
            <p:cNvSpPr/>
            <p:nvPr/>
          </p:nvSpPr>
          <p:spPr>
            <a:xfrm>
              <a:off x="4419599" y="2590799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838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838200" y="457200"/>
                  </a:lnTo>
                  <a:lnTo>
                    <a:pt x="867860" y="451211"/>
                  </a:lnTo>
                  <a:lnTo>
                    <a:pt x="892081" y="434881"/>
                  </a:lnTo>
                  <a:lnTo>
                    <a:pt x="908411" y="410660"/>
                  </a:lnTo>
                  <a:lnTo>
                    <a:pt x="914400" y="381000"/>
                  </a:lnTo>
                  <a:lnTo>
                    <a:pt x="914400" y="76200"/>
                  </a:lnTo>
                  <a:lnTo>
                    <a:pt x="908411" y="46539"/>
                  </a:lnTo>
                  <a:lnTo>
                    <a:pt x="892081" y="22318"/>
                  </a:lnTo>
                  <a:lnTo>
                    <a:pt x="867860" y="598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838199" y="0"/>
                  </a:lnTo>
                  <a:lnTo>
                    <a:pt x="867860" y="5988"/>
                  </a:lnTo>
                  <a:lnTo>
                    <a:pt x="892081" y="22318"/>
                  </a:lnTo>
                  <a:lnTo>
                    <a:pt x="908411" y="46539"/>
                  </a:lnTo>
                  <a:lnTo>
                    <a:pt x="914399" y="76199"/>
                  </a:lnTo>
                  <a:lnTo>
                    <a:pt x="914399" y="380999"/>
                  </a:lnTo>
                  <a:lnTo>
                    <a:pt x="908411" y="410660"/>
                  </a:lnTo>
                  <a:lnTo>
                    <a:pt x="892081" y="434881"/>
                  </a:lnTo>
                  <a:lnTo>
                    <a:pt x="867860" y="451211"/>
                  </a:lnTo>
                  <a:lnTo>
                    <a:pt x="838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8077198" y="2590799"/>
              <a:ext cx="838200" cy="457200"/>
            </a:xfrm>
            <a:custGeom>
              <a:rect b="b" l="l" r="r" t="t"/>
              <a:pathLst>
                <a:path extrusionOk="0" h="457200" w="838200">
                  <a:moveTo>
                    <a:pt x="762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762000" y="457200"/>
                  </a:lnTo>
                  <a:lnTo>
                    <a:pt x="791660" y="451211"/>
                  </a:lnTo>
                  <a:lnTo>
                    <a:pt x="815881" y="434881"/>
                  </a:lnTo>
                  <a:lnTo>
                    <a:pt x="832211" y="410660"/>
                  </a:lnTo>
                  <a:lnTo>
                    <a:pt x="838200" y="381000"/>
                  </a:lnTo>
                  <a:lnTo>
                    <a:pt x="838200" y="76200"/>
                  </a:lnTo>
                  <a:lnTo>
                    <a:pt x="832211" y="46539"/>
                  </a:lnTo>
                  <a:lnTo>
                    <a:pt x="815881" y="22318"/>
                  </a:lnTo>
                  <a:lnTo>
                    <a:pt x="791660" y="5988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8077198" y="2590800"/>
              <a:ext cx="838200" cy="457200"/>
            </a:xfrm>
            <a:custGeom>
              <a:rect b="b" l="l" r="r" t="t"/>
              <a:pathLst>
                <a:path extrusionOk="0" h="457200" w="838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761999" y="0"/>
                  </a:lnTo>
                  <a:lnTo>
                    <a:pt x="791660" y="5988"/>
                  </a:lnTo>
                  <a:lnTo>
                    <a:pt x="815881" y="22318"/>
                  </a:lnTo>
                  <a:lnTo>
                    <a:pt x="832211" y="46539"/>
                  </a:lnTo>
                  <a:lnTo>
                    <a:pt x="838199" y="76199"/>
                  </a:lnTo>
                  <a:lnTo>
                    <a:pt x="838199" y="380999"/>
                  </a:lnTo>
                  <a:lnTo>
                    <a:pt x="832211" y="410660"/>
                  </a:lnTo>
                  <a:lnTo>
                    <a:pt x="815881" y="434881"/>
                  </a:lnTo>
                  <a:lnTo>
                    <a:pt x="791660" y="451211"/>
                  </a:lnTo>
                  <a:lnTo>
                    <a:pt x="761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6934198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14478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447800" y="457200"/>
                  </a:lnTo>
                  <a:lnTo>
                    <a:pt x="1477460" y="451211"/>
                  </a:lnTo>
                  <a:lnTo>
                    <a:pt x="1501681" y="434881"/>
                  </a:lnTo>
                  <a:lnTo>
                    <a:pt x="1518011" y="410660"/>
                  </a:lnTo>
                  <a:lnTo>
                    <a:pt x="1524000" y="381000"/>
                  </a:lnTo>
                  <a:lnTo>
                    <a:pt x="1524000" y="76200"/>
                  </a:lnTo>
                  <a:lnTo>
                    <a:pt x="1518011" y="46539"/>
                  </a:lnTo>
                  <a:lnTo>
                    <a:pt x="1501681" y="22318"/>
                  </a:lnTo>
                  <a:lnTo>
                    <a:pt x="1477460" y="5988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6934198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447799" y="0"/>
                  </a:lnTo>
                  <a:lnTo>
                    <a:pt x="1477460" y="5988"/>
                  </a:lnTo>
                  <a:lnTo>
                    <a:pt x="1501681" y="22318"/>
                  </a:lnTo>
                  <a:lnTo>
                    <a:pt x="1518011" y="46539"/>
                  </a:lnTo>
                  <a:lnTo>
                    <a:pt x="1523999" y="76199"/>
                  </a:lnTo>
                  <a:lnTo>
                    <a:pt x="1523999" y="380999"/>
                  </a:lnTo>
                  <a:lnTo>
                    <a:pt x="1518011" y="410660"/>
                  </a:lnTo>
                  <a:lnTo>
                    <a:pt x="1501681" y="434881"/>
                  </a:lnTo>
                  <a:lnTo>
                    <a:pt x="1477460" y="451211"/>
                  </a:lnTo>
                  <a:lnTo>
                    <a:pt x="14477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7" name="Google Shape;607;p22"/>
          <p:cNvSpPr txBox="1"/>
          <p:nvPr/>
        </p:nvSpPr>
        <p:spPr>
          <a:xfrm>
            <a:off x="6984457" y="4711700"/>
            <a:ext cx="1424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d(2), 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8" name="Google Shape;608;p22"/>
          <p:cNvGrpSpPr/>
          <p:nvPr/>
        </p:nvGrpSpPr>
        <p:grpSpPr>
          <a:xfrm>
            <a:off x="7162798" y="5410199"/>
            <a:ext cx="990600" cy="457201"/>
            <a:chOff x="7162798" y="5410199"/>
            <a:chExt cx="990600" cy="457201"/>
          </a:xfrm>
        </p:grpSpPr>
        <p:sp>
          <p:nvSpPr>
            <p:cNvPr id="609" name="Google Shape;609;p22"/>
            <p:cNvSpPr/>
            <p:nvPr/>
          </p:nvSpPr>
          <p:spPr>
            <a:xfrm>
              <a:off x="7162798" y="5410199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0999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199"/>
                  </a:lnTo>
                  <a:lnTo>
                    <a:pt x="914400" y="457199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0999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7162798" y="54102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1" name="Google Shape;611;p22"/>
          <p:cNvSpPr txBox="1"/>
          <p:nvPr/>
        </p:nvSpPr>
        <p:spPr>
          <a:xfrm>
            <a:off x="7251156" y="5473700"/>
            <a:ext cx="831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2" name="Google Shape;612;p22"/>
          <p:cNvGrpSpPr/>
          <p:nvPr/>
        </p:nvGrpSpPr>
        <p:grpSpPr>
          <a:xfrm>
            <a:off x="4789486" y="2209800"/>
            <a:ext cx="3755999" cy="4202087"/>
            <a:chOff x="4789486" y="2209800"/>
            <a:chExt cx="3755999" cy="4202087"/>
          </a:xfrm>
        </p:grpSpPr>
        <p:sp>
          <p:nvSpPr>
            <p:cNvPr id="613" name="Google Shape;613;p22"/>
            <p:cNvSpPr/>
            <p:nvPr/>
          </p:nvSpPr>
          <p:spPr>
            <a:xfrm>
              <a:off x="7532686" y="61610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8370885" y="33416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4789486" y="33416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7086599" y="2209800"/>
              <a:ext cx="1447800" cy="381000"/>
            </a:xfrm>
            <a:custGeom>
              <a:rect b="b" l="l" r="r" t="t"/>
              <a:pathLst>
                <a:path extrusionOk="0" h="381000" w="1447800">
                  <a:moveTo>
                    <a:pt x="1447799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4876799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4876798" y="30480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8458197" y="30480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7619998" y="58674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7619998" y="51054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7619998" y="4191000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5638797" y="4191000"/>
              <a:ext cx="0" cy="457200"/>
            </a:xfrm>
            <a:custGeom>
              <a:rect b="b" l="l" r="r" t="t"/>
              <a:pathLst>
                <a:path extrusionOk="0" h="457200" w="120000">
                  <a:moveTo>
                    <a:pt x="0" y="4571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5638798" y="3048000"/>
              <a:ext cx="685800" cy="685800"/>
            </a:xfrm>
            <a:custGeom>
              <a:rect b="b" l="l" r="r" t="t"/>
              <a:pathLst>
                <a:path extrusionOk="0" h="685800" w="685800">
                  <a:moveTo>
                    <a:pt x="0" y="685799"/>
                  </a:moveTo>
                  <a:lnTo>
                    <a:pt x="685799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6934198" y="3048000"/>
              <a:ext cx="609600" cy="685800"/>
            </a:xfrm>
            <a:custGeom>
              <a:rect b="b" l="l" r="r" t="t"/>
              <a:pathLst>
                <a:path extrusionOk="0" h="685800" w="609600">
                  <a:moveTo>
                    <a:pt x="609599" y="685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4876800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1447798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447798" y="457200"/>
                  </a:lnTo>
                  <a:lnTo>
                    <a:pt x="1477459" y="451211"/>
                  </a:lnTo>
                  <a:lnTo>
                    <a:pt x="1501680" y="434881"/>
                  </a:lnTo>
                  <a:lnTo>
                    <a:pt x="1518010" y="410660"/>
                  </a:lnTo>
                  <a:lnTo>
                    <a:pt x="1523998" y="381000"/>
                  </a:lnTo>
                  <a:lnTo>
                    <a:pt x="1523998" y="76200"/>
                  </a:lnTo>
                  <a:lnTo>
                    <a:pt x="1518010" y="46539"/>
                  </a:lnTo>
                  <a:lnTo>
                    <a:pt x="1501680" y="22318"/>
                  </a:lnTo>
                  <a:lnTo>
                    <a:pt x="1477459" y="5988"/>
                  </a:lnTo>
                  <a:lnTo>
                    <a:pt x="1447798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4876800" y="4648200"/>
              <a:ext cx="1524000" cy="457200"/>
            </a:xfrm>
            <a:custGeom>
              <a:rect b="b" l="l" r="r" t="t"/>
              <a:pathLst>
                <a:path extrusionOk="0" h="457200" w="15240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447799" y="0"/>
                  </a:lnTo>
                  <a:lnTo>
                    <a:pt x="1477460" y="5988"/>
                  </a:lnTo>
                  <a:lnTo>
                    <a:pt x="1501681" y="22318"/>
                  </a:lnTo>
                  <a:lnTo>
                    <a:pt x="1518011" y="46539"/>
                  </a:lnTo>
                  <a:lnTo>
                    <a:pt x="1523999" y="76199"/>
                  </a:lnTo>
                  <a:lnTo>
                    <a:pt x="1523999" y="380999"/>
                  </a:lnTo>
                  <a:lnTo>
                    <a:pt x="1518011" y="410660"/>
                  </a:lnTo>
                  <a:lnTo>
                    <a:pt x="1501681" y="434881"/>
                  </a:lnTo>
                  <a:lnTo>
                    <a:pt x="1477460" y="451211"/>
                  </a:lnTo>
                  <a:lnTo>
                    <a:pt x="14477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9" name="Google Shape;629;p22"/>
          <p:cNvSpPr txBox="1"/>
          <p:nvPr/>
        </p:nvSpPr>
        <p:spPr>
          <a:xfrm>
            <a:off x="4927057" y="4711700"/>
            <a:ext cx="1424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d(1), 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0" name="Google Shape;630;p22"/>
          <p:cNvGrpSpPr/>
          <p:nvPr/>
        </p:nvGrpSpPr>
        <p:grpSpPr>
          <a:xfrm>
            <a:off x="4571998" y="3733800"/>
            <a:ext cx="1981200" cy="457200"/>
            <a:chOff x="4571998" y="3733800"/>
            <a:chExt cx="1981200" cy="457200"/>
          </a:xfrm>
        </p:grpSpPr>
        <p:sp>
          <p:nvSpPr>
            <p:cNvPr id="631" name="Google Shape;631;p22"/>
            <p:cNvSpPr/>
            <p:nvPr/>
          </p:nvSpPr>
          <p:spPr>
            <a:xfrm>
              <a:off x="4571998" y="3733800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1905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905000" y="457200"/>
                  </a:lnTo>
                  <a:lnTo>
                    <a:pt x="1934660" y="451211"/>
                  </a:lnTo>
                  <a:lnTo>
                    <a:pt x="1958881" y="434881"/>
                  </a:lnTo>
                  <a:lnTo>
                    <a:pt x="1975211" y="410660"/>
                  </a:lnTo>
                  <a:lnTo>
                    <a:pt x="1981200" y="381000"/>
                  </a:lnTo>
                  <a:lnTo>
                    <a:pt x="1981200" y="76200"/>
                  </a:lnTo>
                  <a:lnTo>
                    <a:pt x="1975211" y="46539"/>
                  </a:lnTo>
                  <a:lnTo>
                    <a:pt x="1958881" y="22318"/>
                  </a:lnTo>
                  <a:lnTo>
                    <a:pt x="1934660" y="59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4571998" y="3733800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904999" y="0"/>
                  </a:lnTo>
                  <a:lnTo>
                    <a:pt x="1934660" y="5988"/>
                  </a:lnTo>
                  <a:lnTo>
                    <a:pt x="1958881" y="22318"/>
                  </a:lnTo>
                  <a:lnTo>
                    <a:pt x="1975211" y="46539"/>
                  </a:lnTo>
                  <a:lnTo>
                    <a:pt x="1981199" y="76199"/>
                  </a:lnTo>
                  <a:lnTo>
                    <a:pt x="1981199" y="380999"/>
                  </a:lnTo>
                  <a:lnTo>
                    <a:pt x="1975211" y="410660"/>
                  </a:lnTo>
                  <a:lnTo>
                    <a:pt x="1958881" y="434881"/>
                  </a:lnTo>
                  <a:lnTo>
                    <a:pt x="1934660" y="451211"/>
                  </a:lnTo>
                  <a:lnTo>
                    <a:pt x="1904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3" name="Google Shape;633;p22"/>
          <p:cNvSpPr txBox="1"/>
          <p:nvPr/>
        </p:nvSpPr>
        <p:spPr>
          <a:xfrm>
            <a:off x="4634957" y="3797300"/>
            <a:ext cx="1861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c(1),d(1),e(1).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4" name="Google Shape;634;p22"/>
          <p:cNvGrpSpPr/>
          <p:nvPr/>
        </p:nvGrpSpPr>
        <p:grpSpPr>
          <a:xfrm>
            <a:off x="6781798" y="3733800"/>
            <a:ext cx="1981200" cy="457200"/>
            <a:chOff x="6781798" y="3733800"/>
            <a:chExt cx="1981200" cy="457200"/>
          </a:xfrm>
        </p:grpSpPr>
        <p:sp>
          <p:nvSpPr>
            <p:cNvPr id="635" name="Google Shape;635;p22"/>
            <p:cNvSpPr/>
            <p:nvPr/>
          </p:nvSpPr>
          <p:spPr>
            <a:xfrm>
              <a:off x="6781798" y="3733800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1905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1905000" y="457200"/>
                  </a:lnTo>
                  <a:lnTo>
                    <a:pt x="1934660" y="451211"/>
                  </a:lnTo>
                  <a:lnTo>
                    <a:pt x="1958881" y="434881"/>
                  </a:lnTo>
                  <a:lnTo>
                    <a:pt x="1975211" y="410660"/>
                  </a:lnTo>
                  <a:lnTo>
                    <a:pt x="1981200" y="381000"/>
                  </a:lnTo>
                  <a:lnTo>
                    <a:pt x="1981200" y="76200"/>
                  </a:lnTo>
                  <a:lnTo>
                    <a:pt x="1975211" y="46539"/>
                  </a:lnTo>
                  <a:lnTo>
                    <a:pt x="1958881" y="22318"/>
                  </a:lnTo>
                  <a:lnTo>
                    <a:pt x="1934660" y="59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6781798" y="3733800"/>
              <a:ext cx="1981200" cy="457200"/>
            </a:xfrm>
            <a:custGeom>
              <a:rect b="b" l="l" r="r" t="t"/>
              <a:pathLst>
                <a:path extrusionOk="0" h="457200" w="1981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904999" y="0"/>
                  </a:lnTo>
                  <a:lnTo>
                    <a:pt x="1934660" y="5988"/>
                  </a:lnTo>
                  <a:lnTo>
                    <a:pt x="1958881" y="22318"/>
                  </a:lnTo>
                  <a:lnTo>
                    <a:pt x="1975211" y="46539"/>
                  </a:lnTo>
                  <a:lnTo>
                    <a:pt x="1981199" y="76199"/>
                  </a:lnTo>
                  <a:lnTo>
                    <a:pt x="1981199" y="380999"/>
                  </a:lnTo>
                  <a:lnTo>
                    <a:pt x="1975211" y="410660"/>
                  </a:lnTo>
                  <a:lnTo>
                    <a:pt x="1958881" y="434881"/>
                  </a:lnTo>
                  <a:lnTo>
                    <a:pt x="1934660" y="451211"/>
                  </a:lnTo>
                  <a:lnTo>
                    <a:pt x="1904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7" name="Google Shape;637;p22"/>
          <p:cNvSpPr txBox="1"/>
          <p:nvPr/>
        </p:nvSpPr>
        <p:spPr>
          <a:xfrm>
            <a:off x="6844757" y="3797300"/>
            <a:ext cx="1861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c(2),d(2),e(2).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8" name="Google Shape;638;p22"/>
          <p:cNvGrpSpPr/>
          <p:nvPr/>
        </p:nvGrpSpPr>
        <p:grpSpPr>
          <a:xfrm>
            <a:off x="5486398" y="2590799"/>
            <a:ext cx="2514600" cy="457201"/>
            <a:chOff x="5486398" y="2590799"/>
            <a:chExt cx="2514600" cy="457201"/>
          </a:xfrm>
        </p:grpSpPr>
        <p:sp>
          <p:nvSpPr>
            <p:cNvPr id="639" name="Google Shape;639;p22"/>
            <p:cNvSpPr/>
            <p:nvPr/>
          </p:nvSpPr>
          <p:spPr>
            <a:xfrm>
              <a:off x="5486398" y="2590799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2438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438400" y="457200"/>
                  </a:lnTo>
                  <a:lnTo>
                    <a:pt x="2468060" y="451211"/>
                  </a:lnTo>
                  <a:lnTo>
                    <a:pt x="2492281" y="434881"/>
                  </a:lnTo>
                  <a:lnTo>
                    <a:pt x="2508611" y="410660"/>
                  </a:lnTo>
                  <a:lnTo>
                    <a:pt x="2514600" y="381000"/>
                  </a:lnTo>
                  <a:lnTo>
                    <a:pt x="2514600" y="76200"/>
                  </a:lnTo>
                  <a:lnTo>
                    <a:pt x="2508611" y="46539"/>
                  </a:lnTo>
                  <a:lnTo>
                    <a:pt x="2492281" y="22318"/>
                  </a:lnTo>
                  <a:lnTo>
                    <a:pt x="2468060" y="5988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5486398" y="2590800"/>
              <a:ext cx="2514600" cy="457200"/>
            </a:xfrm>
            <a:custGeom>
              <a:rect b="b" l="l" r="r" t="t"/>
              <a:pathLst>
                <a:path extrusionOk="0" h="457200" w="2514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438399" y="0"/>
                  </a:lnTo>
                  <a:lnTo>
                    <a:pt x="2468059" y="5988"/>
                  </a:lnTo>
                  <a:lnTo>
                    <a:pt x="2492280" y="22318"/>
                  </a:lnTo>
                  <a:lnTo>
                    <a:pt x="2508611" y="46539"/>
                  </a:lnTo>
                  <a:lnTo>
                    <a:pt x="2514599" y="76199"/>
                  </a:lnTo>
                  <a:lnTo>
                    <a:pt x="2514599" y="380999"/>
                  </a:lnTo>
                  <a:lnTo>
                    <a:pt x="2508611" y="410660"/>
                  </a:lnTo>
                  <a:lnTo>
                    <a:pt x="2492280" y="434881"/>
                  </a:lnTo>
                  <a:lnTo>
                    <a:pt x="2468059" y="451211"/>
                  </a:lnTo>
                  <a:lnTo>
                    <a:pt x="2438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1" name="Google Shape;641;p22"/>
          <p:cNvSpPr txBox="1"/>
          <p:nvPr/>
        </p:nvSpPr>
        <p:spPr>
          <a:xfrm>
            <a:off x="5498557" y="2654300"/>
            <a:ext cx="339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b(X),c(X),d(X),e(X). ?-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2"/>
          <p:cNvSpPr txBox="1"/>
          <p:nvPr/>
        </p:nvSpPr>
        <p:spPr>
          <a:xfrm>
            <a:off x="4457157" y="2501900"/>
            <a:ext cx="8598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19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43" name="Google Shape;643;p22"/>
          <p:cNvSpPr txBox="1"/>
          <p:nvPr/>
        </p:nvSpPr>
        <p:spPr>
          <a:xfrm>
            <a:off x="6797040" y="3309620"/>
            <a:ext cx="381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X=2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44" name="Google Shape;644;p22"/>
          <p:cNvSpPr txBox="1"/>
          <p:nvPr/>
        </p:nvSpPr>
        <p:spPr>
          <a:xfrm>
            <a:off x="5501638" y="5267008"/>
            <a:ext cx="227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†</a:t>
            </a:r>
            <a:endParaRPr sz="2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45" name="Google Shape;645;p22"/>
          <p:cNvSpPr txBox="1"/>
          <p:nvPr/>
        </p:nvSpPr>
        <p:spPr>
          <a:xfrm>
            <a:off x="5636577" y="3081020"/>
            <a:ext cx="2760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	X=3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A close up of text on a black background&#10;&#10;Description automatically generated" id="646" name="Google Shape;6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3"/>
          <p:cNvSpPr txBox="1"/>
          <p:nvPr>
            <p:ph type="title"/>
          </p:nvPr>
        </p:nvSpPr>
        <p:spPr>
          <a:xfrm>
            <a:off x="3327223" y="375921"/>
            <a:ext cx="34074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Adding a cut</a:t>
            </a:r>
            <a:endParaRPr sz="4400"/>
          </a:p>
        </p:txBody>
      </p:sp>
      <p:sp>
        <p:nvSpPr>
          <p:cNvPr id="652" name="Google Shape;652;p23"/>
          <p:cNvSpPr txBox="1"/>
          <p:nvPr/>
        </p:nvSpPr>
        <p:spPr>
          <a:xfrm>
            <a:off x="1145539" y="1709420"/>
            <a:ext cx="72357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we insert a cut in the second  clause: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3"/>
          <p:cNvSpPr txBox="1"/>
          <p:nvPr/>
        </p:nvSpPr>
        <p:spPr>
          <a:xfrm>
            <a:off x="1145539" y="3851655"/>
            <a:ext cx="73020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now pose the same query we will  get the following response: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3"/>
          <p:cNvSpPr txBox="1"/>
          <p:nvPr/>
        </p:nvSpPr>
        <p:spPr>
          <a:xfrm>
            <a:off x="3429000" y="2590800"/>
            <a:ext cx="3733800" cy="5334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 c(X), !, d(X), e(X).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3"/>
          <p:cNvSpPr txBox="1"/>
          <p:nvPr/>
        </p:nvSpPr>
        <p:spPr>
          <a:xfrm>
            <a:off x="4571998" y="5105400"/>
            <a:ext cx="1676400" cy="12954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7302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  X=1;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656" name="Google Shape;6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4"/>
          <p:cNvSpPr txBox="1"/>
          <p:nvPr>
            <p:ph type="title"/>
          </p:nvPr>
        </p:nvSpPr>
        <p:spPr>
          <a:xfrm>
            <a:off x="3438113" y="406401"/>
            <a:ext cx="3187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</a:t>
            </a:r>
            <a:endParaRPr/>
          </a:p>
        </p:txBody>
      </p:sp>
      <p:sp>
        <p:nvSpPr>
          <p:cNvPr id="662" name="Google Shape;662;p24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20978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b(X),c(X),!,d(X),e(X).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4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664" name="Google Shape;6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5"/>
          <p:cNvSpPr txBox="1"/>
          <p:nvPr>
            <p:ph type="title"/>
          </p:nvPr>
        </p:nvSpPr>
        <p:spPr>
          <a:xfrm>
            <a:off x="3438113" y="406401"/>
            <a:ext cx="3187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</a:t>
            </a:r>
            <a:endParaRPr/>
          </a:p>
        </p:txBody>
      </p:sp>
      <p:sp>
        <p:nvSpPr>
          <p:cNvPr id="670" name="Google Shape;670;p25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20978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b(X),c(X),!,d(X),e(X).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5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2" name="Google Shape;672;p25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673" name="Google Shape;673;p25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6172198" y="1752599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6" name="Google Shape;676;p25"/>
          <p:cNvSpPr txBox="1"/>
          <p:nvPr/>
        </p:nvSpPr>
        <p:spPr>
          <a:xfrm>
            <a:off x="4343398" y="1600200"/>
            <a:ext cx="4648200" cy="502920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8600">
            <a:spAutoFit/>
          </a:bodyPr>
          <a:lstStyle/>
          <a:p>
            <a:pPr indent="0" lvl="0" marL="698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677" name="Google Shape;6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6"/>
          <p:cNvSpPr txBox="1"/>
          <p:nvPr>
            <p:ph type="title"/>
          </p:nvPr>
        </p:nvSpPr>
        <p:spPr>
          <a:xfrm>
            <a:off x="3438113" y="406401"/>
            <a:ext cx="3187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</a:t>
            </a:r>
            <a:endParaRPr/>
          </a:p>
        </p:txBody>
      </p:sp>
      <p:sp>
        <p:nvSpPr>
          <p:cNvPr id="683" name="Google Shape;683;p26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4" name="Google Shape;684;p26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685" name="Google Shape;685;p26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6172198" y="1752599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8" name="Google Shape;688;p26"/>
          <p:cNvSpPr txBox="1"/>
          <p:nvPr/>
        </p:nvSpPr>
        <p:spPr>
          <a:xfrm>
            <a:off x="4343398" y="1600200"/>
            <a:ext cx="4648200" cy="502920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8600">
            <a:spAutoFit/>
          </a:bodyPr>
          <a:lstStyle/>
          <a:p>
            <a:pPr indent="0" lvl="0" marL="698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9" name="Google Shape;689;p26"/>
          <p:cNvGrpSpPr/>
          <p:nvPr/>
        </p:nvGrpSpPr>
        <p:grpSpPr>
          <a:xfrm>
            <a:off x="4876799" y="2209800"/>
            <a:ext cx="3657600" cy="381000"/>
            <a:chOff x="4876799" y="2209800"/>
            <a:chExt cx="3657600" cy="381000"/>
          </a:xfrm>
        </p:grpSpPr>
        <p:sp>
          <p:nvSpPr>
            <p:cNvPr id="690" name="Google Shape;690;p26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7086599" y="2209800"/>
              <a:ext cx="1447800" cy="381000"/>
            </a:xfrm>
            <a:custGeom>
              <a:rect b="b" l="l" r="r" t="t"/>
              <a:pathLst>
                <a:path extrusionOk="0" h="381000" w="1447800">
                  <a:moveTo>
                    <a:pt x="1447799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4876799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3" name="Google Shape;693;p26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20978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b(X),c(X),!,d(X),e(X).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694" name="Google Shape;69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7"/>
          <p:cNvSpPr txBox="1"/>
          <p:nvPr>
            <p:ph type="title"/>
          </p:nvPr>
        </p:nvSpPr>
        <p:spPr>
          <a:xfrm>
            <a:off x="3438113" y="406401"/>
            <a:ext cx="3187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</a:t>
            </a:r>
            <a:endParaRPr/>
          </a:p>
        </p:txBody>
      </p:sp>
      <p:sp>
        <p:nvSpPr>
          <p:cNvPr id="700" name="Google Shape;700;p27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4066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  X=1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1" name="Google Shape;701;p27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702" name="Google Shape;702;p27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6172198" y="1752599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4419600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838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838200" y="457200"/>
                  </a:lnTo>
                  <a:lnTo>
                    <a:pt x="867860" y="451211"/>
                  </a:lnTo>
                  <a:lnTo>
                    <a:pt x="892081" y="434881"/>
                  </a:lnTo>
                  <a:lnTo>
                    <a:pt x="908411" y="410660"/>
                  </a:lnTo>
                  <a:lnTo>
                    <a:pt x="914400" y="381000"/>
                  </a:lnTo>
                  <a:lnTo>
                    <a:pt x="914400" y="76200"/>
                  </a:lnTo>
                  <a:lnTo>
                    <a:pt x="908411" y="46539"/>
                  </a:lnTo>
                  <a:lnTo>
                    <a:pt x="892081" y="22318"/>
                  </a:lnTo>
                  <a:lnTo>
                    <a:pt x="867860" y="598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838199" y="0"/>
                  </a:lnTo>
                  <a:lnTo>
                    <a:pt x="867860" y="5988"/>
                  </a:lnTo>
                  <a:lnTo>
                    <a:pt x="892081" y="22318"/>
                  </a:lnTo>
                  <a:lnTo>
                    <a:pt x="908411" y="46539"/>
                  </a:lnTo>
                  <a:lnTo>
                    <a:pt x="914399" y="76199"/>
                  </a:lnTo>
                  <a:lnTo>
                    <a:pt x="914399" y="380999"/>
                  </a:lnTo>
                  <a:lnTo>
                    <a:pt x="908411" y="410660"/>
                  </a:lnTo>
                  <a:lnTo>
                    <a:pt x="892081" y="434881"/>
                  </a:lnTo>
                  <a:lnTo>
                    <a:pt x="867860" y="451211"/>
                  </a:lnTo>
                  <a:lnTo>
                    <a:pt x="838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4789486" y="33416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7086599" y="2209800"/>
              <a:ext cx="1447800" cy="381000"/>
            </a:xfrm>
            <a:custGeom>
              <a:rect b="b" l="l" r="r" t="t"/>
              <a:pathLst>
                <a:path extrusionOk="0" h="381000" w="1447800">
                  <a:moveTo>
                    <a:pt x="1447799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4876799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4876798" y="30480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2" name="Google Shape;712;p27"/>
          <p:cNvSpPr txBox="1"/>
          <p:nvPr/>
        </p:nvSpPr>
        <p:spPr>
          <a:xfrm>
            <a:off x="4343398" y="1600200"/>
            <a:ext cx="4648200" cy="502920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8600">
            <a:spAutoFit/>
          </a:bodyPr>
          <a:lstStyle/>
          <a:p>
            <a:pPr indent="0" lvl="0" marL="698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663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986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13" name="Google Shape;713;p27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20978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b(X),c(X),!,d(X),e(X).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714" name="Google Shape;71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8"/>
          <p:cNvSpPr txBox="1"/>
          <p:nvPr>
            <p:ph type="title"/>
          </p:nvPr>
        </p:nvSpPr>
        <p:spPr>
          <a:xfrm>
            <a:off x="3438113" y="406401"/>
            <a:ext cx="3187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</a:t>
            </a:r>
            <a:endParaRPr/>
          </a:p>
        </p:txBody>
      </p:sp>
      <p:sp>
        <p:nvSpPr>
          <p:cNvPr id="720" name="Google Shape;720;p28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4066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  X=1;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1" name="Google Shape;721;p28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722" name="Google Shape;722;p28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6172198" y="1752599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4419600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838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838200" y="457200"/>
                  </a:lnTo>
                  <a:lnTo>
                    <a:pt x="867860" y="451211"/>
                  </a:lnTo>
                  <a:lnTo>
                    <a:pt x="892081" y="434881"/>
                  </a:lnTo>
                  <a:lnTo>
                    <a:pt x="908411" y="410660"/>
                  </a:lnTo>
                  <a:lnTo>
                    <a:pt x="914400" y="381000"/>
                  </a:lnTo>
                  <a:lnTo>
                    <a:pt x="914400" y="76200"/>
                  </a:lnTo>
                  <a:lnTo>
                    <a:pt x="908411" y="46539"/>
                  </a:lnTo>
                  <a:lnTo>
                    <a:pt x="892081" y="22318"/>
                  </a:lnTo>
                  <a:lnTo>
                    <a:pt x="867860" y="598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838199" y="0"/>
                  </a:lnTo>
                  <a:lnTo>
                    <a:pt x="867860" y="5988"/>
                  </a:lnTo>
                  <a:lnTo>
                    <a:pt x="892081" y="22318"/>
                  </a:lnTo>
                  <a:lnTo>
                    <a:pt x="908411" y="46539"/>
                  </a:lnTo>
                  <a:lnTo>
                    <a:pt x="914399" y="76199"/>
                  </a:lnTo>
                  <a:lnTo>
                    <a:pt x="914399" y="380999"/>
                  </a:lnTo>
                  <a:lnTo>
                    <a:pt x="908411" y="410660"/>
                  </a:lnTo>
                  <a:lnTo>
                    <a:pt x="892081" y="434881"/>
                  </a:lnTo>
                  <a:lnTo>
                    <a:pt x="867860" y="451211"/>
                  </a:lnTo>
                  <a:lnTo>
                    <a:pt x="838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4789486" y="33416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7086599" y="2209800"/>
              <a:ext cx="1447800" cy="381000"/>
            </a:xfrm>
            <a:custGeom>
              <a:rect b="b" l="l" r="r" t="t"/>
              <a:pathLst>
                <a:path extrusionOk="0" h="381000" w="1447800">
                  <a:moveTo>
                    <a:pt x="1447799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4876799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4876798" y="30480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5486398" y="2590800"/>
              <a:ext cx="2743200" cy="457200"/>
            </a:xfrm>
            <a:custGeom>
              <a:rect b="b" l="l" r="r" t="t"/>
              <a:pathLst>
                <a:path extrusionOk="0" h="457200" w="2743200">
                  <a:moveTo>
                    <a:pt x="2667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667000" y="457200"/>
                  </a:lnTo>
                  <a:lnTo>
                    <a:pt x="2696660" y="451211"/>
                  </a:lnTo>
                  <a:lnTo>
                    <a:pt x="2720881" y="434881"/>
                  </a:lnTo>
                  <a:lnTo>
                    <a:pt x="2737211" y="410660"/>
                  </a:lnTo>
                  <a:lnTo>
                    <a:pt x="2743200" y="381000"/>
                  </a:lnTo>
                  <a:lnTo>
                    <a:pt x="2743200" y="76200"/>
                  </a:lnTo>
                  <a:lnTo>
                    <a:pt x="2737211" y="46539"/>
                  </a:lnTo>
                  <a:lnTo>
                    <a:pt x="2720881" y="22318"/>
                  </a:lnTo>
                  <a:lnTo>
                    <a:pt x="2696660" y="5988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5486398" y="2590800"/>
              <a:ext cx="2743200" cy="457200"/>
            </a:xfrm>
            <a:custGeom>
              <a:rect b="b" l="l" r="r" t="t"/>
              <a:pathLst>
                <a:path extrusionOk="0" h="457200" w="2743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666999" y="0"/>
                  </a:lnTo>
                  <a:lnTo>
                    <a:pt x="2696659" y="5988"/>
                  </a:lnTo>
                  <a:lnTo>
                    <a:pt x="2720880" y="22318"/>
                  </a:lnTo>
                  <a:lnTo>
                    <a:pt x="2737211" y="46539"/>
                  </a:lnTo>
                  <a:lnTo>
                    <a:pt x="2743199" y="76199"/>
                  </a:lnTo>
                  <a:lnTo>
                    <a:pt x="2743199" y="380999"/>
                  </a:lnTo>
                  <a:lnTo>
                    <a:pt x="2737211" y="410660"/>
                  </a:lnTo>
                  <a:lnTo>
                    <a:pt x="2720880" y="434881"/>
                  </a:lnTo>
                  <a:lnTo>
                    <a:pt x="2696659" y="451211"/>
                  </a:lnTo>
                  <a:lnTo>
                    <a:pt x="2666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4" name="Google Shape;734;p28"/>
          <p:cNvSpPr txBox="1"/>
          <p:nvPr/>
        </p:nvSpPr>
        <p:spPr>
          <a:xfrm>
            <a:off x="4343398" y="1600200"/>
            <a:ext cx="4648200" cy="502920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8600">
            <a:spAutoFit/>
          </a:bodyPr>
          <a:lstStyle/>
          <a:p>
            <a:pPr indent="0" lvl="0" marL="698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663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a(X).	?- b(X),c(X),!,d(X),e(X).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986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35" name="Google Shape;735;p28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20978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b(X),c(X),!,d(X),e(X).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736" name="Google Shape;73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9"/>
          <p:cNvSpPr txBox="1"/>
          <p:nvPr>
            <p:ph type="title"/>
          </p:nvPr>
        </p:nvSpPr>
        <p:spPr>
          <a:xfrm>
            <a:off x="3438113" y="406401"/>
            <a:ext cx="3187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</a:t>
            </a:r>
            <a:endParaRPr/>
          </a:p>
        </p:txBody>
      </p:sp>
      <p:sp>
        <p:nvSpPr>
          <p:cNvPr id="742" name="Google Shape;742;p29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4066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  X=1;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3" name="Google Shape;743;p29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744" name="Google Shape;744;p29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6172198" y="1752599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4419600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838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838200" y="457200"/>
                  </a:lnTo>
                  <a:lnTo>
                    <a:pt x="867860" y="451211"/>
                  </a:lnTo>
                  <a:lnTo>
                    <a:pt x="892081" y="434881"/>
                  </a:lnTo>
                  <a:lnTo>
                    <a:pt x="908411" y="410660"/>
                  </a:lnTo>
                  <a:lnTo>
                    <a:pt x="914400" y="381000"/>
                  </a:lnTo>
                  <a:lnTo>
                    <a:pt x="914400" y="76200"/>
                  </a:lnTo>
                  <a:lnTo>
                    <a:pt x="908411" y="46539"/>
                  </a:lnTo>
                  <a:lnTo>
                    <a:pt x="892081" y="22318"/>
                  </a:lnTo>
                  <a:lnTo>
                    <a:pt x="867860" y="598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838199" y="0"/>
                  </a:lnTo>
                  <a:lnTo>
                    <a:pt x="867860" y="5988"/>
                  </a:lnTo>
                  <a:lnTo>
                    <a:pt x="892081" y="22318"/>
                  </a:lnTo>
                  <a:lnTo>
                    <a:pt x="908411" y="46539"/>
                  </a:lnTo>
                  <a:lnTo>
                    <a:pt x="914399" y="76199"/>
                  </a:lnTo>
                  <a:lnTo>
                    <a:pt x="914399" y="380999"/>
                  </a:lnTo>
                  <a:lnTo>
                    <a:pt x="908411" y="410660"/>
                  </a:lnTo>
                  <a:lnTo>
                    <a:pt x="892081" y="434881"/>
                  </a:lnTo>
                  <a:lnTo>
                    <a:pt x="867860" y="451211"/>
                  </a:lnTo>
                  <a:lnTo>
                    <a:pt x="838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4789486" y="33416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7086599" y="2209800"/>
              <a:ext cx="1447800" cy="381000"/>
            </a:xfrm>
            <a:custGeom>
              <a:rect b="b" l="l" r="r" t="t"/>
              <a:pathLst>
                <a:path extrusionOk="0" h="381000" w="1447800">
                  <a:moveTo>
                    <a:pt x="1447799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5562598" y="3048000"/>
              <a:ext cx="914400" cy="838200"/>
            </a:xfrm>
            <a:custGeom>
              <a:rect b="b" l="l" r="r" t="t"/>
              <a:pathLst>
                <a:path extrusionOk="0" h="838200" w="914400">
                  <a:moveTo>
                    <a:pt x="914399" y="0"/>
                  </a:moveTo>
                  <a:lnTo>
                    <a:pt x="0" y="8381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4876798" y="30480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5486398" y="2590800"/>
              <a:ext cx="2743200" cy="457200"/>
            </a:xfrm>
            <a:custGeom>
              <a:rect b="b" l="l" r="r" t="t"/>
              <a:pathLst>
                <a:path extrusionOk="0" h="457200" w="2743200">
                  <a:moveTo>
                    <a:pt x="2667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667000" y="457200"/>
                  </a:lnTo>
                  <a:lnTo>
                    <a:pt x="2696660" y="451211"/>
                  </a:lnTo>
                  <a:lnTo>
                    <a:pt x="2720881" y="434881"/>
                  </a:lnTo>
                  <a:lnTo>
                    <a:pt x="2737211" y="410660"/>
                  </a:lnTo>
                  <a:lnTo>
                    <a:pt x="2743200" y="381000"/>
                  </a:lnTo>
                  <a:lnTo>
                    <a:pt x="2743200" y="76200"/>
                  </a:lnTo>
                  <a:lnTo>
                    <a:pt x="2737211" y="46539"/>
                  </a:lnTo>
                  <a:lnTo>
                    <a:pt x="2720881" y="22318"/>
                  </a:lnTo>
                  <a:lnTo>
                    <a:pt x="2696660" y="5988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5486398" y="2590800"/>
              <a:ext cx="2743200" cy="457200"/>
            </a:xfrm>
            <a:custGeom>
              <a:rect b="b" l="l" r="r" t="t"/>
              <a:pathLst>
                <a:path extrusionOk="0" h="457200" w="2743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666999" y="0"/>
                  </a:lnTo>
                  <a:lnTo>
                    <a:pt x="2696659" y="5988"/>
                  </a:lnTo>
                  <a:lnTo>
                    <a:pt x="2720880" y="22318"/>
                  </a:lnTo>
                  <a:lnTo>
                    <a:pt x="2737211" y="46539"/>
                  </a:lnTo>
                  <a:lnTo>
                    <a:pt x="2743199" y="76199"/>
                  </a:lnTo>
                  <a:lnTo>
                    <a:pt x="2743199" y="380999"/>
                  </a:lnTo>
                  <a:lnTo>
                    <a:pt x="2737211" y="410660"/>
                  </a:lnTo>
                  <a:lnTo>
                    <a:pt x="2720880" y="434881"/>
                  </a:lnTo>
                  <a:lnTo>
                    <a:pt x="2696659" y="451211"/>
                  </a:lnTo>
                  <a:lnTo>
                    <a:pt x="2666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6" name="Google Shape;756;p29"/>
          <p:cNvSpPr txBox="1"/>
          <p:nvPr/>
        </p:nvSpPr>
        <p:spPr>
          <a:xfrm>
            <a:off x="4343398" y="1600200"/>
            <a:ext cx="4648200" cy="502920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8600">
            <a:spAutoFit/>
          </a:bodyPr>
          <a:lstStyle/>
          <a:p>
            <a:pPr indent="0" lvl="0" marL="698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663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a(X).	?- b(X),c(X),!,d(X),e(X).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986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57" name="Google Shape;757;p29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20978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b(X),c(X),!,d(X),e(X).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8" name="Google Shape;758;p29"/>
          <p:cNvGrpSpPr/>
          <p:nvPr/>
        </p:nvGrpSpPr>
        <p:grpSpPr>
          <a:xfrm>
            <a:off x="4876799" y="2209800"/>
            <a:ext cx="3200399" cy="1676400"/>
            <a:chOff x="4876799" y="2209800"/>
            <a:chExt cx="3200399" cy="1676400"/>
          </a:xfrm>
        </p:grpSpPr>
        <p:sp>
          <p:nvSpPr>
            <p:cNvPr id="759" name="Google Shape;759;p29"/>
            <p:cNvSpPr/>
            <p:nvPr/>
          </p:nvSpPr>
          <p:spPr>
            <a:xfrm>
              <a:off x="7086598" y="3048000"/>
              <a:ext cx="990600" cy="838200"/>
            </a:xfrm>
            <a:custGeom>
              <a:rect b="b" l="l" r="r" t="t"/>
              <a:pathLst>
                <a:path extrusionOk="0" h="838200" w="990600">
                  <a:moveTo>
                    <a:pt x="0" y="0"/>
                  </a:moveTo>
                  <a:lnTo>
                    <a:pt x="990599" y="8381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4876799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close up of text on a black background&#10;&#10;Description automatically generated" id="761" name="Google Shape;76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031726" y="375921"/>
            <a:ext cx="40005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Example of cut</a:t>
            </a:r>
            <a:endParaRPr sz="4400"/>
          </a:p>
        </p:txBody>
      </p:sp>
      <p:sp>
        <p:nvSpPr>
          <p:cNvPr id="66" name="Google Shape;66;p3"/>
          <p:cNvSpPr txBox="1"/>
          <p:nvPr/>
        </p:nvSpPr>
        <p:spPr>
          <a:xfrm>
            <a:off x="1145539" y="1668779"/>
            <a:ext cx="7259400" cy="46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-342900" lvl="0" marL="355600" marR="435608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cut is a Prolog predicate, so we  can add it to the body of rules: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Example: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49300" marR="0" rtl="0" algn="l">
              <a:lnSpc>
                <a:spcPct val="100000"/>
              </a:lnSpc>
              <a:spcBef>
                <a:spcPts val="267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 c(X), !, d(X), e(X).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Cut is a goal that </a:t>
            </a:r>
            <a:r>
              <a:rPr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succeeds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903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cut commits Prolog to the choices  that were made since the parent goal  was called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0"/>
          <p:cNvSpPr txBox="1"/>
          <p:nvPr>
            <p:ph type="title"/>
          </p:nvPr>
        </p:nvSpPr>
        <p:spPr>
          <a:xfrm>
            <a:off x="3438113" y="406401"/>
            <a:ext cx="3187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</a:t>
            </a:r>
            <a:endParaRPr/>
          </a:p>
        </p:txBody>
      </p:sp>
      <p:sp>
        <p:nvSpPr>
          <p:cNvPr id="767" name="Google Shape;767;p30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4066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  X=1;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8" name="Google Shape;768;p30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769" name="Google Shape;769;p30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6172198" y="1752599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4419600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838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838200" y="457200"/>
                  </a:lnTo>
                  <a:lnTo>
                    <a:pt x="867860" y="451211"/>
                  </a:lnTo>
                  <a:lnTo>
                    <a:pt x="892081" y="434881"/>
                  </a:lnTo>
                  <a:lnTo>
                    <a:pt x="908411" y="410660"/>
                  </a:lnTo>
                  <a:lnTo>
                    <a:pt x="914400" y="381000"/>
                  </a:lnTo>
                  <a:lnTo>
                    <a:pt x="914400" y="76200"/>
                  </a:lnTo>
                  <a:lnTo>
                    <a:pt x="908411" y="46539"/>
                  </a:lnTo>
                  <a:lnTo>
                    <a:pt x="892081" y="22318"/>
                  </a:lnTo>
                  <a:lnTo>
                    <a:pt x="867860" y="598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838199" y="0"/>
                  </a:lnTo>
                  <a:lnTo>
                    <a:pt x="867860" y="5988"/>
                  </a:lnTo>
                  <a:lnTo>
                    <a:pt x="892081" y="22318"/>
                  </a:lnTo>
                  <a:lnTo>
                    <a:pt x="908411" y="46539"/>
                  </a:lnTo>
                  <a:lnTo>
                    <a:pt x="914399" y="76199"/>
                  </a:lnTo>
                  <a:lnTo>
                    <a:pt x="914399" y="380999"/>
                  </a:lnTo>
                  <a:lnTo>
                    <a:pt x="908411" y="410660"/>
                  </a:lnTo>
                  <a:lnTo>
                    <a:pt x="892081" y="434881"/>
                  </a:lnTo>
                  <a:lnTo>
                    <a:pt x="867860" y="451211"/>
                  </a:lnTo>
                  <a:lnTo>
                    <a:pt x="838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4789486" y="33416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7086599" y="2209800"/>
              <a:ext cx="1447800" cy="381000"/>
            </a:xfrm>
            <a:custGeom>
              <a:rect b="b" l="l" r="r" t="t"/>
              <a:pathLst>
                <a:path extrusionOk="0" h="381000" w="1447800">
                  <a:moveTo>
                    <a:pt x="1447799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5562598" y="3048000"/>
              <a:ext cx="914400" cy="838200"/>
            </a:xfrm>
            <a:custGeom>
              <a:rect b="b" l="l" r="r" t="t"/>
              <a:pathLst>
                <a:path extrusionOk="0" h="838200" w="914400">
                  <a:moveTo>
                    <a:pt x="914399" y="0"/>
                  </a:moveTo>
                  <a:lnTo>
                    <a:pt x="0" y="8381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4876798" y="30480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5486398" y="2590800"/>
              <a:ext cx="2743200" cy="457200"/>
            </a:xfrm>
            <a:custGeom>
              <a:rect b="b" l="l" r="r" t="t"/>
              <a:pathLst>
                <a:path extrusionOk="0" h="457200" w="2743200">
                  <a:moveTo>
                    <a:pt x="2667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667000" y="457200"/>
                  </a:lnTo>
                  <a:lnTo>
                    <a:pt x="2696660" y="451211"/>
                  </a:lnTo>
                  <a:lnTo>
                    <a:pt x="2720881" y="434881"/>
                  </a:lnTo>
                  <a:lnTo>
                    <a:pt x="2737211" y="410660"/>
                  </a:lnTo>
                  <a:lnTo>
                    <a:pt x="2743200" y="381000"/>
                  </a:lnTo>
                  <a:lnTo>
                    <a:pt x="2743200" y="76200"/>
                  </a:lnTo>
                  <a:lnTo>
                    <a:pt x="2737211" y="46539"/>
                  </a:lnTo>
                  <a:lnTo>
                    <a:pt x="2720881" y="22318"/>
                  </a:lnTo>
                  <a:lnTo>
                    <a:pt x="2696660" y="5988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5486398" y="2590800"/>
              <a:ext cx="2743200" cy="457200"/>
            </a:xfrm>
            <a:custGeom>
              <a:rect b="b" l="l" r="r" t="t"/>
              <a:pathLst>
                <a:path extrusionOk="0" h="457200" w="2743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666999" y="0"/>
                  </a:lnTo>
                  <a:lnTo>
                    <a:pt x="2696659" y="5988"/>
                  </a:lnTo>
                  <a:lnTo>
                    <a:pt x="2720880" y="22318"/>
                  </a:lnTo>
                  <a:lnTo>
                    <a:pt x="2737211" y="46539"/>
                  </a:lnTo>
                  <a:lnTo>
                    <a:pt x="2743199" y="76199"/>
                  </a:lnTo>
                  <a:lnTo>
                    <a:pt x="2743199" y="380999"/>
                  </a:lnTo>
                  <a:lnTo>
                    <a:pt x="2737211" y="410660"/>
                  </a:lnTo>
                  <a:lnTo>
                    <a:pt x="2720880" y="434881"/>
                  </a:lnTo>
                  <a:lnTo>
                    <a:pt x="2696659" y="451211"/>
                  </a:lnTo>
                  <a:lnTo>
                    <a:pt x="2666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7086598" y="3048000"/>
              <a:ext cx="990600" cy="838200"/>
            </a:xfrm>
            <a:custGeom>
              <a:rect b="b" l="l" r="r" t="t"/>
              <a:pathLst>
                <a:path extrusionOk="0" h="838200" w="990600">
                  <a:moveTo>
                    <a:pt x="0" y="0"/>
                  </a:moveTo>
                  <a:lnTo>
                    <a:pt x="990599" y="8381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4876799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4724398" y="3886199"/>
              <a:ext cx="2438400" cy="457200"/>
            </a:xfrm>
            <a:custGeom>
              <a:rect b="b" l="l" r="r" t="t"/>
              <a:pathLst>
                <a:path extrusionOk="0" h="457200" w="2438400">
                  <a:moveTo>
                    <a:pt x="2362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362200" y="457200"/>
                  </a:lnTo>
                  <a:lnTo>
                    <a:pt x="2391860" y="451211"/>
                  </a:lnTo>
                  <a:lnTo>
                    <a:pt x="2416081" y="434881"/>
                  </a:lnTo>
                  <a:lnTo>
                    <a:pt x="2432411" y="410660"/>
                  </a:lnTo>
                  <a:lnTo>
                    <a:pt x="2438400" y="381000"/>
                  </a:lnTo>
                  <a:lnTo>
                    <a:pt x="2438400" y="76200"/>
                  </a:lnTo>
                  <a:lnTo>
                    <a:pt x="2432411" y="46539"/>
                  </a:lnTo>
                  <a:lnTo>
                    <a:pt x="2416081" y="22318"/>
                  </a:lnTo>
                  <a:lnTo>
                    <a:pt x="2391860" y="598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4724398" y="3886199"/>
              <a:ext cx="2438400" cy="457200"/>
            </a:xfrm>
            <a:custGeom>
              <a:rect b="b" l="l" r="r" t="t"/>
              <a:pathLst>
                <a:path extrusionOk="0" h="457200" w="2438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362199" y="0"/>
                  </a:lnTo>
                  <a:lnTo>
                    <a:pt x="2391859" y="5988"/>
                  </a:lnTo>
                  <a:lnTo>
                    <a:pt x="2416080" y="22318"/>
                  </a:lnTo>
                  <a:lnTo>
                    <a:pt x="2432411" y="46539"/>
                  </a:lnTo>
                  <a:lnTo>
                    <a:pt x="2438399" y="76199"/>
                  </a:lnTo>
                  <a:lnTo>
                    <a:pt x="2438399" y="380999"/>
                  </a:lnTo>
                  <a:lnTo>
                    <a:pt x="2432411" y="410660"/>
                  </a:lnTo>
                  <a:lnTo>
                    <a:pt x="2416080" y="434881"/>
                  </a:lnTo>
                  <a:lnTo>
                    <a:pt x="2391859" y="451211"/>
                  </a:lnTo>
                  <a:lnTo>
                    <a:pt x="2362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5" name="Google Shape;785;p30"/>
          <p:cNvSpPr txBox="1"/>
          <p:nvPr/>
        </p:nvSpPr>
        <p:spPr>
          <a:xfrm>
            <a:off x="4343398" y="1600200"/>
            <a:ext cx="4648200" cy="502920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8600">
            <a:spAutoFit/>
          </a:bodyPr>
          <a:lstStyle/>
          <a:p>
            <a:pPr indent="0" lvl="0" marL="698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663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a(X).	?- b(X),c(X),!,d(X),e(X).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9860" marR="0" rtl="0" algn="l">
              <a:lnSpc>
                <a:spcPct val="108437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216660" marR="0" rtl="0" algn="l">
              <a:lnSpc>
                <a:spcPct val="108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608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c(1),!,d(1),e(1).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0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20978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b(X),c(X),!,d(X),e(X).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787" name="Google Shape;78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1"/>
          <p:cNvSpPr txBox="1"/>
          <p:nvPr>
            <p:ph type="title"/>
          </p:nvPr>
        </p:nvSpPr>
        <p:spPr>
          <a:xfrm>
            <a:off x="3438113" y="406401"/>
            <a:ext cx="3187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</a:t>
            </a:r>
            <a:endParaRPr/>
          </a:p>
        </p:txBody>
      </p:sp>
      <p:sp>
        <p:nvSpPr>
          <p:cNvPr id="793" name="Google Shape;793;p31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4066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  X=1;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p31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795" name="Google Shape;795;p31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6172198" y="1752599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4419600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838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838200" y="457200"/>
                  </a:lnTo>
                  <a:lnTo>
                    <a:pt x="867860" y="451211"/>
                  </a:lnTo>
                  <a:lnTo>
                    <a:pt x="892081" y="434881"/>
                  </a:lnTo>
                  <a:lnTo>
                    <a:pt x="908411" y="410660"/>
                  </a:lnTo>
                  <a:lnTo>
                    <a:pt x="914400" y="381000"/>
                  </a:lnTo>
                  <a:lnTo>
                    <a:pt x="914400" y="76200"/>
                  </a:lnTo>
                  <a:lnTo>
                    <a:pt x="908411" y="46539"/>
                  </a:lnTo>
                  <a:lnTo>
                    <a:pt x="892081" y="22318"/>
                  </a:lnTo>
                  <a:lnTo>
                    <a:pt x="867860" y="598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838199" y="0"/>
                  </a:lnTo>
                  <a:lnTo>
                    <a:pt x="867860" y="5988"/>
                  </a:lnTo>
                  <a:lnTo>
                    <a:pt x="892081" y="22318"/>
                  </a:lnTo>
                  <a:lnTo>
                    <a:pt x="908411" y="46539"/>
                  </a:lnTo>
                  <a:lnTo>
                    <a:pt x="914399" y="76199"/>
                  </a:lnTo>
                  <a:lnTo>
                    <a:pt x="914399" y="380999"/>
                  </a:lnTo>
                  <a:lnTo>
                    <a:pt x="908411" y="410660"/>
                  </a:lnTo>
                  <a:lnTo>
                    <a:pt x="892081" y="434881"/>
                  </a:lnTo>
                  <a:lnTo>
                    <a:pt x="867860" y="451211"/>
                  </a:lnTo>
                  <a:lnTo>
                    <a:pt x="838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4789486" y="33416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7086599" y="2209800"/>
              <a:ext cx="1447800" cy="381000"/>
            </a:xfrm>
            <a:custGeom>
              <a:rect b="b" l="l" r="r" t="t"/>
              <a:pathLst>
                <a:path extrusionOk="0" h="381000" w="1447800">
                  <a:moveTo>
                    <a:pt x="1447799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5562598" y="3048000"/>
              <a:ext cx="914400" cy="838200"/>
            </a:xfrm>
            <a:custGeom>
              <a:rect b="b" l="l" r="r" t="t"/>
              <a:pathLst>
                <a:path extrusionOk="0" h="838200" w="914400">
                  <a:moveTo>
                    <a:pt x="914399" y="0"/>
                  </a:moveTo>
                  <a:lnTo>
                    <a:pt x="0" y="8381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4876798" y="30480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5486398" y="2590800"/>
              <a:ext cx="2743200" cy="457200"/>
            </a:xfrm>
            <a:custGeom>
              <a:rect b="b" l="l" r="r" t="t"/>
              <a:pathLst>
                <a:path extrusionOk="0" h="457200" w="2743200">
                  <a:moveTo>
                    <a:pt x="2667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667000" y="457200"/>
                  </a:lnTo>
                  <a:lnTo>
                    <a:pt x="2696660" y="451211"/>
                  </a:lnTo>
                  <a:lnTo>
                    <a:pt x="2720881" y="434881"/>
                  </a:lnTo>
                  <a:lnTo>
                    <a:pt x="2737211" y="410660"/>
                  </a:lnTo>
                  <a:lnTo>
                    <a:pt x="2743200" y="381000"/>
                  </a:lnTo>
                  <a:lnTo>
                    <a:pt x="2743200" y="76200"/>
                  </a:lnTo>
                  <a:lnTo>
                    <a:pt x="2737211" y="46539"/>
                  </a:lnTo>
                  <a:lnTo>
                    <a:pt x="2720881" y="22318"/>
                  </a:lnTo>
                  <a:lnTo>
                    <a:pt x="2696660" y="5988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5486398" y="2590800"/>
              <a:ext cx="2743200" cy="457200"/>
            </a:xfrm>
            <a:custGeom>
              <a:rect b="b" l="l" r="r" t="t"/>
              <a:pathLst>
                <a:path extrusionOk="0" h="457200" w="2743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666999" y="0"/>
                  </a:lnTo>
                  <a:lnTo>
                    <a:pt x="2696659" y="5988"/>
                  </a:lnTo>
                  <a:lnTo>
                    <a:pt x="2720880" y="22318"/>
                  </a:lnTo>
                  <a:lnTo>
                    <a:pt x="2737211" y="46539"/>
                  </a:lnTo>
                  <a:lnTo>
                    <a:pt x="2743199" y="76199"/>
                  </a:lnTo>
                  <a:lnTo>
                    <a:pt x="2743199" y="380999"/>
                  </a:lnTo>
                  <a:lnTo>
                    <a:pt x="2737211" y="410660"/>
                  </a:lnTo>
                  <a:lnTo>
                    <a:pt x="2720880" y="434881"/>
                  </a:lnTo>
                  <a:lnTo>
                    <a:pt x="2696659" y="451211"/>
                  </a:lnTo>
                  <a:lnTo>
                    <a:pt x="2666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7086598" y="3048000"/>
              <a:ext cx="990600" cy="838200"/>
            </a:xfrm>
            <a:custGeom>
              <a:rect b="b" l="l" r="r" t="t"/>
              <a:pathLst>
                <a:path extrusionOk="0" h="838200" w="990600">
                  <a:moveTo>
                    <a:pt x="0" y="0"/>
                  </a:moveTo>
                  <a:lnTo>
                    <a:pt x="990599" y="8381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4876799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4724398" y="3886199"/>
              <a:ext cx="2438400" cy="457200"/>
            </a:xfrm>
            <a:custGeom>
              <a:rect b="b" l="l" r="r" t="t"/>
              <a:pathLst>
                <a:path extrusionOk="0" h="457200" w="2438400">
                  <a:moveTo>
                    <a:pt x="2362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362200" y="457200"/>
                  </a:lnTo>
                  <a:lnTo>
                    <a:pt x="2391860" y="451211"/>
                  </a:lnTo>
                  <a:lnTo>
                    <a:pt x="2416081" y="434881"/>
                  </a:lnTo>
                  <a:lnTo>
                    <a:pt x="2432411" y="410660"/>
                  </a:lnTo>
                  <a:lnTo>
                    <a:pt x="2438400" y="381000"/>
                  </a:lnTo>
                  <a:lnTo>
                    <a:pt x="2438400" y="76200"/>
                  </a:lnTo>
                  <a:lnTo>
                    <a:pt x="2432411" y="46539"/>
                  </a:lnTo>
                  <a:lnTo>
                    <a:pt x="2416081" y="22318"/>
                  </a:lnTo>
                  <a:lnTo>
                    <a:pt x="2391860" y="598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4724398" y="3886199"/>
              <a:ext cx="2438400" cy="457200"/>
            </a:xfrm>
            <a:custGeom>
              <a:rect b="b" l="l" r="r" t="t"/>
              <a:pathLst>
                <a:path extrusionOk="0" h="457200" w="2438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362199" y="0"/>
                  </a:lnTo>
                  <a:lnTo>
                    <a:pt x="2391859" y="5988"/>
                  </a:lnTo>
                  <a:lnTo>
                    <a:pt x="2416080" y="22318"/>
                  </a:lnTo>
                  <a:lnTo>
                    <a:pt x="2432411" y="46539"/>
                  </a:lnTo>
                  <a:lnTo>
                    <a:pt x="2438399" y="76199"/>
                  </a:lnTo>
                  <a:lnTo>
                    <a:pt x="2438399" y="380999"/>
                  </a:lnTo>
                  <a:lnTo>
                    <a:pt x="2432411" y="410660"/>
                  </a:lnTo>
                  <a:lnTo>
                    <a:pt x="2416080" y="434881"/>
                  </a:lnTo>
                  <a:lnTo>
                    <a:pt x="2391859" y="451211"/>
                  </a:lnTo>
                  <a:lnTo>
                    <a:pt x="2362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5943597" y="43434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4876800" y="4724399"/>
              <a:ext cx="2209800" cy="457200"/>
            </a:xfrm>
            <a:custGeom>
              <a:rect b="b" l="l" r="r" t="t"/>
              <a:pathLst>
                <a:path extrusionOk="0" h="457200" w="2209800">
                  <a:moveTo>
                    <a:pt x="2133598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133598" y="457200"/>
                  </a:lnTo>
                  <a:lnTo>
                    <a:pt x="2163259" y="451211"/>
                  </a:lnTo>
                  <a:lnTo>
                    <a:pt x="2187480" y="434881"/>
                  </a:lnTo>
                  <a:lnTo>
                    <a:pt x="2203810" y="410660"/>
                  </a:lnTo>
                  <a:lnTo>
                    <a:pt x="2209798" y="381000"/>
                  </a:lnTo>
                  <a:lnTo>
                    <a:pt x="2209798" y="76200"/>
                  </a:lnTo>
                  <a:lnTo>
                    <a:pt x="2203810" y="46539"/>
                  </a:lnTo>
                  <a:lnTo>
                    <a:pt x="2187480" y="22318"/>
                  </a:lnTo>
                  <a:lnTo>
                    <a:pt x="2163259" y="5988"/>
                  </a:lnTo>
                  <a:lnTo>
                    <a:pt x="2133598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4876799" y="4724399"/>
              <a:ext cx="2209800" cy="457200"/>
            </a:xfrm>
            <a:custGeom>
              <a:rect b="b" l="l" r="r" t="t"/>
              <a:pathLst>
                <a:path extrusionOk="0" h="457200" w="22098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133599" y="0"/>
                  </a:lnTo>
                  <a:lnTo>
                    <a:pt x="2163260" y="5988"/>
                  </a:lnTo>
                  <a:lnTo>
                    <a:pt x="2187481" y="22318"/>
                  </a:lnTo>
                  <a:lnTo>
                    <a:pt x="2203811" y="46539"/>
                  </a:lnTo>
                  <a:lnTo>
                    <a:pt x="2209799" y="76199"/>
                  </a:lnTo>
                  <a:lnTo>
                    <a:pt x="2209799" y="380999"/>
                  </a:lnTo>
                  <a:lnTo>
                    <a:pt x="2203811" y="410660"/>
                  </a:lnTo>
                  <a:lnTo>
                    <a:pt x="2187481" y="434881"/>
                  </a:lnTo>
                  <a:lnTo>
                    <a:pt x="2163260" y="451211"/>
                  </a:lnTo>
                  <a:lnTo>
                    <a:pt x="21335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4" name="Google Shape;814;p31"/>
          <p:cNvSpPr txBox="1"/>
          <p:nvPr/>
        </p:nvSpPr>
        <p:spPr>
          <a:xfrm>
            <a:off x="4343398" y="1600200"/>
            <a:ext cx="4648200" cy="502920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8600">
            <a:spAutoFit/>
          </a:bodyPr>
          <a:lstStyle/>
          <a:p>
            <a:pPr indent="0" lvl="0" marL="0" marR="188912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663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a(X).	?- b(X),c(X),!,d(X),e(X).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9860" marR="0" rtl="0" algn="l">
              <a:lnSpc>
                <a:spcPct val="108437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216660" marR="0" rtl="0" algn="l">
              <a:lnSpc>
                <a:spcPct val="108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194437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c(1), !, d(1), 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4864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!, d(1), 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1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20978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b(X),c(X),!,d(X),e(X).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816" name="Google Shape;81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2"/>
          <p:cNvSpPr txBox="1"/>
          <p:nvPr>
            <p:ph type="title"/>
          </p:nvPr>
        </p:nvSpPr>
        <p:spPr>
          <a:xfrm>
            <a:off x="3438113" y="406401"/>
            <a:ext cx="3187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</a:t>
            </a:r>
            <a:endParaRPr/>
          </a:p>
        </p:txBody>
      </p:sp>
      <p:sp>
        <p:nvSpPr>
          <p:cNvPr id="822" name="Google Shape;822;p32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4066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  X=1;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3" name="Google Shape;823;p32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824" name="Google Shape;824;p32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0" y="0"/>
                  </a:moveTo>
                  <a:lnTo>
                    <a:pt x="4648198" y="0"/>
                  </a:lnTo>
                  <a:lnTo>
                    <a:pt x="4648198" y="5029198"/>
                  </a:lnTo>
                  <a:lnTo>
                    <a:pt x="0" y="502919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838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838200" y="457200"/>
                  </a:lnTo>
                  <a:lnTo>
                    <a:pt x="867860" y="451211"/>
                  </a:lnTo>
                  <a:lnTo>
                    <a:pt x="892081" y="434881"/>
                  </a:lnTo>
                  <a:lnTo>
                    <a:pt x="908411" y="410660"/>
                  </a:lnTo>
                  <a:lnTo>
                    <a:pt x="914400" y="381000"/>
                  </a:lnTo>
                  <a:lnTo>
                    <a:pt x="914400" y="76200"/>
                  </a:lnTo>
                  <a:lnTo>
                    <a:pt x="908411" y="46539"/>
                  </a:lnTo>
                  <a:lnTo>
                    <a:pt x="892081" y="22318"/>
                  </a:lnTo>
                  <a:lnTo>
                    <a:pt x="867860" y="598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838199" y="0"/>
                  </a:lnTo>
                  <a:lnTo>
                    <a:pt x="867860" y="5988"/>
                  </a:lnTo>
                  <a:lnTo>
                    <a:pt x="892081" y="22318"/>
                  </a:lnTo>
                  <a:lnTo>
                    <a:pt x="908411" y="46539"/>
                  </a:lnTo>
                  <a:lnTo>
                    <a:pt x="914399" y="76199"/>
                  </a:lnTo>
                  <a:lnTo>
                    <a:pt x="914399" y="380999"/>
                  </a:lnTo>
                  <a:lnTo>
                    <a:pt x="908411" y="410660"/>
                  </a:lnTo>
                  <a:lnTo>
                    <a:pt x="892081" y="434881"/>
                  </a:lnTo>
                  <a:lnTo>
                    <a:pt x="867860" y="451211"/>
                  </a:lnTo>
                  <a:lnTo>
                    <a:pt x="838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4789486" y="33416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7086599" y="2209800"/>
              <a:ext cx="1447800" cy="381000"/>
            </a:xfrm>
            <a:custGeom>
              <a:rect b="b" l="l" r="r" t="t"/>
              <a:pathLst>
                <a:path extrusionOk="0" h="381000" w="1447800">
                  <a:moveTo>
                    <a:pt x="1447799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5562598" y="3048000"/>
              <a:ext cx="914400" cy="838200"/>
            </a:xfrm>
            <a:custGeom>
              <a:rect b="b" l="l" r="r" t="t"/>
              <a:pathLst>
                <a:path extrusionOk="0" h="838200" w="914400">
                  <a:moveTo>
                    <a:pt x="914399" y="0"/>
                  </a:moveTo>
                  <a:lnTo>
                    <a:pt x="0" y="8381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4876798" y="30480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5486398" y="2590800"/>
              <a:ext cx="2743200" cy="457200"/>
            </a:xfrm>
            <a:custGeom>
              <a:rect b="b" l="l" r="r" t="t"/>
              <a:pathLst>
                <a:path extrusionOk="0" h="457200" w="2743200">
                  <a:moveTo>
                    <a:pt x="2667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667000" y="457200"/>
                  </a:lnTo>
                  <a:lnTo>
                    <a:pt x="2696660" y="451211"/>
                  </a:lnTo>
                  <a:lnTo>
                    <a:pt x="2720881" y="434881"/>
                  </a:lnTo>
                  <a:lnTo>
                    <a:pt x="2737211" y="410660"/>
                  </a:lnTo>
                  <a:lnTo>
                    <a:pt x="2743200" y="381000"/>
                  </a:lnTo>
                  <a:lnTo>
                    <a:pt x="2743200" y="76200"/>
                  </a:lnTo>
                  <a:lnTo>
                    <a:pt x="2737211" y="46539"/>
                  </a:lnTo>
                  <a:lnTo>
                    <a:pt x="2720881" y="22318"/>
                  </a:lnTo>
                  <a:lnTo>
                    <a:pt x="2696660" y="5988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5486398" y="2590800"/>
              <a:ext cx="2743200" cy="457200"/>
            </a:xfrm>
            <a:custGeom>
              <a:rect b="b" l="l" r="r" t="t"/>
              <a:pathLst>
                <a:path extrusionOk="0" h="457200" w="2743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666999" y="0"/>
                  </a:lnTo>
                  <a:lnTo>
                    <a:pt x="2696659" y="5988"/>
                  </a:lnTo>
                  <a:lnTo>
                    <a:pt x="2720880" y="22318"/>
                  </a:lnTo>
                  <a:lnTo>
                    <a:pt x="2737211" y="46539"/>
                  </a:lnTo>
                  <a:lnTo>
                    <a:pt x="2743199" y="76199"/>
                  </a:lnTo>
                  <a:lnTo>
                    <a:pt x="2743199" y="380999"/>
                  </a:lnTo>
                  <a:lnTo>
                    <a:pt x="2737211" y="410660"/>
                  </a:lnTo>
                  <a:lnTo>
                    <a:pt x="2720880" y="434881"/>
                  </a:lnTo>
                  <a:lnTo>
                    <a:pt x="2696659" y="451211"/>
                  </a:lnTo>
                  <a:lnTo>
                    <a:pt x="2666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7086598" y="3048000"/>
              <a:ext cx="990600" cy="838200"/>
            </a:xfrm>
            <a:custGeom>
              <a:rect b="b" l="l" r="r" t="t"/>
              <a:pathLst>
                <a:path extrusionOk="0" h="838200" w="990600">
                  <a:moveTo>
                    <a:pt x="0" y="0"/>
                  </a:moveTo>
                  <a:lnTo>
                    <a:pt x="990599" y="8381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4876798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4724398" y="3886200"/>
              <a:ext cx="2438400" cy="457200"/>
            </a:xfrm>
            <a:custGeom>
              <a:rect b="b" l="l" r="r" t="t"/>
              <a:pathLst>
                <a:path extrusionOk="0" h="457200" w="2438400">
                  <a:moveTo>
                    <a:pt x="2362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362200" y="457200"/>
                  </a:lnTo>
                  <a:lnTo>
                    <a:pt x="2391860" y="451211"/>
                  </a:lnTo>
                  <a:lnTo>
                    <a:pt x="2416081" y="434881"/>
                  </a:lnTo>
                  <a:lnTo>
                    <a:pt x="2432411" y="410660"/>
                  </a:lnTo>
                  <a:lnTo>
                    <a:pt x="2438400" y="381000"/>
                  </a:lnTo>
                  <a:lnTo>
                    <a:pt x="2438400" y="76200"/>
                  </a:lnTo>
                  <a:lnTo>
                    <a:pt x="2432411" y="46539"/>
                  </a:lnTo>
                  <a:lnTo>
                    <a:pt x="2416081" y="22318"/>
                  </a:lnTo>
                  <a:lnTo>
                    <a:pt x="2391860" y="598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4724398" y="3886200"/>
              <a:ext cx="2438400" cy="457200"/>
            </a:xfrm>
            <a:custGeom>
              <a:rect b="b" l="l" r="r" t="t"/>
              <a:pathLst>
                <a:path extrusionOk="0" h="457200" w="2438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362199" y="0"/>
                  </a:lnTo>
                  <a:lnTo>
                    <a:pt x="2391859" y="5988"/>
                  </a:lnTo>
                  <a:lnTo>
                    <a:pt x="2416080" y="22318"/>
                  </a:lnTo>
                  <a:lnTo>
                    <a:pt x="2432411" y="46539"/>
                  </a:lnTo>
                  <a:lnTo>
                    <a:pt x="2438399" y="76199"/>
                  </a:lnTo>
                  <a:lnTo>
                    <a:pt x="2438399" y="380999"/>
                  </a:lnTo>
                  <a:lnTo>
                    <a:pt x="2432411" y="410660"/>
                  </a:lnTo>
                  <a:lnTo>
                    <a:pt x="2416080" y="434881"/>
                  </a:lnTo>
                  <a:lnTo>
                    <a:pt x="2391859" y="451211"/>
                  </a:lnTo>
                  <a:lnTo>
                    <a:pt x="2362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1" name="Google Shape;841;p32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20978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b(X),c(X),!,d(X),e(X).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2"/>
          <p:cNvSpPr txBox="1"/>
          <p:nvPr/>
        </p:nvSpPr>
        <p:spPr>
          <a:xfrm>
            <a:off x="5560377" y="3277870"/>
            <a:ext cx="381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grpSp>
        <p:nvGrpSpPr>
          <p:cNvPr id="843" name="Google Shape;843;p32"/>
          <p:cNvGrpSpPr/>
          <p:nvPr/>
        </p:nvGrpSpPr>
        <p:grpSpPr>
          <a:xfrm>
            <a:off x="4876799" y="4343400"/>
            <a:ext cx="2209801" cy="1600200"/>
            <a:chOff x="4876799" y="4343400"/>
            <a:chExt cx="2209801" cy="1600200"/>
          </a:xfrm>
        </p:grpSpPr>
        <p:sp>
          <p:nvSpPr>
            <p:cNvPr id="844" name="Google Shape;844;p32"/>
            <p:cNvSpPr/>
            <p:nvPr/>
          </p:nvSpPr>
          <p:spPr>
            <a:xfrm>
              <a:off x="5943597" y="43434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4876800" y="4724399"/>
              <a:ext cx="2209800" cy="457200"/>
            </a:xfrm>
            <a:custGeom>
              <a:rect b="b" l="l" r="r" t="t"/>
              <a:pathLst>
                <a:path extrusionOk="0" h="457200" w="2209800">
                  <a:moveTo>
                    <a:pt x="2133598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133598" y="457200"/>
                  </a:lnTo>
                  <a:lnTo>
                    <a:pt x="2163259" y="451211"/>
                  </a:lnTo>
                  <a:lnTo>
                    <a:pt x="2187480" y="434881"/>
                  </a:lnTo>
                  <a:lnTo>
                    <a:pt x="2203810" y="410660"/>
                  </a:lnTo>
                  <a:lnTo>
                    <a:pt x="2209798" y="381000"/>
                  </a:lnTo>
                  <a:lnTo>
                    <a:pt x="2209798" y="76200"/>
                  </a:lnTo>
                  <a:lnTo>
                    <a:pt x="2203810" y="46539"/>
                  </a:lnTo>
                  <a:lnTo>
                    <a:pt x="2187480" y="22318"/>
                  </a:lnTo>
                  <a:lnTo>
                    <a:pt x="2163259" y="5988"/>
                  </a:lnTo>
                  <a:lnTo>
                    <a:pt x="2133598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4876799" y="4724399"/>
              <a:ext cx="2209800" cy="457200"/>
            </a:xfrm>
            <a:custGeom>
              <a:rect b="b" l="l" r="r" t="t"/>
              <a:pathLst>
                <a:path extrusionOk="0" h="457200" w="22098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133599" y="0"/>
                  </a:lnTo>
                  <a:lnTo>
                    <a:pt x="2163260" y="5988"/>
                  </a:lnTo>
                  <a:lnTo>
                    <a:pt x="2187481" y="22318"/>
                  </a:lnTo>
                  <a:lnTo>
                    <a:pt x="2203811" y="46539"/>
                  </a:lnTo>
                  <a:lnTo>
                    <a:pt x="2209799" y="76199"/>
                  </a:lnTo>
                  <a:lnTo>
                    <a:pt x="2209799" y="380999"/>
                  </a:lnTo>
                  <a:lnTo>
                    <a:pt x="2203811" y="410660"/>
                  </a:lnTo>
                  <a:lnTo>
                    <a:pt x="2187481" y="434881"/>
                  </a:lnTo>
                  <a:lnTo>
                    <a:pt x="2163260" y="451211"/>
                  </a:lnTo>
                  <a:lnTo>
                    <a:pt x="21335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4952998" y="5486399"/>
              <a:ext cx="2057400" cy="457200"/>
            </a:xfrm>
            <a:custGeom>
              <a:rect b="b" l="l" r="r" t="t"/>
              <a:pathLst>
                <a:path extrusionOk="0" h="457200" w="2057400">
                  <a:moveTo>
                    <a:pt x="1981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0999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199"/>
                  </a:lnTo>
                  <a:lnTo>
                    <a:pt x="1981200" y="457199"/>
                  </a:lnTo>
                  <a:lnTo>
                    <a:pt x="2010860" y="451211"/>
                  </a:lnTo>
                  <a:lnTo>
                    <a:pt x="2035081" y="434881"/>
                  </a:lnTo>
                  <a:lnTo>
                    <a:pt x="2051411" y="410660"/>
                  </a:lnTo>
                  <a:lnTo>
                    <a:pt x="2057400" y="380999"/>
                  </a:lnTo>
                  <a:lnTo>
                    <a:pt x="2057400" y="76200"/>
                  </a:lnTo>
                  <a:lnTo>
                    <a:pt x="2051411" y="46539"/>
                  </a:lnTo>
                  <a:lnTo>
                    <a:pt x="2035081" y="22318"/>
                  </a:lnTo>
                  <a:lnTo>
                    <a:pt x="2010860" y="5988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4952998" y="5486400"/>
              <a:ext cx="2057400" cy="457200"/>
            </a:xfrm>
            <a:custGeom>
              <a:rect b="b" l="l" r="r" t="t"/>
              <a:pathLst>
                <a:path extrusionOk="0" h="457200" w="2057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981199" y="0"/>
                  </a:lnTo>
                  <a:lnTo>
                    <a:pt x="2010859" y="5988"/>
                  </a:lnTo>
                  <a:lnTo>
                    <a:pt x="2035080" y="22318"/>
                  </a:lnTo>
                  <a:lnTo>
                    <a:pt x="2051411" y="46539"/>
                  </a:lnTo>
                  <a:lnTo>
                    <a:pt x="2057399" y="76199"/>
                  </a:lnTo>
                  <a:lnTo>
                    <a:pt x="2057399" y="380999"/>
                  </a:lnTo>
                  <a:lnTo>
                    <a:pt x="2051411" y="410660"/>
                  </a:lnTo>
                  <a:lnTo>
                    <a:pt x="2035080" y="434881"/>
                  </a:lnTo>
                  <a:lnTo>
                    <a:pt x="2010859" y="451211"/>
                  </a:lnTo>
                  <a:lnTo>
                    <a:pt x="1981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5943597" y="5181599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0"/>
                  </a:moveTo>
                  <a:lnTo>
                    <a:pt x="0" y="3047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0" name="Google Shape;850;p32"/>
          <p:cNvSpPr txBox="1"/>
          <p:nvPr/>
        </p:nvSpPr>
        <p:spPr>
          <a:xfrm>
            <a:off x="4457157" y="1783442"/>
            <a:ext cx="3729900" cy="4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0" marR="10845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886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</a:t>
            </a:r>
            <a:endParaRPr sz="2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a(X).	?- b(X),c(X),!,d(X),e(X).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195" marR="0" rtl="0" algn="l">
              <a:lnSpc>
                <a:spcPct val="100875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2936240" marR="0" rtl="0" algn="l">
              <a:lnSpc>
                <a:spcPct val="109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</a:t>
            </a:r>
            <a:endParaRPr sz="2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1139825" rtl="0" algn="r">
              <a:lnSpc>
                <a:spcPct val="100000"/>
              </a:lnSpc>
              <a:spcBef>
                <a:spcPts val="21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c(1), !, d(1), 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11200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!, d(1), 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d(1), 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851" name="Google Shape;85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3"/>
          <p:cNvSpPr txBox="1"/>
          <p:nvPr>
            <p:ph type="title"/>
          </p:nvPr>
        </p:nvSpPr>
        <p:spPr>
          <a:xfrm>
            <a:off x="3438113" y="406401"/>
            <a:ext cx="3187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</a:t>
            </a:r>
            <a:endParaRPr/>
          </a:p>
        </p:txBody>
      </p:sp>
      <p:sp>
        <p:nvSpPr>
          <p:cNvPr id="857" name="Google Shape;857;p33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4066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  X=1;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8" name="Google Shape;858;p33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859" name="Google Shape;859;p33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6172198" y="1752599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4419600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838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838200" y="457200"/>
                  </a:lnTo>
                  <a:lnTo>
                    <a:pt x="867860" y="451211"/>
                  </a:lnTo>
                  <a:lnTo>
                    <a:pt x="892081" y="434881"/>
                  </a:lnTo>
                  <a:lnTo>
                    <a:pt x="908411" y="410660"/>
                  </a:lnTo>
                  <a:lnTo>
                    <a:pt x="914400" y="381000"/>
                  </a:lnTo>
                  <a:lnTo>
                    <a:pt x="914400" y="76200"/>
                  </a:lnTo>
                  <a:lnTo>
                    <a:pt x="908411" y="46539"/>
                  </a:lnTo>
                  <a:lnTo>
                    <a:pt x="892081" y="22318"/>
                  </a:lnTo>
                  <a:lnTo>
                    <a:pt x="867860" y="598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838199" y="0"/>
                  </a:lnTo>
                  <a:lnTo>
                    <a:pt x="867860" y="5988"/>
                  </a:lnTo>
                  <a:lnTo>
                    <a:pt x="892081" y="22318"/>
                  </a:lnTo>
                  <a:lnTo>
                    <a:pt x="908411" y="46539"/>
                  </a:lnTo>
                  <a:lnTo>
                    <a:pt x="914399" y="76199"/>
                  </a:lnTo>
                  <a:lnTo>
                    <a:pt x="914399" y="380999"/>
                  </a:lnTo>
                  <a:lnTo>
                    <a:pt x="908411" y="410660"/>
                  </a:lnTo>
                  <a:lnTo>
                    <a:pt x="892081" y="434881"/>
                  </a:lnTo>
                  <a:lnTo>
                    <a:pt x="867860" y="451211"/>
                  </a:lnTo>
                  <a:lnTo>
                    <a:pt x="838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4789486" y="33416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5562598" y="3048000"/>
              <a:ext cx="914400" cy="838200"/>
            </a:xfrm>
            <a:custGeom>
              <a:rect b="b" l="l" r="r" t="t"/>
              <a:pathLst>
                <a:path extrusionOk="0" h="838200" w="914400">
                  <a:moveTo>
                    <a:pt x="914399" y="0"/>
                  </a:moveTo>
                  <a:lnTo>
                    <a:pt x="0" y="8381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4876798" y="30480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5486398" y="2590800"/>
              <a:ext cx="2743200" cy="457200"/>
            </a:xfrm>
            <a:custGeom>
              <a:rect b="b" l="l" r="r" t="t"/>
              <a:pathLst>
                <a:path extrusionOk="0" h="457200" w="2743200">
                  <a:moveTo>
                    <a:pt x="26670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667000" y="457200"/>
                  </a:lnTo>
                  <a:lnTo>
                    <a:pt x="2696660" y="451211"/>
                  </a:lnTo>
                  <a:lnTo>
                    <a:pt x="2720881" y="434881"/>
                  </a:lnTo>
                  <a:lnTo>
                    <a:pt x="2737211" y="410660"/>
                  </a:lnTo>
                  <a:lnTo>
                    <a:pt x="2743200" y="381000"/>
                  </a:lnTo>
                  <a:lnTo>
                    <a:pt x="2743200" y="76200"/>
                  </a:lnTo>
                  <a:lnTo>
                    <a:pt x="2737211" y="46539"/>
                  </a:lnTo>
                  <a:lnTo>
                    <a:pt x="2720881" y="22318"/>
                  </a:lnTo>
                  <a:lnTo>
                    <a:pt x="2696660" y="5988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5486398" y="2590800"/>
              <a:ext cx="2743200" cy="457200"/>
            </a:xfrm>
            <a:custGeom>
              <a:rect b="b" l="l" r="r" t="t"/>
              <a:pathLst>
                <a:path extrusionOk="0" h="457200" w="27432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666999" y="0"/>
                  </a:lnTo>
                  <a:lnTo>
                    <a:pt x="2696659" y="5988"/>
                  </a:lnTo>
                  <a:lnTo>
                    <a:pt x="2720880" y="22318"/>
                  </a:lnTo>
                  <a:lnTo>
                    <a:pt x="2737211" y="46539"/>
                  </a:lnTo>
                  <a:lnTo>
                    <a:pt x="2743199" y="76199"/>
                  </a:lnTo>
                  <a:lnTo>
                    <a:pt x="2743199" y="380999"/>
                  </a:lnTo>
                  <a:lnTo>
                    <a:pt x="2737211" y="410660"/>
                  </a:lnTo>
                  <a:lnTo>
                    <a:pt x="2720880" y="434881"/>
                  </a:lnTo>
                  <a:lnTo>
                    <a:pt x="2696659" y="451211"/>
                  </a:lnTo>
                  <a:lnTo>
                    <a:pt x="26669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4876799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4724398" y="3886199"/>
              <a:ext cx="2438400" cy="457200"/>
            </a:xfrm>
            <a:custGeom>
              <a:rect b="b" l="l" r="r" t="t"/>
              <a:pathLst>
                <a:path extrusionOk="0" h="457200" w="2438400">
                  <a:moveTo>
                    <a:pt x="2362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362200" y="457200"/>
                  </a:lnTo>
                  <a:lnTo>
                    <a:pt x="2391860" y="451211"/>
                  </a:lnTo>
                  <a:lnTo>
                    <a:pt x="2416081" y="434881"/>
                  </a:lnTo>
                  <a:lnTo>
                    <a:pt x="2432411" y="410660"/>
                  </a:lnTo>
                  <a:lnTo>
                    <a:pt x="2438400" y="381000"/>
                  </a:lnTo>
                  <a:lnTo>
                    <a:pt x="2438400" y="76200"/>
                  </a:lnTo>
                  <a:lnTo>
                    <a:pt x="2432411" y="46539"/>
                  </a:lnTo>
                  <a:lnTo>
                    <a:pt x="2416081" y="22318"/>
                  </a:lnTo>
                  <a:lnTo>
                    <a:pt x="2391860" y="598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4724398" y="3886199"/>
              <a:ext cx="2438400" cy="457200"/>
            </a:xfrm>
            <a:custGeom>
              <a:rect b="b" l="l" r="r" t="t"/>
              <a:pathLst>
                <a:path extrusionOk="0" h="457200" w="2438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362199" y="0"/>
                  </a:lnTo>
                  <a:lnTo>
                    <a:pt x="2391859" y="5988"/>
                  </a:lnTo>
                  <a:lnTo>
                    <a:pt x="2416080" y="22318"/>
                  </a:lnTo>
                  <a:lnTo>
                    <a:pt x="2432411" y="46539"/>
                  </a:lnTo>
                  <a:lnTo>
                    <a:pt x="2438399" y="76199"/>
                  </a:lnTo>
                  <a:lnTo>
                    <a:pt x="2438399" y="380999"/>
                  </a:lnTo>
                  <a:lnTo>
                    <a:pt x="2432411" y="410660"/>
                  </a:lnTo>
                  <a:lnTo>
                    <a:pt x="2416080" y="434881"/>
                  </a:lnTo>
                  <a:lnTo>
                    <a:pt x="2391859" y="451211"/>
                  </a:lnTo>
                  <a:lnTo>
                    <a:pt x="2362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5943597" y="43434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4876800" y="4724399"/>
              <a:ext cx="2209800" cy="457200"/>
            </a:xfrm>
            <a:custGeom>
              <a:rect b="b" l="l" r="r" t="t"/>
              <a:pathLst>
                <a:path extrusionOk="0" h="457200" w="2209800">
                  <a:moveTo>
                    <a:pt x="2133598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2133598" y="457200"/>
                  </a:lnTo>
                  <a:lnTo>
                    <a:pt x="2163259" y="451211"/>
                  </a:lnTo>
                  <a:lnTo>
                    <a:pt x="2187480" y="434881"/>
                  </a:lnTo>
                  <a:lnTo>
                    <a:pt x="2203810" y="410660"/>
                  </a:lnTo>
                  <a:lnTo>
                    <a:pt x="2209798" y="381000"/>
                  </a:lnTo>
                  <a:lnTo>
                    <a:pt x="2209798" y="76200"/>
                  </a:lnTo>
                  <a:lnTo>
                    <a:pt x="2203810" y="46539"/>
                  </a:lnTo>
                  <a:lnTo>
                    <a:pt x="2187480" y="22318"/>
                  </a:lnTo>
                  <a:lnTo>
                    <a:pt x="2163259" y="5988"/>
                  </a:lnTo>
                  <a:lnTo>
                    <a:pt x="2133598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4876799" y="4724399"/>
              <a:ext cx="2209800" cy="457200"/>
            </a:xfrm>
            <a:custGeom>
              <a:rect b="b" l="l" r="r" t="t"/>
              <a:pathLst>
                <a:path extrusionOk="0" h="457200" w="22098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2133599" y="0"/>
                  </a:lnTo>
                  <a:lnTo>
                    <a:pt x="2163260" y="5988"/>
                  </a:lnTo>
                  <a:lnTo>
                    <a:pt x="2187481" y="22318"/>
                  </a:lnTo>
                  <a:lnTo>
                    <a:pt x="2203811" y="46539"/>
                  </a:lnTo>
                  <a:lnTo>
                    <a:pt x="2209799" y="76199"/>
                  </a:lnTo>
                  <a:lnTo>
                    <a:pt x="2209799" y="380999"/>
                  </a:lnTo>
                  <a:lnTo>
                    <a:pt x="2203811" y="410660"/>
                  </a:lnTo>
                  <a:lnTo>
                    <a:pt x="2187481" y="434881"/>
                  </a:lnTo>
                  <a:lnTo>
                    <a:pt x="2163260" y="451211"/>
                  </a:lnTo>
                  <a:lnTo>
                    <a:pt x="21335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4952998" y="5486400"/>
              <a:ext cx="2057400" cy="457200"/>
            </a:xfrm>
            <a:custGeom>
              <a:rect b="b" l="l" r="r" t="t"/>
              <a:pathLst>
                <a:path extrusionOk="0" h="457200" w="2057400">
                  <a:moveTo>
                    <a:pt x="1981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0999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199"/>
                  </a:lnTo>
                  <a:lnTo>
                    <a:pt x="1981200" y="457199"/>
                  </a:lnTo>
                  <a:lnTo>
                    <a:pt x="2010860" y="451211"/>
                  </a:lnTo>
                  <a:lnTo>
                    <a:pt x="2035081" y="434881"/>
                  </a:lnTo>
                  <a:lnTo>
                    <a:pt x="2051411" y="410660"/>
                  </a:lnTo>
                  <a:lnTo>
                    <a:pt x="2057400" y="380999"/>
                  </a:lnTo>
                  <a:lnTo>
                    <a:pt x="2057400" y="76200"/>
                  </a:lnTo>
                  <a:lnTo>
                    <a:pt x="2051411" y="46539"/>
                  </a:lnTo>
                  <a:lnTo>
                    <a:pt x="2035081" y="22318"/>
                  </a:lnTo>
                  <a:lnTo>
                    <a:pt x="2010860" y="5988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4952998" y="5486400"/>
              <a:ext cx="2057400" cy="457200"/>
            </a:xfrm>
            <a:custGeom>
              <a:rect b="b" l="l" r="r" t="t"/>
              <a:pathLst>
                <a:path extrusionOk="0" h="457200" w="2057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1981199" y="0"/>
                  </a:lnTo>
                  <a:lnTo>
                    <a:pt x="2010859" y="5988"/>
                  </a:lnTo>
                  <a:lnTo>
                    <a:pt x="2035080" y="22318"/>
                  </a:lnTo>
                  <a:lnTo>
                    <a:pt x="2051411" y="46539"/>
                  </a:lnTo>
                  <a:lnTo>
                    <a:pt x="2057399" y="76199"/>
                  </a:lnTo>
                  <a:lnTo>
                    <a:pt x="2057399" y="380999"/>
                  </a:lnTo>
                  <a:lnTo>
                    <a:pt x="2051411" y="410660"/>
                  </a:lnTo>
                  <a:lnTo>
                    <a:pt x="2035080" y="434881"/>
                  </a:lnTo>
                  <a:lnTo>
                    <a:pt x="2010859" y="451211"/>
                  </a:lnTo>
                  <a:lnTo>
                    <a:pt x="1981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5943597" y="51816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0"/>
                  </a:moveTo>
                  <a:lnTo>
                    <a:pt x="0" y="3047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9" name="Google Shape;879;p33"/>
          <p:cNvSpPr txBox="1"/>
          <p:nvPr/>
        </p:nvSpPr>
        <p:spPr>
          <a:xfrm>
            <a:off x="4343398" y="1600200"/>
            <a:ext cx="4648200" cy="502920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8600">
            <a:spAutoFit/>
          </a:bodyPr>
          <a:lstStyle/>
          <a:p>
            <a:pPr indent="0" lvl="0" marL="0" marR="188912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663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a(X).	?- b(X),c(X),!,d(X),e(X).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9860" marR="0" rtl="0" algn="l">
              <a:lnSpc>
                <a:spcPct val="108437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216660" marR="0" rtl="0" algn="l">
              <a:lnSpc>
                <a:spcPct val="108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194437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c(1), !, d(1), 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4864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!, d(1), 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6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d(1), e(1).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63040" marR="0" rtl="0" algn="l">
              <a:lnSpc>
                <a:spcPct val="100000"/>
              </a:lnSpc>
              <a:spcBef>
                <a:spcPts val="107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†</a:t>
            </a:r>
            <a:endParaRPr sz="2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80" name="Google Shape;880;p33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20978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b(X),c(X),!,d(X),e(X).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881" name="Google Shape;88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2612897" y="375921"/>
            <a:ext cx="48375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Explaining the cut</a:t>
            </a:r>
            <a:endParaRPr sz="4400"/>
          </a:p>
        </p:txBody>
      </p:sp>
      <p:sp>
        <p:nvSpPr>
          <p:cNvPr id="73" name="Google Shape;73;p4"/>
          <p:cNvSpPr txBox="1"/>
          <p:nvPr/>
        </p:nvSpPr>
        <p:spPr>
          <a:xfrm>
            <a:off x="1145539" y="1617689"/>
            <a:ext cx="7008000" cy="3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to explain the cut, we will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136525" rtl="0" algn="l">
              <a:lnSpc>
                <a:spcPct val="100099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at a piece of cut-free Prolog code  and see what it does in terms of  backtracking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cuts to this Prolog code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5080" rtl="0" algn="l">
              <a:lnSpc>
                <a:spcPct val="100099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 the same piece of code with  added cuts and look how the cuts affect  backtracking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1305793" y="406401"/>
            <a:ext cx="6532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cut-free code</a:t>
            </a:r>
            <a:endParaRPr/>
          </a:p>
        </p:txBody>
      </p:sp>
      <p:sp>
        <p:nvSpPr>
          <p:cNvPr id="80" name="Google Shape;80;p5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49860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 c(X), d(X), 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1305793" y="406401"/>
            <a:ext cx="6532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cut-free code</a:t>
            </a:r>
            <a:endParaRPr/>
          </a:p>
        </p:txBody>
      </p:sp>
      <p:sp>
        <p:nvSpPr>
          <p:cNvPr id="88" name="Google Shape;88;p6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49860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 c(X), d(X), 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6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91" name="Google Shape;91;p6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6172198" y="1752599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6"/>
          <p:cNvSpPr txBox="1"/>
          <p:nvPr/>
        </p:nvSpPr>
        <p:spPr>
          <a:xfrm>
            <a:off x="4343398" y="1600200"/>
            <a:ext cx="4648200" cy="502920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8600">
            <a:spAutoFit/>
          </a:bodyPr>
          <a:lstStyle/>
          <a:p>
            <a:pPr indent="0" lvl="0" marL="698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95" name="Google Shape;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305793" y="406401"/>
            <a:ext cx="6532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cut-free code</a:t>
            </a:r>
            <a:endParaRPr/>
          </a:p>
        </p:txBody>
      </p:sp>
      <p:sp>
        <p:nvSpPr>
          <p:cNvPr id="101" name="Google Shape;101;p7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49860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 c(X), d(X), 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7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104" name="Google Shape;104;p7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6172198" y="1752599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7"/>
          <p:cNvSpPr txBox="1"/>
          <p:nvPr/>
        </p:nvSpPr>
        <p:spPr>
          <a:xfrm>
            <a:off x="4343398" y="1600200"/>
            <a:ext cx="4648200" cy="502920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8600">
            <a:spAutoFit/>
          </a:bodyPr>
          <a:lstStyle/>
          <a:p>
            <a:pPr indent="0" lvl="0" marL="698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7"/>
          <p:cNvGrpSpPr/>
          <p:nvPr/>
        </p:nvGrpSpPr>
        <p:grpSpPr>
          <a:xfrm>
            <a:off x="4876799" y="2209800"/>
            <a:ext cx="3657600" cy="381000"/>
            <a:chOff x="4876799" y="2209800"/>
            <a:chExt cx="3657600" cy="381000"/>
          </a:xfrm>
        </p:grpSpPr>
        <p:sp>
          <p:nvSpPr>
            <p:cNvPr id="109" name="Google Shape;109;p7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7086599" y="2209800"/>
              <a:ext cx="1447800" cy="381000"/>
            </a:xfrm>
            <a:custGeom>
              <a:rect b="b" l="l" r="r" t="t"/>
              <a:pathLst>
                <a:path extrusionOk="0" h="381000" w="1447800">
                  <a:moveTo>
                    <a:pt x="1447799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4876799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close up of text on a black background&#10;&#10;Description automatically generated" id="112" name="Google Shape;1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1305793" y="406401"/>
            <a:ext cx="6532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cut-free code</a:t>
            </a:r>
            <a:endParaRPr/>
          </a:p>
        </p:txBody>
      </p:sp>
      <p:sp>
        <p:nvSpPr>
          <p:cNvPr id="118" name="Google Shape;118;p8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49860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 c(X), d(X), 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8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121" name="Google Shape;121;p8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6172198" y="1752599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4419600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838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838200" y="457200"/>
                  </a:lnTo>
                  <a:lnTo>
                    <a:pt x="867860" y="451211"/>
                  </a:lnTo>
                  <a:lnTo>
                    <a:pt x="892081" y="434881"/>
                  </a:lnTo>
                  <a:lnTo>
                    <a:pt x="908411" y="410660"/>
                  </a:lnTo>
                  <a:lnTo>
                    <a:pt x="914400" y="381000"/>
                  </a:lnTo>
                  <a:lnTo>
                    <a:pt x="914400" y="76200"/>
                  </a:lnTo>
                  <a:lnTo>
                    <a:pt x="908411" y="46539"/>
                  </a:lnTo>
                  <a:lnTo>
                    <a:pt x="892081" y="22318"/>
                  </a:lnTo>
                  <a:lnTo>
                    <a:pt x="867860" y="598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838199" y="0"/>
                  </a:lnTo>
                  <a:lnTo>
                    <a:pt x="867860" y="5988"/>
                  </a:lnTo>
                  <a:lnTo>
                    <a:pt x="892081" y="22318"/>
                  </a:lnTo>
                  <a:lnTo>
                    <a:pt x="908411" y="46539"/>
                  </a:lnTo>
                  <a:lnTo>
                    <a:pt x="914399" y="76199"/>
                  </a:lnTo>
                  <a:lnTo>
                    <a:pt x="914399" y="380999"/>
                  </a:lnTo>
                  <a:lnTo>
                    <a:pt x="908411" y="410660"/>
                  </a:lnTo>
                  <a:lnTo>
                    <a:pt x="892081" y="434881"/>
                  </a:lnTo>
                  <a:lnTo>
                    <a:pt x="867860" y="451211"/>
                  </a:lnTo>
                  <a:lnTo>
                    <a:pt x="838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8"/>
          <p:cNvSpPr txBox="1"/>
          <p:nvPr/>
        </p:nvSpPr>
        <p:spPr>
          <a:xfrm>
            <a:off x="4343398" y="1600200"/>
            <a:ext cx="4648200" cy="502920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8600">
            <a:spAutoFit/>
          </a:bodyPr>
          <a:lstStyle/>
          <a:p>
            <a:pPr indent="0" lvl="0" marL="698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663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8"/>
          <p:cNvGrpSpPr/>
          <p:nvPr/>
        </p:nvGrpSpPr>
        <p:grpSpPr>
          <a:xfrm>
            <a:off x="4876799" y="2209800"/>
            <a:ext cx="3657600" cy="381000"/>
            <a:chOff x="4876799" y="2209800"/>
            <a:chExt cx="3657600" cy="381000"/>
          </a:xfrm>
        </p:grpSpPr>
        <p:sp>
          <p:nvSpPr>
            <p:cNvPr id="128" name="Google Shape;128;p8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7086599" y="2209800"/>
              <a:ext cx="1447800" cy="381000"/>
            </a:xfrm>
            <a:custGeom>
              <a:rect b="b" l="l" r="r" t="t"/>
              <a:pathLst>
                <a:path extrusionOk="0" h="381000" w="1447800">
                  <a:moveTo>
                    <a:pt x="1447799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4876799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close up of text on a black background&#10;&#10;Description automatically generated"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1305793" y="406401"/>
            <a:ext cx="6532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cut-free code</a:t>
            </a:r>
            <a:endParaRPr/>
          </a:p>
        </p:txBody>
      </p:sp>
      <p:sp>
        <p:nvSpPr>
          <p:cNvPr id="137" name="Google Shape;137;p9"/>
          <p:cNvSpPr txBox="1"/>
          <p:nvPr/>
        </p:nvSpPr>
        <p:spPr>
          <a:xfrm>
            <a:off x="914399" y="1600200"/>
            <a:ext cx="3352800" cy="3048000"/>
          </a:xfrm>
          <a:prstGeom prst="rect">
            <a:avLst/>
          </a:prstGeom>
          <a:solidFill>
            <a:srgbClr val="E4E4E4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49860" rtl="0" algn="l">
              <a:lnSpc>
                <a:spcPct val="13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p(X):- b(X), c(X), d(X), e(X).  p(X):- f(X).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a(1).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b(1).	b(2).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2025650" rtl="0" algn="l">
              <a:lnSpc>
                <a:spcPct val="108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c(1).	c(2).  d(2).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9"/>
          <p:cNvSpPr txBox="1"/>
          <p:nvPr/>
        </p:nvSpPr>
        <p:spPr>
          <a:xfrm>
            <a:off x="914399" y="4724400"/>
            <a:ext cx="3352800" cy="1905000"/>
          </a:xfrm>
          <a:prstGeom prst="rect">
            <a:avLst/>
          </a:prstGeom>
          <a:solidFill>
            <a:srgbClr val="D6D7FF">
              <a:alpha val="5019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4066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  X=1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9"/>
          <p:cNvGrpSpPr/>
          <p:nvPr/>
        </p:nvGrpSpPr>
        <p:grpSpPr>
          <a:xfrm>
            <a:off x="4343398" y="1600200"/>
            <a:ext cx="4648200" cy="5029200"/>
            <a:chOff x="4343398" y="1600200"/>
            <a:chExt cx="4648200" cy="5029200"/>
          </a:xfrm>
        </p:grpSpPr>
        <p:sp>
          <p:nvSpPr>
            <p:cNvPr id="140" name="Google Shape;140;p9"/>
            <p:cNvSpPr/>
            <p:nvPr/>
          </p:nvSpPr>
          <p:spPr>
            <a:xfrm>
              <a:off x="4343398" y="1600200"/>
              <a:ext cx="4648200" cy="5029200"/>
            </a:xfrm>
            <a:custGeom>
              <a:rect b="b" l="l" r="r" t="t"/>
              <a:pathLst>
                <a:path extrusionOk="0" h="5029200" w="4648200">
                  <a:moveTo>
                    <a:pt x="4648198" y="0"/>
                  </a:moveTo>
                  <a:lnTo>
                    <a:pt x="0" y="0"/>
                  </a:lnTo>
                  <a:lnTo>
                    <a:pt x="0" y="5029198"/>
                  </a:lnTo>
                  <a:lnTo>
                    <a:pt x="4648198" y="5029198"/>
                  </a:lnTo>
                  <a:lnTo>
                    <a:pt x="4648198" y="0"/>
                  </a:lnTo>
                  <a:close/>
                </a:path>
              </a:pathLst>
            </a:custGeom>
            <a:solidFill>
              <a:srgbClr val="D4FE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6172198" y="1752599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9144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914400" y="457200"/>
                  </a:lnTo>
                  <a:lnTo>
                    <a:pt x="944060" y="451211"/>
                  </a:lnTo>
                  <a:lnTo>
                    <a:pt x="968281" y="434881"/>
                  </a:lnTo>
                  <a:lnTo>
                    <a:pt x="984611" y="410660"/>
                  </a:lnTo>
                  <a:lnTo>
                    <a:pt x="990600" y="381000"/>
                  </a:lnTo>
                  <a:lnTo>
                    <a:pt x="990600" y="76200"/>
                  </a:lnTo>
                  <a:lnTo>
                    <a:pt x="984611" y="46539"/>
                  </a:lnTo>
                  <a:lnTo>
                    <a:pt x="968281" y="22318"/>
                  </a:lnTo>
                  <a:lnTo>
                    <a:pt x="944060" y="598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6172198" y="1752600"/>
              <a:ext cx="990600" cy="457200"/>
            </a:xfrm>
            <a:custGeom>
              <a:rect b="b" l="l" r="r" t="t"/>
              <a:pathLst>
                <a:path extrusionOk="0" h="457200" w="9906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14399" y="0"/>
                  </a:lnTo>
                  <a:lnTo>
                    <a:pt x="944060" y="5988"/>
                  </a:lnTo>
                  <a:lnTo>
                    <a:pt x="968281" y="22318"/>
                  </a:lnTo>
                  <a:lnTo>
                    <a:pt x="984611" y="46539"/>
                  </a:lnTo>
                  <a:lnTo>
                    <a:pt x="990599" y="76199"/>
                  </a:lnTo>
                  <a:lnTo>
                    <a:pt x="990599" y="380999"/>
                  </a:lnTo>
                  <a:lnTo>
                    <a:pt x="984611" y="410660"/>
                  </a:lnTo>
                  <a:lnTo>
                    <a:pt x="968281" y="434881"/>
                  </a:lnTo>
                  <a:lnTo>
                    <a:pt x="944060" y="451211"/>
                  </a:lnTo>
                  <a:lnTo>
                    <a:pt x="9143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4419600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838200" y="0"/>
                  </a:moveTo>
                  <a:lnTo>
                    <a:pt x="76200" y="0"/>
                  </a:ln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8" y="410660"/>
                  </a:lnTo>
                  <a:lnTo>
                    <a:pt x="22318" y="434881"/>
                  </a:lnTo>
                  <a:lnTo>
                    <a:pt x="46539" y="451211"/>
                  </a:lnTo>
                  <a:lnTo>
                    <a:pt x="76200" y="457200"/>
                  </a:lnTo>
                  <a:lnTo>
                    <a:pt x="838200" y="457200"/>
                  </a:lnTo>
                  <a:lnTo>
                    <a:pt x="867860" y="451211"/>
                  </a:lnTo>
                  <a:lnTo>
                    <a:pt x="892081" y="434881"/>
                  </a:lnTo>
                  <a:lnTo>
                    <a:pt x="908411" y="410660"/>
                  </a:lnTo>
                  <a:lnTo>
                    <a:pt x="914400" y="381000"/>
                  </a:lnTo>
                  <a:lnTo>
                    <a:pt x="914400" y="76200"/>
                  </a:lnTo>
                  <a:lnTo>
                    <a:pt x="908411" y="46539"/>
                  </a:lnTo>
                  <a:lnTo>
                    <a:pt x="892081" y="22318"/>
                  </a:lnTo>
                  <a:lnTo>
                    <a:pt x="867860" y="598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419599" y="2590800"/>
              <a:ext cx="914400" cy="457200"/>
            </a:xfrm>
            <a:custGeom>
              <a:rect b="b" l="l" r="r" t="t"/>
              <a:pathLst>
                <a:path extrusionOk="0" h="457200" w="914400">
                  <a:moveTo>
                    <a:pt x="0" y="76199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838199" y="0"/>
                  </a:lnTo>
                  <a:lnTo>
                    <a:pt x="867860" y="5988"/>
                  </a:lnTo>
                  <a:lnTo>
                    <a:pt x="892081" y="22318"/>
                  </a:lnTo>
                  <a:lnTo>
                    <a:pt x="908411" y="46539"/>
                  </a:lnTo>
                  <a:lnTo>
                    <a:pt x="914399" y="76199"/>
                  </a:lnTo>
                  <a:lnTo>
                    <a:pt x="914399" y="380999"/>
                  </a:lnTo>
                  <a:lnTo>
                    <a:pt x="908411" y="410660"/>
                  </a:lnTo>
                  <a:lnTo>
                    <a:pt x="892081" y="434881"/>
                  </a:lnTo>
                  <a:lnTo>
                    <a:pt x="867860" y="451211"/>
                  </a:lnTo>
                  <a:lnTo>
                    <a:pt x="838199" y="457199"/>
                  </a:lnTo>
                  <a:lnTo>
                    <a:pt x="76199" y="457199"/>
                  </a:lnTo>
                  <a:lnTo>
                    <a:pt x="46539" y="451211"/>
                  </a:lnTo>
                  <a:lnTo>
                    <a:pt x="22318" y="434881"/>
                  </a:lnTo>
                  <a:lnTo>
                    <a:pt x="5988" y="41066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2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4789486" y="3341687"/>
              <a:ext cx="174600" cy="250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6629398" y="2209800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086599" y="2209800"/>
              <a:ext cx="1447800" cy="381000"/>
            </a:xfrm>
            <a:custGeom>
              <a:rect b="b" l="l" r="r" t="t"/>
              <a:pathLst>
                <a:path extrusionOk="0" h="381000" w="1447800">
                  <a:moveTo>
                    <a:pt x="1447799" y="3809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876799" y="2209800"/>
              <a:ext cx="1524000" cy="381000"/>
            </a:xfrm>
            <a:custGeom>
              <a:rect b="b" l="l" r="r" t="t"/>
              <a:pathLst>
                <a:path extrusionOk="0" h="381000" w="1524000">
                  <a:moveTo>
                    <a:pt x="1523999" y="0"/>
                  </a:moveTo>
                  <a:lnTo>
                    <a:pt x="0" y="380999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876798" y="3048000"/>
              <a:ext cx="0" cy="304800"/>
            </a:xfrm>
            <a:custGeom>
              <a:rect b="b" l="l" r="r" t="t"/>
              <a:pathLst>
                <a:path extrusionOk="0" h="304800" w="120000">
                  <a:moveTo>
                    <a:pt x="0" y="304799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9"/>
          <p:cNvSpPr txBox="1"/>
          <p:nvPr/>
        </p:nvSpPr>
        <p:spPr>
          <a:xfrm>
            <a:off x="4343398" y="1600200"/>
            <a:ext cx="4648200" cy="502920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8600">
            <a:spAutoFit/>
          </a:bodyPr>
          <a:lstStyle/>
          <a:p>
            <a:pPr indent="0" lvl="0" marL="698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p(X).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663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986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DD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X=1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A close up of text on a black background&#10;&#10;Description automatically generated" id="151" name="Google Shape;15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4641" y="60198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2020-09-27T06:43:02Z</dcterms:created>
  <dc:creator>Johan Bos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2013-11-13T00:00:00Z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2020-09-27T00:00:00Z</vt:filetime>
  </property>
</Properties>
</file>