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9144000" cx="9144000"/>
  <p:notesSz cx="9144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4YYS3danfvZ083gw+PlUuhhUV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807085" y="1617689"/>
            <a:ext cx="7529829" cy="408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914399" y="1676401"/>
            <a:ext cx="3657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2" type="body"/>
          </p:nvPr>
        </p:nvSpPr>
        <p:spPr>
          <a:xfrm>
            <a:off x="4724398" y="1676401"/>
            <a:ext cx="4114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/>
          <p:nvPr/>
        </p:nvSpPr>
        <p:spPr>
          <a:xfrm>
            <a:off x="228599" y="457199"/>
            <a:ext cx="6553199" cy="30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4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8077198"/>
                </a:moveTo>
                <a:lnTo>
                  <a:pt x="76200" y="0"/>
                </a:lnTo>
                <a:lnTo>
                  <a:pt x="0" y="0"/>
                </a:lnTo>
                <a:lnTo>
                  <a:pt x="0" y="8077198"/>
                </a:lnTo>
                <a:lnTo>
                  <a:pt x="76200" y="8077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4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0"/>
                </a:moveTo>
                <a:lnTo>
                  <a:pt x="76200" y="8077197"/>
                </a:lnTo>
                <a:lnTo>
                  <a:pt x="0" y="8077197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4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380999"/>
                </a:moveTo>
                <a:lnTo>
                  <a:pt x="76200" y="0"/>
                </a:lnTo>
                <a:lnTo>
                  <a:pt x="0" y="0"/>
                </a:lnTo>
                <a:lnTo>
                  <a:pt x="0" y="380999"/>
                </a:lnTo>
                <a:lnTo>
                  <a:pt x="76200" y="380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4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0"/>
                </a:moveTo>
                <a:lnTo>
                  <a:pt x="76200" y="380999"/>
                </a:lnTo>
                <a:lnTo>
                  <a:pt x="0" y="380999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9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8077198" y="0"/>
                </a:moveTo>
                <a:lnTo>
                  <a:pt x="0" y="0"/>
                </a:lnTo>
                <a:lnTo>
                  <a:pt x="0" y="76200"/>
                </a:lnTo>
                <a:lnTo>
                  <a:pt x="8077198" y="76200"/>
                </a:lnTo>
                <a:lnTo>
                  <a:pt x="8077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9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9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380999" y="0"/>
                </a:moveTo>
                <a:lnTo>
                  <a:pt x="0" y="0"/>
                </a:lnTo>
                <a:lnTo>
                  <a:pt x="0" y="76200"/>
                </a:lnTo>
                <a:lnTo>
                  <a:pt x="380999" y="76200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9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9"/>
          <p:cNvSpPr txBox="1"/>
          <p:nvPr>
            <p:ph idx="1" type="body"/>
          </p:nvPr>
        </p:nvSpPr>
        <p:spPr>
          <a:xfrm>
            <a:off x="807085" y="1617689"/>
            <a:ext cx="7529829" cy="408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title"/>
          </p:nvPr>
        </p:nvSpPr>
        <p:spPr>
          <a:xfrm>
            <a:off x="1976199" y="375921"/>
            <a:ext cx="61099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Database Manipulation</a:t>
            </a:r>
            <a:endParaRPr sz="4400"/>
          </a:p>
        </p:txBody>
      </p:sp>
      <p:sp>
        <p:nvSpPr>
          <p:cNvPr id="54" name="Google Shape;54;p1"/>
          <p:cNvSpPr txBox="1"/>
          <p:nvPr/>
        </p:nvSpPr>
        <p:spPr>
          <a:xfrm>
            <a:off x="1145539" y="1709420"/>
            <a:ext cx="5902325" cy="4576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has five basic database  manipulation commands: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assert/1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asserta/1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assertz/1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retract/1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retractall/1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076825" y="3284537"/>
            <a:ext cx="3455986" cy="281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3169849" y="406401"/>
            <a:ext cx="37217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Asserting rules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47574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  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137285" rtl="0" algn="l">
              <a:lnSpc>
                <a:spcPct val="14166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happy(marsellus).  happy(butch).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naive(A):- happy(A).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6004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assert( (naive(X):- happy(X) 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2054234" y="375921"/>
            <a:ext cx="59556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Removing information</a:t>
            </a:r>
            <a:endParaRPr sz="4400"/>
          </a:p>
        </p:txBody>
      </p:sp>
      <p:sp>
        <p:nvSpPr>
          <p:cNvPr id="137" name="Google Shape;137;p11"/>
          <p:cNvSpPr txBox="1"/>
          <p:nvPr/>
        </p:nvSpPr>
        <p:spPr>
          <a:xfrm>
            <a:off x="1145539" y="1709420"/>
            <a:ext cx="7098030" cy="4401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know how to add information  to the Prolog database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 this with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 predicate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remove information?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167640" rtl="0" algn="l">
              <a:lnSpc>
                <a:spcPct val="118892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 this with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 predicate,  this will remove one clause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766445" rtl="0" algn="l">
              <a:lnSpc>
                <a:spcPct val="1000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remove several clauses  simultaneously with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retractall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  predicate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retract/1</a:t>
            </a:r>
            <a:endParaRPr/>
          </a:p>
        </p:txBody>
      </p:sp>
      <p:sp>
        <p:nvSpPr>
          <p:cNvPr id="144" name="Google Shape;144;p12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47574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  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137285" rtl="0" algn="l">
              <a:lnSpc>
                <a:spcPct val="14166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happy(marsellus).  happy(butch).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naive(A):- happy(A).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retract(happy(marsellus)).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retract/1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47574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  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75740" rtl="0" algn="l">
              <a:lnSpc>
                <a:spcPct val="14166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happy(butch).  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naive(A):- happy(A).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81153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retract(happy(marsellus)).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retract/1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47574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  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75740" rtl="0" algn="l">
              <a:lnSpc>
                <a:spcPct val="14166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happy(butch).  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naive(A):- happy(A).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81153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retract(happy(marsellus)).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retract(happy(vincent)).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retract/1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69545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  happy(butch).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naive(A):- happy(A).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81153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retract(happy(marsellus)).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retract(happy(vincent)).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retract/1</a:t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69545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  happy(butch).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naive(A):- happy(A).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retract(happy(X)).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2322814" y="406401"/>
            <a:ext cx="44983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retract/1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naive(A):- happy(A).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729104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retract(happy(X)).  X=mia;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X=butch;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82257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X=vincent;  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1105529" y="375921"/>
            <a:ext cx="78486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Using asserta/1 and assertz/1</a:t>
            </a:r>
            <a:endParaRPr sz="4400"/>
          </a:p>
        </p:txBody>
      </p:sp>
      <p:sp>
        <p:nvSpPr>
          <p:cNvPr id="192" name="Google Shape;192;p18"/>
          <p:cNvSpPr txBox="1"/>
          <p:nvPr/>
        </p:nvSpPr>
        <p:spPr>
          <a:xfrm>
            <a:off x="1145539" y="1709420"/>
            <a:ext cx="7402830" cy="4229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37465" rtl="0" algn="just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want more control over where the  asserted material is placed we can use  the two variants of assert/1: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19464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49300" marR="0" rtl="0" algn="just">
              <a:lnSpc>
                <a:spcPct val="119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 asserted material at the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4930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database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assertz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49300" marR="83185" rtl="0" algn="just">
              <a:lnSpc>
                <a:spcPct val="117857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 asserted material at the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 database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93" name="Google Shape;1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3311397" y="375921"/>
            <a:ext cx="34410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Memoisation</a:t>
            </a:r>
            <a:endParaRPr sz="4400"/>
          </a:p>
        </p:txBody>
      </p:sp>
      <p:sp>
        <p:nvSpPr>
          <p:cNvPr id="199" name="Google Shape;199;p19"/>
          <p:cNvSpPr txBox="1"/>
          <p:nvPr/>
        </p:nvSpPr>
        <p:spPr>
          <a:xfrm>
            <a:off x="1145539" y="1709420"/>
            <a:ext cx="6466205" cy="460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manipulation is a useful  technique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539875" rtl="0" algn="l">
              <a:lnSpc>
                <a:spcPct val="100499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especially useful for  storing the results to  computations, in case we  need to recalculate the  same query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9843"/>
              </a:lnSpc>
              <a:spcBef>
                <a:spcPts val="7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often called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198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memoisation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796303" y="2538438"/>
            <a:ext cx="2233393" cy="35250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201" name="Google Shape;2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1976199" y="375921"/>
            <a:ext cx="61099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Database Manipulation</a:t>
            </a:r>
            <a:endParaRPr sz="4400"/>
          </a:p>
        </p:txBody>
      </p:sp>
      <p:sp>
        <p:nvSpPr>
          <p:cNvPr id="62" name="Google Shape;62;p2"/>
          <p:cNvSpPr txBox="1"/>
          <p:nvPr/>
        </p:nvSpPr>
        <p:spPr>
          <a:xfrm>
            <a:off x="1145539" y="1709420"/>
            <a:ext cx="5902325" cy="9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has five basic database  manipulation commands: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602739" y="3199384"/>
            <a:ext cx="177292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assert/1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asserta/1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assertz/1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02739" y="5244084"/>
            <a:ext cx="197167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retract/1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retractall/1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429000" y="3429000"/>
            <a:ext cx="304800" cy="1295400"/>
          </a:xfrm>
          <a:custGeom>
            <a:rect b="b" l="l" r="r" t="t"/>
            <a:pathLst>
              <a:path extrusionOk="0" h="1295400" w="304800">
                <a:moveTo>
                  <a:pt x="0" y="0"/>
                </a:moveTo>
                <a:lnTo>
                  <a:pt x="59320" y="8483"/>
                </a:lnTo>
                <a:lnTo>
                  <a:pt x="107763" y="31618"/>
                </a:lnTo>
                <a:lnTo>
                  <a:pt x="140423" y="65931"/>
                </a:lnTo>
                <a:lnTo>
                  <a:pt x="152399" y="107951"/>
                </a:lnTo>
                <a:lnTo>
                  <a:pt x="152399" y="539748"/>
                </a:lnTo>
                <a:lnTo>
                  <a:pt x="164376" y="581768"/>
                </a:lnTo>
                <a:lnTo>
                  <a:pt x="197036" y="616081"/>
                </a:lnTo>
                <a:lnTo>
                  <a:pt x="245479" y="639216"/>
                </a:lnTo>
                <a:lnTo>
                  <a:pt x="304799" y="647699"/>
                </a:lnTo>
                <a:lnTo>
                  <a:pt x="245479" y="656183"/>
                </a:lnTo>
                <a:lnTo>
                  <a:pt x="197036" y="679317"/>
                </a:lnTo>
                <a:lnTo>
                  <a:pt x="164376" y="713631"/>
                </a:lnTo>
                <a:lnTo>
                  <a:pt x="152399" y="755650"/>
                </a:lnTo>
                <a:lnTo>
                  <a:pt x="152399" y="1187448"/>
                </a:lnTo>
                <a:lnTo>
                  <a:pt x="140423" y="1229468"/>
                </a:lnTo>
                <a:lnTo>
                  <a:pt x="107763" y="1263781"/>
                </a:lnTo>
                <a:lnTo>
                  <a:pt x="59320" y="1286916"/>
                </a:lnTo>
                <a:lnTo>
                  <a:pt x="0" y="12953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657600" y="5410200"/>
            <a:ext cx="304800" cy="914400"/>
          </a:xfrm>
          <a:custGeom>
            <a:rect b="b" l="l" r="r" t="t"/>
            <a:pathLst>
              <a:path extrusionOk="0" h="914400" w="304800">
                <a:moveTo>
                  <a:pt x="0" y="0"/>
                </a:moveTo>
                <a:lnTo>
                  <a:pt x="59320" y="5988"/>
                </a:lnTo>
                <a:lnTo>
                  <a:pt x="107763" y="22318"/>
                </a:lnTo>
                <a:lnTo>
                  <a:pt x="140423" y="46539"/>
                </a:lnTo>
                <a:lnTo>
                  <a:pt x="152400" y="76199"/>
                </a:lnTo>
                <a:lnTo>
                  <a:pt x="152400" y="380999"/>
                </a:lnTo>
                <a:lnTo>
                  <a:pt x="164376" y="410660"/>
                </a:lnTo>
                <a:lnTo>
                  <a:pt x="197036" y="434881"/>
                </a:lnTo>
                <a:lnTo>
                  <a:pt x="245479" y="451211"/>
                </a:lnTo>
                <a:lnTo>
                  <a:pt x="304799" y="457199"/>
                </a:lnTo>
                <a:lnTo>
                  <a:pt x="245479" y="463188"/>
                </a:lnTo>
                <a:lnTo>
                  <a:pt x="197036" y="479518"/>
                </a:lnTo>
                <a:lnTo>
                  <a:pt x="164376" y="503739"/>
                </a:lnTo>
                <a:lnTo>
                  <a:pt x="152400" y="533399"/>
                </a:lnTo>
                <a:lnTo>
                  <a:pt x="152400" y="838199"/>
                </a:lnTo>
                <a:lnTo>
                  <a:pt x="140423" y="867860"/>
                </a:lnTo>
                <a:lnTo>
                  <a:pt x="107763" y="892081"/>
                </a:lnTo>
                <a:lnTo>
                  <a:pt x="59320" y="908411"/>
                </a:lnTo>
                <a:lnTo>
                  <a:pt x="0" y="9143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958590" y="3833639"/>
            <a:ext cx="3336290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Adding information</a:t>
            </a:r>
            <a:endParaRPr sz="245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123690" y="5662439"/>
            <a:ext cx="3703954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Removing information</a:t>
            </a:r>
            <a:endParaRPr sz="245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2026726" y="406401"/>
            <a:ext cx="600900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memoisation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 dynamic lookup/3.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4340" marR="60896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lookup(X,Y,Res), !.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4500" marR="60896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Res is (X+Y) * (X+Y),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4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assert(lookup(X,Y,Res)).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4903787" y="2193925"/>
            <a:ext cx="3606798" cy="3619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209" name="Google Shape;2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2026726" y="406401"/>
            <a:ext cx="600900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memoisation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 dynamic lookup/3.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4340" marR="60896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lookup(X,Y,Res), !.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4500" marR="60896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Res is (X+Y) * (X+Y),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4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assert(lookup(X,Y,Res)).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addAndSquare(3,7,X).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2026726" y="406401"/>
            <a:ext cx="600900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memoisation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 dynamic lookup/3.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4340" marR="60896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lookup(X,Y,Res), !.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4500" marR="60896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Res is (X+Y) * (X+Y),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4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assert(lookup(X,Y,Res)).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lookup(3,7,100).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addAndSquare(3,7,X).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X=100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2026726" y="406401"/>
            <a:ext cx="600900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memoisation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 dynamic lookup/3.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4340" marR="60896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lookup(X,Y,Res), !.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4500" marR="60896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Res is (X+Y) * (X+Y),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4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assert(lookup(X,Y,Res)).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lookup(3,7,100).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addAndSquare(3,7,X).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X=100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addAndSquare(3,4,X).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2026726" y="406401"/>
            <a:ext cx="600900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memoisation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 dynamic lookup/3.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4340" marR="60896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lookup(X,Y,Res), !.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4500" marR="60896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Res is (X+Y) * (X+Y),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4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assert(lookup(X,Y,Res)).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lookup(3,7,100).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lookup(3,4,49).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addAndSquare(3,7,X).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X=100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addAndSquare(3,4,X).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X=49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2958017" y="406401"/>
            <a:ext cx="41452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retractall/1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 dynamic lookup/3.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4340" marR="60896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lookup(X,Y,Res), !.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4500" marR="60896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Res is (X+Y) * (X+Y),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4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assert(lookup(X,Y,Res)).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lookup(3,7,100).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lookup(3,4,49).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retractall(lookup(_, _, _)).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49" name="Google Shape;2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2958017" y="406401"/>
            <a:ext cx="41452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retractall/1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 dynamic lookup/3.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4340" marR="60896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lookup(X,Y,Res), !.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4500" marR="60896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Res is (X+Y) * (X+Y),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4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assert(lookup(X,Y,Res)).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882014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retractall(lookup(_, _, _)).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/>
        </p:nvSpPr>
        <p:spPr>
          <a:xfrm>
            <a:off x="1066799" y="2971800"/>
            <a:ext cx="3657600" cy="33528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 dynamic lookup/3.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4340" marR="60896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lookup(X,Y,Res), !.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4500" marR="60896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addAndSquare(X,Y,Res):-  Res is (X+Y) * (X+Y),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4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assert(lookup(X,Y,Res)).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1875789" y="2184276"/>
            <a:ext cx="1742439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 cut</a:t>
            </a:r>
            <a:endParaRPr sz="3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2386435" y="1672533"/>
            <a:ext cx="953015" cy="4809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265" name="Google Shape;2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2302802" y="375921"/>
            <a:ext cx="54597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 word of warning…</a:t>
            </a:r>
            <a:endParaRPr sz="4400"/>
          </a:p>
        </p:txBody>
      </p:sp>
      <p:sp>
        <p:nvSpPr>
          <p:cNvPr id="271" name="Google Shape;271;p28"/>
          <p:cNvSpPr txBox="1"/>
          <p:nvPr/>
        </p:nvSpPr>
        <p:spPr>
          <a:xfrm>
            <a:off x="1145539" y="1632966"/>
            <a:ext cx="7030720" cy="228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thoughts on database manipulation: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a useful technique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can lead to dirty, hard to understand 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non declarative, non logical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should be used cautiously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5516725" y="4157823"/>
            <a:ext cx="3223887" cy="23001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273" name="Google Shape;2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282588" y="406401"/>
            <a:ext cx="34963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assert/1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51701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assert(happy(mia)).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282588" y="406401"/>
            <a:ext cx="34963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assert/1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51701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assert(happy(mia)).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listing.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282588" y="406401"/>
            <a:ext cx="34963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assert/1</a:t>
            </a:r>
            <a:endParaRPr/>
          </a:p>
        </p:txBody>
      </p:sp>
      <p:sp>
        <p:nvSpPr>
          <p:cNvPr id="91" name="Google Shape;91;p5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51701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assert(happy(mia)).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listing.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3865" marR="78295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assert(happy(vincent)),  assert(happy(marsellus)),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59" lvl="0" marL="434340" marR="1075055" rtl="0" algn="l">
              <a:lnSpc>
                <a:spcPct val="116000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assert(happy(butch)),  assert(happy(vincent)).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282588" y="406401"/>
            <a:ext cx="34963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assert/1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47574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  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137285" rtl="0" algn="l">
              <a:lnSpc>
                <a:spcPct val="14166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happy(marsellus).  happy(butch).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51701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assert(happy(mia)).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listing.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443865" marR="78295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assert(happy(vincent)),  assert(happy(marsellus)),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59" lvl="0" marL="434340" marR="1075055" rtl="0" algn="l">
              <a:lnSpc>
                <a:spcPct val="116000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assert(happy(butch)),  assert(happy(vincent)).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1081543" y="406401"/>
            <a:ext cx="79006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meaning of predicates</a:t>
            </a:r>
            <a:endParaRPr/>
          </a:p>
        </p:txBody>
      </p:sp>
      <p:sp>
        <p:nvSpPr>
          <p:cNvPr id="107" name="Google Shape;107;p7"/>
          <p:cNvSpPr txBox="1"/>
          <p:nvPr/>
        </p:nvSpPr>
        <p:spPr>
          <a:xfrm>
            <a:off x="1145539" y="1709420"/>
            <a:ext cx="7192009" cy="40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 manipulations have  changed the meaning of the predicate 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happy/1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t/>
            </a:r>
            <a:endParaRPr sz="4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generally: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547370" rtl="0" algn="just">
              <a:lnSpc>
                <a:spcPct val="100099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manipulation commands give  us the ability to change the meaning of  predicates during runtime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1320412" y="406401"/>
            <a:ext cx="742188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and Static Predicates</a:t>
            </a:r>
            <a:endParaRPr/>
          </a:p>
        </p:txBody>
      </p:sp>
      <p:sp>
        <p:nvSpPr>
          <p:cNvPr id="114" name="Google Shape;114;p8"/>
          <p:cNvSpPr txBox="1"/>
          <p:nvPr/>
        </p:nvSpPr>
        <p:spPr>
          <a:xfrm>
            <a:off x="1145539" y="1709420"/>
            <a:ext cx="6692265" cy="400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93980" rtl="0" algn="just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Predicates which meaning change  during runtime are called </a:t>
            </a:r>
            <a:r>
              <a:rPr b="1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happy/1 is a dynamic predicate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474344" rtl="0" algn="just">
              <a:lnSpc>
                <a:spcPct val="118892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Prolog interpreters require a  declaration of dynamic predicates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Ordinary predicates are sometimes  referred to as </a:t>
            </a:r>
            <a:r>
              <a:rPr b="1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3169849" y="406401"/>
            <a:ext cx="37217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Asserting rules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914399" y="1676401"/>
            <a:ext cx="3657600" cy="47244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47574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happy(mia).  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137285" rtl="0" algn="l">
              <a:lnSpc>
                <a:spcPct val="14166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happy(marsellus).  happy(butch).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happy(vincent).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4724398" y="1676401"/>
            <a:ext cx="4114800" cy="4724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assert( (naive(X):- happy(X) 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366" y="8249919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2020-09-27T06:43:22Z</dcterms:created>
  <dc:creator>Johan Bos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2020-09-27T00:00:00Z</vt:filetime>
  </property>
</Properties>
</file>