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Nunito"/>
      <p:regular r:id="rId31"/>
      <p:bold r:id="rId32"/>
      <p:italic r:id="rId33"/>
      <p:boldItalic r:id="rId34"/>
    </p:embeddedFont>
    <p:embeddedFont>
      <p:font typeface="Arimo"/>
      <p:regular r:id="rId35"/>
      <p:bold r:id="rId36"/>
      <p:italic r:id="rId37"/>
      <p:boldItalic r:id="rId38"/>
    </p:embeddedFont>
    <p:embeddedFont>
      <p:font typeface="Noto Sans Symbols"/>
      <p:regular r:id="rId39"/>
      <p:bold r:id="rId40"/>
    </p:embeddedFon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gU1NW3s+JV6tGVgnXoKGWvmaey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933835-05BF-499A-A20C-27ECBC032711}">
  <a:tblStyle styleId="{CA933835-05BF-499A-A20C-27ECBC032711}" styleName="Table_0">
    <a:wholeTbl>
      <a:tcTxStyle b="off" i="off">
        <a:font>
          <a:latin typeface="Gill Sans MT"/>
          <a:ea typeface="Gill Sans MT"/>
          <a:cs typeface="Gill Sans MT"/>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otoSansSymbols-bold.fntdata"/><Relationship Id="rId20" Type="http://schemas.openxmlformats.org/officeDocument/2006/relationships/slide" Target="slides/slide14.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Arim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37" Type="http://schemas.openxmlformats.org/officeDocument/2006/relationships/font" Target="fonts/Arimo-italic.fntdata"/><Relationship Id="rId14" Type="http://schemas.openxmlformats.org/officeDocument/2006/relationships/slide" Target="slides/slide8.xml"/><Relationship Id="rId36" Type="http://schemas.openxmlformats.org/officeDocument/2006/relationships/font" Target="fonts/Arimo-bold.fntdata"/><Relationship Id="rId17" Type="http://schemas.openxmlformats.org/officeDocument/2006/relationships/slide" Target="slides/slide11.xml"/><Relationship Id="rId39" Type="http://schemas.openxmlformats.org/officeDocument/2006/relationships/font" Target="fonts/NotoSansSymbols-regular.fntdata"/><Relationship Id="rId16" Type="http://schemas.openxmlformats.org/officeDocument/2006/relationships/slide" Target="slides/slide10.xml"/><Relationship Id="rId38" Type="http://schemas.openxmlformats.org/officeDocument/2006/relationships/font" Target="fonts/Arim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cd80088a5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3cd80088a5_1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cd80088a5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13cd80088a5_1_2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cd80088a5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13cd80088a5_1_4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cd80088a5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13cd80088a5_1_6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cd80088a5_1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13cd80088a5_1_8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cd80088a5_1_945: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3cd80088a5_1_94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g13cd80088a5_1_165"/>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13cd80088a5_1_165"/>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3cd80088a5_1_165"/>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3cd80088a5_1_165"/>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g13cd80088a5_1_165"/>
          <p:cNvGrpSpPr/>
          <p:nvPr/>
        </p:nvGrpSpPr>
        <p:grpSpPr>
          <a:xfrm>
            <a:off x="340259" y="790"/>
            <a:ext cx="3000409" cy="1392365"/>
            <a:chOff x="255200" y="592"/>
            <a:chExt cx="2250363" cy="1044300"/>
          </a:xfrm>
        </p:grpSpPr>
        <p:sp>
          <p:nvSpPr>
            <p:cNvPr id="19" name="Google Shape;19;g13cd80088a5_1_165"/>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13cd80088a5_1_165"/>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3cd80088a5_1_165"/>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g13cd80088a5_1_165"/>
          <p:cNvGrpSpPr/>
          <p:nvPr/>
        </p:nvGrpSpPr>
        <p:grpSpPr>
          <a:xfrm>
            <a:off x="1207163" y="790"/>
            <a:ext cx="3000409" cy="1392365"/>
            <a:chOff x="905395" y="592"/>
            <a:chExt cx="2250363" cy="1044300"/>
          </a:xfrm>
        </p:grpSpPr>
        <p:sp>
          <p:nvSpPr>
            <p:cNvPr id="23" name="Google Shape;23;g13cd80088a5_1_165"/>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3cd80088a5_1_165"/>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13cd80088a5_1_165"/>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g13cd80088a5_1_165"/>
          <p:cNvGrpSpPr/>
          <p:nvPr/>
        </p:nvGrpSpPr>
        <p:grpSpPr>
          <a:xfrm>
            <a:off x="9409957" y="6784"/>
            <a:ext cx="2468375" cy="1002839"/>
            <a:chOff x="6917201" y="0"/>
            <a:chExt cx="2227776" cy="863400"/>
          </a:xfrm>
        </p:grpSpPr>
        <p:sp>
          <p:nvSpPr>
            <p:cNvPr id="27" name="Google Shape;27;g13cd80088a5_1_165"/>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3cd80088a5_1_165"/>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13cd80088a5_1_165"/>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g13cd80088a5_1_165"/>
          <p:cNvGrpSpPr/>
          <p:nvPr/>
        </p:nvGrpSpPr>
        <p:grpSpPr>
          <a:xfrm>
            <a:off x="8737606" y="5623802"/>
            <a:ext cx="3185497" cy="1234317"/>
            <a:chOff x="6917201" y="0"/>
            <a:chExt cx="2227776" cy="863400"/>
          </a:xfrm>
        </p:grpSpPr>
        <p:sp>
          <p:nvSpPr>
            <p:cNvPr id="31" name="Google Shape;31;g13cd80088a5_1_165"/>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13cd80088a5_1_165"/>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13cd80088a5_1_165"/>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g13cd80088a5_1_165"/>
          <p:cNvGrpSpPr/>
          <p:nvPr/>
        </p:nvGrpSpPr>
        <p:grpSpPr>
          <a:xfrm>
            <a:off x="265762" y="5407536"/>
            <a:ext cx="3727291" cy="1444382"/>
            <a:chOff x="6917201" y="0"/>
            <a:chExt cx="2227776" cy="863400"/>
          </a:xfrm>
        </p:grpSpPr>
        <p:sp>
          <p:nvSpPr>
            <p:cNvPr id="35" name="Google Shape;35;g13cd80088a5_1_165"/>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13cd80088a5_1_165"/>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13cd80088a5_1_165"/>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g13cd80088a5_1_165"/>
          <p:cNvSpPr txBox="1"/>
          <p:nvPr>
            <p:ph type="ctrTitle"/>
          </p:nvPr>
        </p:nvSpPr>
        <p:spPr>
          <a:xfrm>
            <a:off x="2478271" y="2430444"/>
            <a:ext cx="7148400" cy="19308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39" name="Google Shape;39;g13cd80088a5_1_165"/>
          <p:cNvSpPr txBox="1"/>
          <p:nvPr>
            <p:ph idx="1" type="subTitle"/>
          </p:nvPr>
        </p:nvSpPr>
        <p:spPr>
          <a:xfrm>
            <a:off x="2478267" y="4550878"/>
            <a:ext cx="7148400" cy="69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g13cd80088a5_1_16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3" name="Shape 113"/>
        <p:cNvGrpSpPr/>
        <p:nvPr/>
      </p:nvGrpSpPr>
      <p:grpSpPr>
        <a:xfrm>
          <a:off x="0" y="0"/>
          <a:ext cx="0" cy="0"/>
          <a:chOff x="0" y="0"/>
          <a:chExt cx="0" cy="0"/>
        </a:xfrm>
      </p:grpSpPr>
      <p:sp>
        <p:nvSpPr>
          <p:cNvPr id="114" name="Google Shape;114;g13cd80088a5_1_259"/>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13cd80088a5_1_259"/>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3cd80088a5_1_25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3cd80088a5_1_259"/>
          <p:cNvSpPr txBox="1"/>
          <p:nvPr>
            <p:ph idx="1" type="body"/>
          </p:nvPr>
        </p:nvSpPr>
        <p:spPr>
          <a:xfrm>
            <a:off x="437367" y="5551333"/>
            <a:ext cx="9886800" cy="806700"/>
          </a:xfrm>
          <a:prstGeom prst="rect">
            <a:avLst/>
          </a:prstGeom>
          <a:noFill/>
          <a:ln>
            <a:noFill/>
          </a:ln>
        </p:spPr>
        <p:txBody>
          <a:bodyPr anchorCtr="0" anchor="b"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18" name="Google Shape;118;g13cd80088a5_1_259"/>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9" name="Shape 119"/>
        <p:cNvGrpSpPr/>
        <p:nvPr/>
      </p:nvGrpSpPr>
      <p:grpSpPr>
        <a:xfrm>
          <a:off x="0" y="0"/>
          <a:ext cx="0" cy="0"/>
          <a:chOff x="0" y="0"/>
          <a:chExt cx="0" cy="0"/>
        </a:xfrm>
      </p:grpSpPr>
      <p:sp>
        <p:nvSpPr>
          <p:cNvPr id="120" name="Google Shape;120;g13cd80088a5_1_265"/>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g13cd80088a5_1_265"/>
          <p:cNvGrpSpPr/>
          <p:nvPr/>
        </p:nvGrpSpPr>
        <p:grpSpPr>
          <a:xfrm>
            <a:off x="7945629" y="5492768"/>
            <a:ext cx="3361267" cy="1365553"/>
            <a:chOff x="6917201" y="0"/>
            <a:chExt cx="2227776" cy="863400"/>
          </a:xfrm>
        </p:grpSpPr>
        <p:sp>
          <p:nvSpPr>
            <p:cNvPr id="122" name="Google Shape;122;g13cd80088a5_1_265"/>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13cd80088a5_1_265"/>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3cd80088a5_1_265"/>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 name="Google Shape;125;g13cd80088a5_1_265"/>
          <p:cNvGrpSpPr/>
          <p:nvPr/>
        </p:nvGrpSpPr>
        <p:grpSpPr>
          <a:xfrm>
            <a:off x="265762" y="3"/>
            <a:ext cx="3727291" cy="1444382"/>
            <a:chOff x="6917201" y="0"/>
            <a:chExt cx="2227776" cy="863400"/>
          </a:xfrm>
        </p:grpSpPr>
        <p:sp>
          <p:nvSpPr>
            <p:cNvPr id="126" name="Google Shape;126;g13cd80088a5_1_265"/>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3cd80088a5_1_265"/>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3cd80088a5_1_265"/>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g13cd80088a5_1_265"/>
          <p:cNvSpPr txBox="1"/>
          <p:nvPr>
            <p:ph hasCustomPrompt="1" type="title"/>
          </p:nvPr>
        </p:nvSpPr>
        <p:spPr>
          <a:xfrm>
            <a:off x="1847800" y="1845133"/>
            <a:ext cx="8496300" cy="18396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dk2"/>
              </a:buClr>
              <a:buSzPts val="11500"/>
              <a:buNone/>
              <a:defRPr sz="11500">
                <a:solidFill>
                  <a:schemeClr val="dk2"/>
                </a:solidFill>
              </a:defRPr>
            </a:lvl1pPr>
            <a:lvl2pPr lvl="1" algn="ctr">
              <a:lnSpc>
                <a:spcPct val="100000"/>
              </a:lnSpc>
              <a:spcBef>
                <a:spcPts val="0"/>
              </a:spcBef>
              <a:spcAft>
                <a:spcPts val="0"/>
              </a:spcAft>
              <a:buClr>
                <a:schemeClr val="dk2"/>
              </a:buClr>
              <a:buSzPts val="11500"/>
              <a:buNone/>
              <a:defRPr sz="11500">
                <a:solidFill>
                  <a:schemeClr val="dk2"/>
                </a:solidFill>
              </a:defRPr>
            </a:lvl2pPr>
            <a:lvl3pPr lvl="2" algn="ctr">
              <a:lnSpc>
                <a:spcPct val="100000"/>
              </a:lnSpc>
              <a:spcBef>
                <a:spcPts val="0"/>
              </a:spcBef>
              <a:spcAft>
                <a:spcPts val="0"/>
              </a:spcAft>
              <a:buClr>
                <a:schemeClr val="dk2"/>
              </a:buClr>
              <a:buSzPts val="11500"/>
              <a:buNone/>
              <a:defRPr sz="11500">
                <a:solidFill>
                  <a:schemeClr val="dk2"/>
                </a:solidFill>
              </a:defRPr>
            </a:lvl3pPr>
            <a:lvl4pPr lvl="3" algn="ctr">
              <a:lnSpc>
                <a:spcPct val="100000"/>
              </a:lnSpc>
              <a:spcBef>
                <a:spcPts val="0"/>
              </a:spcBef>
              <a:spcAft>
                <a:spcPts val="0"/>
              </a:spcAft>
              <a:buClr>
                <a:schemeClr val="dk2"/>
              </a:buClr>
              <a:buSzPts val="11500"/>
              <a:buNone/>
              <a:defRPr sz="11500">
                <a:solidFill>
                  <a:schemeClr val="dk2"/>
                </a:solidFill>
              </a:defRPr>
            </a:lvl4pPr>
            <a:lvl5pPr lvl="4" algn="ctr">
              <a:lnSpc>
                <a:spcPct val="100000"/>
              </a:lnSpc>
              <a:spcBef>
                <a:spcPts val="0"/>
              </a:spcBef>
              <a:spcAft>
                <a:spcPts val="0"/>
              </a:spcAft>
              <a:buClr>
                <a:schemeClr val="dk2"/>
              </a:buClr>
              <a:buSzPts val="11500"/>
              <a:buNone/>
              <a:defRPr sz="11500">
                <a:solidFill>
                  <a:schemeClr val="dk2"/>
                </a:solidFill>
              </a:defRPr>
            </a:lvl5pPr>
            <a:lvl6pPr lvl="5" algn="ctr">
              <a:lnSpc>
                <a:spcPct val="100000"/>
              </a:lnSpc>
              <a:spcBef>
                <a:spcPts val="0"/>
              </a:spcBef>
              <a:spcAft>
                <a:spcPts val="0"/>
              </a:spcAft>
              <a:buClr>
                <a:schemeClr val="dk2"/>
              </a:buClr>
              <a:buSzPts val="11500"/>
              <a:buNone/>
              <a:defRPr sz="11500">
                <a:solidFill>
                  <a:schemeClr val="dk2"/>
                </a:solidFill>
              </a:defRPr>
            </a:lvl6pPr>
            <a:lvl7pPr lvl="6" algn="ctr">
              <a:lnSpc>
                <a:spcPct val="100000"/>
              </a:lnSpc>
              <a:spcBef>
                <a:spcPts val="0"/>
              </a:spcBef>
              <a:spcAft>
                <a:spcPts val="0"/>
              </a:spcAft>
              <a:buClr>
                <a:schemeClr val="dk2"/>
              </a:buClr>
              <a:buSzPts val="11500"/>
              <a:buNone/>
              <a:defRPr sz="11500">
                <a:solidFill>
                  <a:schemeClr val="dk2"/>
                </a:solidFill>
              </a:defRPr>
            </a:lvl7pPr>
            <a:lvl8pPr lvl="7" algn="ctr">
              <a:lnSpc>
                <a:spcPct val="100000"/>
              </a:lnSpc>
              <a:spcBef>
                <a:spcPts val="0"/>
              </a:spcBef>
              <a:spcAft>
                <a:spcPts val="0"/>
              </a:spcAft>
              <a:buClr>
                <a:schemeClr val="dk2"/>
              </a:buClr>
              <a:buSzPts val="11500"/>
              <a:buNone/>
              <a:defRPr sz="11500">
                <a:solidFill>
                  <a:schemeClr val="dk2"/>
                </a:solidFill>
              </a:defRPr>
            </a:lvl8pPr>
            <a:lvl9pPr lvl="8" algn="ctr">
              <a:lnSpc>
                <a:spcPct val="100000"/>
              </a:lnSpc>
              <a:spcBef>
                <a:spcPts val="0"/>
              </a:spcBef>
              <a:spcAft>
                <a:spcPts val="0"/>
              </a:spcAft>
              <a:buClr>
                <a:schemeClr val="dk2"/>
              </a:buClr>
              <a:buSzPts val="11500"/>
              <a:buNone/>
              <a:defRPr sz="11500">
                <a:solidFill>
                  <a:schemeClr val="dk2"/>
                </a:solidFill>
              </a:defRPr>
            </a:lvl9pPr>
          </a:lstStyle>
          <a:p>
            <a:r>
              <a:t>xx%</a:t>
            </a:r>
          </a:p>
        </p:txBody>
      </p:sp>
      <p:sp>
        <p:nvSpPr>
          <p:cNvPr id="130" name="Google Shape;130;g13cd80088a5_1_265"/>
          <p:cNvSpPr txBox="1"/>
          <p:nvPr>
            <p:ph idx="1" type="body"/>
          </p:nvPr>
        </p:nvSpPr>
        <p:spPr>
          <a:xfrm>
            <a:off x="1847800" y="3818467"/>
            <a:ext cx="8496300" cy="854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SzPts val="1700"/>
              <a:buChar char="●"/>
              <a:defRPr/>
            </a:lvl1pPr>
            <a:lvl2pPr indent="-323850" lvl="1" marL="914400" algn="ctr">
              <a:lnSpc>
                <a:spcPct val="115000"/>
              </a:lnSpc>
              <a:spcBef>
                <a:spcPts val="0"/>
              </a:spcBef>
              <a:spcAft>
                <a:spcPts val="0"/>
              </a:spcAft>
              <a:buSzPts val="1500"/>
              <a:buChar char="○"/>
              <a:defRPr/>
            </a:lvl2pPr>
            <a:lvl3pPr indent="-323850" lvl="2" marL="1371600" algn="ctr">
              <a:lnSpc>
                <a:spcPct val="115000"/>
              </a:lnSpc>
              <a:spcBef>
                <a:spcPts val="0"/>
              </a:spcBef>
              <a:spcAft>
                <a:spcPts val="0"/>
              </a:spcAft>
              <a:buSzPts val="1500"/>
              <a:buChar char="■"/>
              <a:defRPr/>
            </a:lvl3pPr>
            <a:lvl4pPr indent="-323850" lvl="3" marL="1828800" algn="ctr">
              <a:lnSpc>
                <a:spcPct val="115000"/>
              </a:lnSpc>
              <a:spcBef>
                <a:spcPts val="0"/>
              </a:spcBef>
              <a:spcAft>
                <a:spcPts val="0"/>
              </a:spcAft>
              <a:buSzPts val="1500"/>
              <a:buChar char="●"/>
              <a:defRPr/>
            </a:lvl4pPr>
            <a:lvl5pPr indent="-323850" lvl="4" marL="2286000" algn="ctr">
              <a:lnSpc>
                <a:spcPct val="115000"/>
              </a:lnSpc>
              <a:spcBef>
                <a:spcPts val="0"/>
              </a:spcBef>
              <a:spcAft>
                <a:spcPts val="0"/>
              </a:spcAft>
              <a:buSzPts val="1500"/>
              <a:buChar char="○"/>
              <a:defRPr/>
            </a:lvl5pPr>
            <a:lvl6pPr indent="-323850" lvl="5" marL="2743200" algn="ctr">
              <a:lnSpc>
                <a:spcPct val="115000"/>
              </a:lnSpc>
              <a:spcBef>
                <a:spcPts val="0"/>
              </a:spcBef>
              <a:spcAft>
                <a:spcPts val="0"/>
              </a:spcAft>
              <a:buSzPts val="1500"/>
              <a:buChar char="■"/>
              <a:defRPr/>
            </a:lvl6pPr>
            <a:lvl7pPr indent="-323850" lvl="6" marL="3200400" algn="ctr">
              <a:lnSpc>
                <a:spcPct val="115000"/>
              </a:lnSpc>
              <a:spcBef>
                <a:spcPts val="0"/>
              </a:spcBef>
              <a:spcAft>
                <a:spcPts val="0"/>
              </a:spcAft>
              <a:buSzPts val="1500"/>
              <a:buChar char="●"/>
              <a:defRPr/>
            </a:lvl7pPr>
            <a:lvl8pPr indent="-323850" lvl="7" marL="3657600" algn="ctr">
              <a:lnSpc>
                <a:spcPct val="115000"/>
              </a:lnSpc>
              <a:spcBef>
                <a:spcPts val="0"/>
              </a:spcBef>
              <a:spcAft>
                <a:spcPts val="0"/>
              </a:spcAft>
              <a:buSzPts val="1500"/>
              <a:buChar char="○"/>
              <a:defRPr/>
            </a:lvl8pPr>
            <a:lvl9pPr indent="-323850" lvl="8" marL="4114800" algn="ctr">
              <a:lnSpc>
                <a:spcPct val="115000"/>
              </a:lnSpc>
              <a:spcBef>
                <a:spcPts val="0"/>
              </a:spcBef>
              <a:spcAft>
                <a:spcPts val="0"/>
              </a:spcAft>
              <a:buSzPts val="1500"/>
              <a:buChar char="■"/>
              <a:defRPr/>
            </a:lvl9pPr>
          </a:lstStyle>
          <a:p/>
        </p:txBody>
      </p:sp>
      <p:sp>
        <p:nvSpPr>
          <p:cNvPr id="131" name="Google Shape;131;g13cd80088a5_1_26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13cd80088a5_1_278"/>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 name="Shape 142"/>
        <p:cNvGrpSpPr/>
        <p:nvPr/>
      </p:nvGrpSpPr>
      <p:grpSpPr>
        <a:xfrm>
          <a:off x="0" y="0"/>
          <a:ext cx="0" cy="0"/>
          <a:chOff x="0" y="0"/>
          <a:chExt cx="0" cy="0"/>
        </a:xfrm>
      </p:grpSpPr>
      <p:sp>
        <p:nvSpPr>
          <p:cNvPr id="143" name="Google Shape;143;p38"/>
          <p:cNvSpPr txBox="1"/>
          <p:nvPr>
            <p:ph type="title"/>
          </p:nvPr>
        </p:nvSpPr>
        <p:spPr>
          <a:xfrm>
            <a:off x="1251678" y="382385"/>
            <a:ext cx="10178400" cy="7635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rgbClr val="C00000"/>
              </a:buClr>
              <a:buSzPts val="3600"/>
              <a:buFont typeface="Times New Roman"/>
              <a:buNone/>
              <a:defRPr b="1" sz="3600" cap="none">
                <a:solidFill>
                  <a:srgbClr val="C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8"/>
          <p:cNvSpPr txBox="1"/>
          <p:nvPr>
            <p:ph idx="1" type="body"/>
          </p:nvPr>
        </p:nvSpPr>
        <p:spPr>
          <a:xfrm>
            <a:off x="1119475" y="1327533"/>
            <a:ext cx="10178400" cy="3593700"/>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700"/>
              </a:spcBef>
              <a:spcAft>
                <a:spcPts val="0"/>
              </a:spcAft>
              <a:buSzPts val="2000"/>
              <a:buChar char="•"/>
              <a:defRPr>
                <a:solidFill>
                  <a:schemeClr val="dk1"/>
                </a:solidFill>
                <a:latin typeface="Times New Roman"/>
                <a:ea typeface="Times New Roman"/>
                <a:cs typeface="Times New Roman"/>
                <a:sym typeface="Times New Roman"/>
              </a:defRPr>
            </a:lvl1pPr>
            <a:lvl2pPr indent="-342900" lvl="1" marL="914400" algn="l">
              <a:lnSpc>
                <a:spcPct val="110000"/>
              </a:lnSpc>
              <a:spcBef>
                <a:spcPts val="700"/>
              </a:spcBef>
              <a:spcAft>
                <a:spcPts val="0"/>
              </a:spcAft>
              <a:buSzPts val="1800"/>
              <a:buChar char="–"/>
              <a:defRPr>
                <a:solidFill>
                  <a:schemeClr val="dk1"/>
                </a:solidFill>
                <a:latin typeface="Times New Roman"/>
                <a:ea typeface="Times New Roman"/>
                <a:cs typeface="Times New Roman"/>
                <a:sym typeface="Times New Roman"/>
              </a:defRPr>
            </a:lvl2pPr>
            <a:lvl3pPr indent="-330200" lvl="2" marL="1371600" algn="l">
              <a:lnSpc>
                <a:spcPct val="110000"/>
              </a:lnSpc>
              <a:spcBef>
                <a:spcPts val="700"/>
              </a:spcBef>
              <a:spcAft>
                <a:spcPts val="0"/>
              </a:spcAft>
              <a:buSzPts val="1600"/>
              <a:buChar char="•"/>
              <a:defRPr>
                <a:solidFill>
                  <a:schemeClr val="dk1"/>
                </a:solidFill>
                <a:latin typeface="Times New Roman"/>
                <a:ea typeface="Times New Roman"/>
                <a:cs typeface="Times New Roman"/>
                <a:sym typeface="Times New Roman"/>
              </a:defRPr>
            </a:lvl3pPr>
            <a:lvl4pPr indent="-317500" lvl="3" marL="1828800" algn="l">
              <a:lnSpc>
                <a:spcPct val="110000"/>
              </a:lnSpc>
              <a:spcBef>
                <a:spcPts val="700"/>
              </a:spcBef>
              <a:spcAft>
                <a:spcPts val="0"/>
              </a:spcAft>
              <a:buSzPts val="1400"/>
              <a:buChar char="–"/>
              <a:defRPr>
                <a:solidFill>
                  <a:schemeClr val="dk1"/>
                </a:solidFill>
                <a:latin typeface="Times New Roman"/>
                <a:ea typeface="Times New Roman"/>
                <a:cs typeface="Times New Roman"/>
                <a:sym typeface="Times New Roman"/>
              </a:defRPr>
            </a:lvl4pPr>
            <a:lvl5pPr indent="-317500" lvl="4" marL="2286000" algn="l">
              <a:lnSpc>
                <a:spcPct val="110000"/>
              </a:lnSpc>
              <a:spcBef>
                <a:spcPts val="700"/>
              </a:spcBef>
              <a:spcAft>
                <a:spcPts val="0"/>
              </a:spcAft>
              <a:buSzPts val="1400"/>
              <a:buChar char="•"/>
              <a:defRPr>
                <a:solidFill>
                  <a:schemeClr val="dk1"/>
                </a:solidFill>
                <a:latin typeface="Times New Roman"/>
                <a:ea typeface="Times New Roman"/>
                <a:cs typeface="Times New Roman"/>
                <a:sym typeface="Times New Roman"/>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45" name="Google Shape;145;p38"/>
          <p:cNvSpPr txBox="1"/>
          <p:nvPr>
            <p:ph idx="10" type="dt"/>
          </p:nvPr>
        </p:nvSpPr>
        <p:spPr>
          <a:xfrm>
            <a:off x="1251678" y="6375679"/>
            <a:ext cx="2329800" cy="34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8"/>
          <p:cNvSpPr txBox="1"/>
          <p:nvPr>
            <p:ph idx="11" type="ftr"/>
          </p:nvPr>
        </p:nvSpPr>
        <p:spPr>
          <a:xfrm>
            <a:off x="4038600" y="6375679"/>
            <a:ext cx="4114800" cy="345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8"/>
          <p:cNvSpPr txBox="1"/>
          <p:nvPr>
            <p:ph idx="12" type="sldNum"/>
          </p:nvPr>
        </p:nvSpPr>
        <p:spPr>
          <a:xfrm>
            <a:off x="8610601" y="6375679"/>
            <a:ext cx="2819400" cy="345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48" name="Shape 148"/>
        <p:cNvGrpSpPr/>
        <p:nvPr/>
      </p:nvGrpSpPr>
      <p:grpSpPr>
        <a:xfrm>
          <a:off x="0" y="0"/>
          <a:ext cx="0" cy="0"/>
          <a:chOff x="0" y="0"/>
          <a:chExt cx="0" cy="0"/>
        </a:xfrm>
      </p:grpSpPr>
      <p:sp>
        <p:nvSpPr>
          <p:cNvPr id="149" name="Google Shape;149;p39"/>
          <p:cNvSpPr txBox="1"/>
          <p:nvPr>
            <p:ph idx="11" type="ftr"/>
          </p:nvPr>
        </p:nvSpPr>
        <p:spPr>
          <a:xfrm>
            <a:off x="4038600" y="6375679"/>
            <a:ext cx="4114800" cy="345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39"/>
          <p:cNvSpPr txBox="1"/>
          <p:nvPr>
            <p:ph idx="10" type="dt"/>
          </p:nvPr>
        </p:nvSpPr>
        <p:spPr>
          <a:xfrm>
            <a:off x="1251678" y="6375679"/>
            <a:ext cx="2329800" cy="34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9"/>
          <p:cNvSpPr txBox="1"/>
          <p:nvPr>
            <p:ph idx="12" type="sldNum"/>
          </p:nvPr>
        </p:nvSpPr>
        <p:spPr>
          <a:xfrm>
            <a:off x="8610601" y="6375679"/>
            <a:ext cx="2819400" cy="34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2" name="Shape 152"/>
        <p:cNvGrpSpPr/>
        <p:nvPr/>
      </p:nvGrpSpPr>
      <p:grpSpPr>
        <a:xfrm>
          <a:off x="0" y="0"/>
          <a:ext cx="0" cy="0"/>
          <a:chOff x="0" y="0"/>
          <a:chExt cx="0" cy="0"/>
        </a:xfrm>
      </p:grpSpPr>
      <p:sp>
        <p:nvSpPr>
          <p:cNvPr id="153" name="Google Shape;153;p40"/>
          <p:cNvSpPr txBox="1"/>
          <p:nvPr>
            <p:ph type="title"/>
          </p:nvPr>
        </p:nvSpPr>
        <p:spPr>
          <a:xfrm>
            <a:off x="1251678" y="382385"/>
            <a:ext cx="10178400" cy="7194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2100"/>
              <a:buFont typeface="Times New Roman"/>
              <a:buNone/>
              <a:defRPr b="0" i="1" sz="21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40"/>
          <p:cNvSpPr txBox="1"/>
          <p:nvPr>
            <p:ph idx="1" type="body"/>
          </p:nvPr>
        </p:nvSpPr>
        <p:spPr>
          <a:xfrm>
            <a:off x="712893" y="1658620"/>
            <a:ext cx="4831800" cy="474000"/>
          </a:xfrm>
          <a:prstGeom prst="rect">
            <a:avLst/>
          </a:prstGeom>
          <a:noFill/>
          <a:ln>
            <a:noFill/>
          </a:ln>
        </p:spPr>
        <p:txBody>
          <a:bodyPr anchorCtr="0" anchor="t" bIns="0" lIns="0" spcFirstLastPara="1" rIns="0" wrap="square" tIns="0">
            <a:spAutoFit/>
          </a:bodyPr>
          <a:lstStyle>
            <a:lvl1pPr indent="-406400" lvl="0" marL="457200" algn="l">
              <a:lnSpc>
                <a:spcPct val="110000"/>
              </a:lnSpc>
              <a:spcBef>
                <a:spcPts val="700"/>
              </a:spcBef>
              <a:spcAft>
                <a:spcPts val="0"/>
              </a:spcAft>
              <a:buSzPts val="2800"/>
              <a:buChar char="•"/>
              <a:defRPr b="0" i="0" sz="2800">
                <a:solidFill>
                  <a:schemeClr val="dk1"/>
                </a:solidFill>
                <a:latin typeface="Lucida Sans"/>
                <a:ea typeface="Lucida Sans"/>
                <a:cs typeface="Lucida Sans"/>
                <a:sym typeface="Lucida Sans"/>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55" name="Google Shape;155;p40"/>
          <p:cNvSpPr txBox="1"/>
          <p:nvPr>
            <p:ph idx="2" type="body"/>
          </p:nvPr>
        </p:nvSpPr>
        <p:spPr>
          <a:xfrm>
            <a:off x="6278880" y="1577340"/>
            <a:ext cx="5303400" cy="338700"/>
          </a:xfrm>
          <a:prstGeom prst="rect">
            <a:avLst/>
          </a:prstGeom>
          <a:noFill/>
          <a:ln>
            <a:noFill/>
          </a:ln>
        </p:spPr>
        <p:txBody>
          <a:bodyPr anchorCtr="0" anchor="t" bIns="0" lIns="0" spcFirstLastPara="1" rIns="0" wrap="square" tIns="0">
            <a:spAutoFit/>
          </a:bodyPr>
          <a:lstStyle>
            <a:lvl1pPr indent="-355600" lvl="0" marL="457200" algn="l">
              <a:lnSpc>
                <a:spcPct val="110000"/>
              </a:lnSpc>
              <a:spcBef>
                <a:spcPts val="700"/>
              </a:spcBef>
              <a:spcAft>
                <a:spcPts val="0"/>
              </a:spcAft>
              <a:buSzPts val="20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56" name="Google Shape;156;p40"/>
          <p:cNvSpPr txBox="1"/>
          <p:nvPr>
            <p:ph idx="11" type="ftr"/>
          </p:nvPr>
        </p:nvSpPr>
        <p:spPr>
          <a:xfrm>
            <a:off x="4038600" y="6375679"/>
            <a:ext cx="4114800" cy="345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40"/>
          <p:cNvSpPr txBox="1"/>
          <p:nvPr>
            <p:ph idx="10" type="dt"/>
          </p:nvPr>
        </p:nvSpPr>
        <p:spPr>
          <a:xfrm>
            <a:off x="1251678" y="6375679"/>
            <a:ext cx="2329800" cy="34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0"/>
          <p:cNvSpPr txBox="1"/>
          <p:nvPr>
            <p:ph idx="12" type="sldNum"/>
          </p:nvPr>
        </p:nvSpPr>
        <p:spPr>
          <a:xfrm>
            <a:off x="8610601" y="6375679"/>
            <a:ext cx="2819400" cy="34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59" name="Shape 159"/>
        <p:cNvGrpSpPr/>
        <p:nvPr/>
      </p:nvGrpSpPr>
      <p:grpSpPr>
        <a:xfrm>
          <a:off x="0" y="0"/>
          <a:ext cx="0" cy="0"/>
          <a:chOff x="0" y="0"/>
          <a:chExt cx="0" cy="0"/>
        </a:xfrm>
      </p:grpSpPr>
      <p:sp>
        <p:nvSpPr>
          <p:cNvPr id="160" name="Google Shape;160;p36"/>
          <p:cNvSpPr txBox="1"/>
          <p:nvPr>
            <p:ph type="title"/>
          </p:nvPr>
        </p:nvSpPr>
        <p:spPr>
          <a:xfrm>
            <a:off x="3242929" y="1073888"/>
            <a:ext cx="8187000" cy="4064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Times New Roman"/>
              <a:buNone/>
              <a:defRPr sz="8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36"/>
          <p:cNvSpPr txBox="1"/>
          <p:nvPr>
            <p:ph idx="1" type="body"/>
          </p:nvPr>
        </p:nvSpPr>
        <p:spPr>
          <a:xfrm>
            <a:off x="3242930" y="5159781"/>
            <a:ext cx="7017600" cy="951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162" name="Google Shape;162;p36"/>
          <p:cNvSpPr txBox="1"/>
          <p:nvPr>
            <p:ph idx="10" type="dt"/>
          </p:nvPr>
        </p:nvSpPr>
        <p:spPr>
          <a:xfrm>
            <a:off x="3236546" y="6375679"/>
            <a:ext cx="1494000" cy="34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6"/>
          <p:cNvSpPr txBox="1"/>
          <p:nvPr>
            <p:ph idx="11" type="ftr"/>
          </p:nvPr>
        </p:nvSpPr>
        <p:spPr>
          <a:xfrm>
            <a:off x="5279064" y="6375679"/>
            <a:ext cx="4114800" cy="345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36"/>
          <p:cNvSpPr txBox="1"/>
          <p:nvPr>
            <p:ph idx="12" type="sldNum"/>
          </p:nvPr>
        </p:nvSpPr>
        <p:spPr>
          <a:xfrm>
            <a:off x="9942434" y="6375679"/>
            <a:ext cx="1487700" cy="345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165" name="Google Shape;165;p36" title="left scallop shape"/>
          <p:cNvGrpSpPr/>
          <p:nvPr/>
        </p:nvGrpSpPr>
        <p:grpSpPr>
          <a:xfrm>
            <a:off x="0" y="0"/>
            <a:ext cx="2814638" cy="6858000"/>
            <a:chOff x="0" y="0"/>
            <a:chExt cx="2814638" cy="6858000"/>
          </a:xfrm>
        </p:grpSpPr>
        <p:sp>
          <p:nvSpPr>
            <p:cNvPr id="166" name="Google Shape;166;p36"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167" name="Google Shape;167;p36"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168" name="Shape 168"/>
        <p:cNvGrpSpPr/>
        <p:nvPr/>
      </p:nvGrpSpPr>
      <p:grpSpPr>
        <a:xfrm>
          <a:off x="0" y="0"/>
          <a:ext cx="0" cy="0"/>
          <a:chOff x="0" y="0"/>
          <a:chExt cx="0" cy="0"/>
        </a:xfrm>
      </p:grpSpPr>
      <p:sp>
        <p:nvSpPr>
          <p:cNvPr id="169" name="Google Shape;169;p41"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70" name="Google Shape;170;p41"/>
          <p:cNvSpPr txBox="1"/>
          <p:nvPr>
            <p:ph type="ctrTitle"/>
          </p:nvPr>
        </p:nvSpPr>
        <p:spPr>
          <a:xfrm>
            <a:off x="1078523" y="1098388"/>
            <a:ext cx="10318500" cy="43950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Times New Roman"/>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41"/>
          <p:cNvSpPr txBox="1"/>
          <p:nvPr>
            <p:ph idx="1" type="subTitle"/>
          </p:nvPr>
        </p:nvSpPr>
        <p:spPr>
          <a:xfrm>
            <a:off x="2215045" y="5979196"/>
            <a:ext cx="8045400" cy="742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2" name="Google Shape;172;p41"/>
          <p:cNvSpPr txBox="1"/>
          <p:nvPr>
            <p:ph idx="10" type="dt"/>
          </p:nvPr>
        </p:nvSpPr>
        <p:spPr>
          <a:xfrm>
            <a:off x="1078523" y="6375679"/>
            <a:ext cx="2329800" cy="34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41"/>
          <p:cNvSpPr txBox="1"/>
          <p:nvPr>
            <p:ph idx="11" type="ftr"/>
          </p:nvPr>
        </p:nvSpPr>
        <p:spPr>
          <a:xfrm>
            <a:off x="4180332" y="6375679"/>
            <a:ext cx="4114800" cy="345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41"/>
          <p:cNvSpPr txBox="1"/>
          <p:nvPr>
            <p:ph idx="12" type="sldNum"/>
          </p:nvPr>
        </p:nvSpPr>
        <p:spPr>
          <a:xfrm>
            <a:off x="9067218" y="6375679"/>
            <a:ext cx="2329800" cy="345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p41" title="left edge border"/>
          <p:cNvSpPr/>
          <p:nvPr/>
        </p:nvSpPr>
        <p:spPr>
          <a:xfrm>
            <a:off x="0" y="0"/>
            <a:ext cx="2835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6" name="Shape 176"/>
        <p:cNvGrpSpPr/>
        <p:nvPr/>
      </p:nvGrpSpPr>
      <p:grpSpPr>
        <a:xfrm>
          <a:off x="0" y="0"/>
          <a:ext cx="0" cy="0"/>
          <a:chOff x="0" y="0"/>
          <a:chExt cx="0" cy="0"/>
        </a:xfrm>
      </p:grpSpPr>
      <p:sp>
        <p:nvSpPr>
          <p:cNvPr id="177" name="Google Shape;177;p42"/>
          <p:cNvSpPr txBox="1"/>
          <p:nvPr>
            <p:ph type="title"/>
          </p:nvPr>
        </p:nvSpPr>
        <p:spPr>
          <a:xfrm>
            <a:off x="1252728" y="381000"/>
            <a:ext cx="10172700" cy="1493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36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42"/>
          <p:cNvSpPr txBox="1"/>
          <p:nvPr>
            <p:ph idx="1" type="body"/>
          </p:nvPr>
        </p:nvSpPr>
        <p:spPr>
          <a:xfrm>
            <a:off x="1251678" y="2199633"/>
            <a:ext cx="4800600" cy="632400"/>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700"/>
              </a:spcBef>
              <a:spcAft>
                <a:spcPts val="0"/>
              </a:spcAft>
              <a:buSzPts val="2400"/>
              <a:buChar char="•"/>
              <a:defRPr b="1" sz="2400" cap="none">
                <a:solidFill>
                  <a:schemeClr val="dk2"/>
                </a:solidFill>
                <a:latin typeface="Times New Roman"/>
                <a:ea typeface="Times New Roman"/>
                <a:cs typeface="Times New Roman"/>
                <a:sym typeface="Times New Roman"/>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79" name="Google Shape;179;p42"/>
          <p:cNvSpPr txBox="1"/>
          <p:nvPr>
            <p:ph idx="2" type="body"/>
          </p:nvPr>
        </p:nvSpPr>
        <p:spPr>
          <a:xfrm>
            <a:off x="1257300" y="2909102"/>
            <a:ext cx="4800600" cy="2996400"/>
          </a:xfrm>
          <a:prstGeom prst="rect">
            <a:avLst/>
          </a:prstGeom>
          <a:noFill/>
          <a:ln>
            <a:noFill/>
          </a:ln>
        </p:spPr>
        <p:txBody>
          <a:bodyPr anchorCtr="0" anchor="t" bIns="45700" lIns="91425" spcFirstLastPara="1" rIns="91425" wrap="square" tIns="45700">
            <a:normAutofit/>
          </a:bodyPr>
          <a:lstStyle>
            <a:lvl1pPr indent="-457200" lvl="0" marL="457200" algn="l">
              <a:lnSpc>
                <a:spcPct val="110000"/>
              </a:lnSpc>
              <a:spcBef>
                <a:spcPts val="700"/>
              </a:spcBef>
              <a:spcAft>
                <a:spcPts val="0"/>
              </a:spcAft>
              <a:buSzPts val="3600"/>
              <a:buChar char="•"/>
              <a:defRPr b="1" sz="3600" cap="none">
                <a:solidFill>
                  <a:schemeClr val="dk2"/>
                </a:solidFill>
                <a:latin typeface="Times New Roman"/>
                <a:ea typeface="Times New Roman"/>
                <a:cs typeface="Times New Roman"/>
                <a:sym typeface="Times New Roman"/>
              </a:defRPr>
            </a:lvl1pPr>
            <a:lvl2pPr indent="-342900" lvl="1" marL="914400" algn="l">
              <a:lnSpc>
                <a:spcPct val="110000"/>
              </a:lnSpc>
              <a:spcBef>
                <a:spcPts val="700"/>
              </a:spcBef>
              <a:spcAft>
                <a:spcPts val="0"/>
              </a:spcAft>
              <a:buSzPts val="1800"/>
              <a:buChar char="–"/>
              <a:defRPr/>
            </a:lvl2pPr>
            <a:lvl3pPr indent="-330200" lvl="2" marL="1371600" algn="l">
              <a:lnSpc>
                <a:spcPct val="110000"/>
              </a:lnSpc>
              <a:spcBef>
                <a:spcPts val="700"/>
              </a:spcBef>
              <a:spcAft>
                <a:spcPts val="0"/>
              </a:spcAft>
              <a:buSzPts val="1600"/>
              <a:buChar char="•"/>
              <a:defRPr/>
            </a:lvl3pPr>
            <a:lvl4pPr indent="-317500" lvl="3" marL="1828800" algn="l">
              <a:lnSpc>
                <a:spcPct val="110000"/>
              </a:lnSpc>
              <a:spcBef>
                <a:spcPts val="700"/>
              </a:spcBef>
              <a:spcAft>
                <a:spcPts val="0"/>
              </a:spcAft>
              <a:buSzPts val="1400"/>
              <a:buChar char="–"/>
              <a:defRPr/>
            </a:lvl4pPr>
            <a:lvl5pPr indent="-317500" lvl="4" marL="2286000" algn="l">
              <a:lnSpc>
                <a:spcPct val="110000"/>
              </a:lnSpc>
              <a:spcBef>
                <a:spcPts val="700"/>
              </a:spcBef>
              <a:spcAft>
                <a:spcPts val="0"/>
              </a:spcAft>
              <a:buSzPts val="14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80" name="Google Shape;180;p42"/>
          <p:cNvSpPr txBox="1"/>
          <p:nvPr>
            <p:ph idx="3" type="body"/>
          </p:nvPr>
        </p:nvSpPr>
        <p:spPr>
          <a:xfrm>
            <a:off x="6633864" y="2199633"/>
            <a:ext cx="4800600" cy="632400"/>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700"/>
              </a:spcBef>
              <a:spcAft>
                <a:spcPts val="0"/>
              </a:spcAft>
              <a:buSzPts val="2400"/>
              <a:buChar char="•"/>
              <a:defRPr b="1" sz="2400" cap="none">
                <a:solidFill>
                  <a:schemeClr val="dk2"/>
                </a:solidFill>
                <a:latin typeface="Times New Roman"/>
                <a:ea typeface="Times New Roman"/>
                <a:cs typeface="Times New Roman"/>
                <a:sym typeface="Times New Roman"/>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81" name="Google Shape;181;p42"/>
          <p:cNvSpPr txBox="1"/>
          <p:nvPr>
            <p:ph idx="4" type="body"/>
          </p:nvPr>
        </p:nvSpPr>
        <p:spPr>
          <a:xfrm>
            <a:off x="6633864" y="2909102"/>
            <a:ext cx="4800600" cy="2996400"/>
          </a:xfrm>
          <a:prstGeom prst="rect">
            <a:avLst/>
          </a:prstGeom>
          <a:noFill/>
          <a:ln>
            <a:noFill/>
          </a:ln>
        </p:spPr>
        <p:txBody>
          <a:bodyPr anchorCtr="0" anchor="t" bIns="45700" lIns="91425" spcFirstLastPara="1" rIns="91425" wrap="square" tIns="45700">
            <a:normAutofit/>
          </a:bodyPr>
          <a:lstStyle>
            <a:lvl1pPr indent="-457200" lvl="0" marL="457200" algn="l">
              <a:lnSpc>
                <a:spcPct val="110000"/>
              </a:lnSpc>
              <a:spcBef>
                <a:spcPts val="700"/>
              </a:spcBef>
              <a:spcAft>
                <a:spcPts val="0"/>
              </a:spcAft>
              <a:buSzPts val="3600"/>
              <a:buChar char="•"/>
              <a:defRPr b="1" sz="3600" cap="none">
                <a:solidFill>
                  <a:schemeClr val="dk2"/>
                </a:solidFill>
                <a:latin typeface="Times New Roman"/>
                <a:ea typeface="Times New Roman"/>
                <a:cs typeface="Times New Roman"/>
                <a:sym typeface="Times New Roman"/>
              </a:defRPr>
            </a:lvl1pPr>
            <a:lvl2pPr indent="-342900" lvl="1" marL="914400" algn="l">
              <a:lnSpc>
                <a:spcPct val="110000"/>
              </a:lnSpc>
              <a:spcBef>
                <a:spcPts val="700"/>
              </a:spcBef>
              <a:spcAft>
                <a:spcPts val="0"/>
              </a:spcAft>
              <a:buSzPts val="1800"/>
              <a:buChar char="–"/>
              <a:defRPr/>
            </a:lvl2pPr>
            <a:lvl3pPr indent="-330200" lvl="2" marL="1371600" algn="l">
              <a:lnSpc>
                <a:spcPct val="110000"/>
              </a:lnSpc>
              <a:spcBef>
                <a:spcPts val="700"/>
              </a:spcBef>
              <a:spcAft>
                <a:spcPts val="0"/>
              </a:spcAft>
              <a:buSzPts val="1600"/>
              <a:buChar char="•"/>
              <a:defRPr/>
            </a:lvl3pPr>
            <a:lvl4pPr indent="-317500" lvl="3" marL="1828800" algn="l">
              <a:lnSpc>
                <a:spcPct val="110000"/>
              </a:lnSpc>
              <a:spcBef>
                <a:spcPts val="700"/>
              </a:spcBef>
              <a:spcAft>
                <a:spcPts val="0"/>
              </a:spcAft>
              <a:buSzPts val="1400"/>
              <a:buChar char="–"/>
              <a:defRPr/>
            </a:lvl4pPr>
            <a:lvl5pPr indent="-317500" lvl="4" marL="2286000" algn="l">
              <a:lnSpc>
                <a:spcPct val="110000"/>
              </a:lnSpc>
              <a:spcBef>
                <a:spcPts val="700"/>
              </a:spcBef>
              <a:spcAft>
                <a:spcPts val="0"/>
              </a:spcAft>
              <a:buSzPts val="14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82" name="Google Shape;182;p42"/>
          <p:cNvSpPr txBox="1"/>
          <p:nvPr>
            <p:ph idx="10" type="dt"/>
          </p:nvPr>
        </p:nvSpPr>
        <p:spPr>
          <a:xfrm>
            <a:off x="1251678" y="6375679"/>
            <a:ext cx="2329800" cy="34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42"/>
          <p:cNvSpPr txBox="1"/>
          <p:nvPr>
            <p:ph idx="11" type="ftr"/>
          </p:nvPr>
        </p:nvSpPr>
        <p:spPr>
          <a:xfrm>
            <a:off x="4038600" y="6375679"/>
            <a:ext cx="4114800" cy="345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2"/>
          <p:cNvSpPr txBox="1"/>
          <p:nvPr>
            <p:ph idx="12" type="sldNum"/>
          </p:nvPr>
        </p:nvSpPr>
        <p:spPr>
          <a:xfrm>
            <a:off x="8610601" y="6375679"/>
            <a:ext cx="2819400" cy="345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5" name="Shape 185"/>
        <p:cNvGrpSpPr/>
        <p:nvPr/>
      </p:nvGrpSpPr>
      <p:grpSpPr>
        <a:xfrm>
          <a:off x="0" y="0"/>
          <a:ext cx="0" cy="0"/>
          <a:chOff x="0" y="0"/>
          <a:chExt cx="0" cy="0"/>
        </a:xfrm>
      </p:grpSpPr>
      <p:sp>
        <p:nvSpPr>
          <p:cNvPr id="186" name="Google Shape;186;p43"/>
          <p:cNvSpPr txBox="1"/>
          <p:nvPr>
            <p:ph type="title"/>
          </p:nvPr>
        </p:nvSpPr>
        <p:spPr>
          <a:xfrm>
            <a:off x="1251678" y="382385"/>
            <a:ext cx="10178400" cy="7194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2100"/>
              <a:buFont typeface="Times New Roman"/>
              <a:buNone/>
              <a:defRPr b="0" i="1" sz="21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43"/>
          <p:cNvSpPr txBox="1"/>
          <p:nvPr>
            <p:ph idx="11" type="ftr"/>
          </p:nvPr>
        </p:nvSpPr>
        <p:spPr>
          <a:xfrm>
            <a:off x="4038600" y="6375679"/>
            <a:ext cx="4114800" cy="345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43"/>
          <p:cNvSpPr txBox="1"/>
          <p:nvPr>
            <p:ph idx="10" type="dt"/>
          </p:nvPr>
        </p:nvSpPr>
        <p:spPr>
          <a:xfrm>
            <a:off x="1251678" y="6375679"/>
            <a:ext cx="2329800" cy="34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43"/>
          <p:cNvSpPr txBox="1"/>
          <p:nvPr>
            <p:ph idx="12" type="sldNum"/>
          </p:nvPr>
        </p:nvSpPr>
        <p:spPr>
          <a:xfrm>
            <a:off x="8610601" y="6375679"/>
            <a:ext cx="2819400" cy="34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1" name="Shape 41"/>
        <p:cNvGrpSpPr/>
        <p:nvPr/>
      </p:nvGrpSpPr>
      <p:grpSpPr>
        <a:xfrm>
          <a:off x="0" y="0"/>
          <a:ext cx="0" cy="0"/>
          <a:chOff x="0" y="0"/>
          <a:chExt cx="0" cy="0"/>
        </a:xfrm>
      </p:grpSpPr>
      <p:sp>
        <p:nvSpPr>
          <p:cNvPr id="42" name="Google Shape;42;g13cd80088a5_1_20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3cd80088a5_1_20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3cd80088a5_1_20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3cd80088a5_1_205"/>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6" name="Google Shape;46;g13cd80088a5_1_205"/>
          <p:cNvSpPr txBox="1"/>
          <p:nvPr>
            <p:ph idx="1" type="body"/>
          </p:nvPr>
        </p:nvSpPr>
        <p:spPr>
          <a:xfrm>
            <a:off x="1092200" y="2654300"/>
            <a:ext cx="100077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47" name="Google Shape;47;g13cd80088a5_1_20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g13cd80088a5_1_991"/>
          <p:cNvSpPr txBox="1"/>
          <p:nvPr>
            <p:ph type="title"/>
          </p:nvPr>
        </p:nvSpPr>
        <p:spPr>
          <a:xfrm>
            <a:off x="2176620" y="375921"/>
            <a:ext cx="7838700" cy="696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3700"/>
              <a:buNone/>
              <a:defRPr b="1" i="0" sz="4400">
                <a:solidFill>
                  <a:srgbClr val="041DAA"/>
                </a:solidFill>
                <a:latin typeface="Arial"/>
                <a:ea typeface="Arial"/>
                <a:cs typeface="Arial"/>
                <a:sym typeface="Aria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 name="Google Shape;50;g13cd80088a5_1_991"/>
          <p:cNvSpPr txBox="1"/>
          <p:nvPr>
            <p:ph idx="1" type="body"/>
          </p:nvPr>
        </p:nvSpPr>
        <p:spPr>
          <a:xfrm>
            <a:off x="1527385" y="1709420"/>
            <a:ext cx="9524100" cy="31419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700"/>
              <a:buNone/>
              <a:defRPr b="0" i="0" sz="3200">
                <a:solidFill>
                  <a:schemeClr val="dk1"/>
                </a:solidFill>
                <a:latin typeface="Arial"/>
                <a:ea typeface="Arial"/>
                <a:cs typeface="Arial"/>
                <a:sym typeface="Arial"/>
              </a:defRPr>
            </a:lvl1pPr>
            <a:lvl2pPr indent="-228600" lvl="1" marL="914400" algn="l">
              <a:lnSpc>
                <a:spcPct val="115000"/>
              </a:lnSpc>
              <a:spcBef>
                <a:spcPts val="1600"/>
              </a:spcBef>
              <a:spcAft>
                <a:spcPts val="0"/>
              </a:spcAft>
              <a:buSzPts val="1500"/>
              <a:buNone/>
              <a:defRPr/>
            </a:lvl2pPr>
            <a:lvl3pPr indent="-228600" lvl="2" marL="1371600" algn="l">
              <a:lnSpc>
                <a:spcPct val="115000"/>
              </a:lnSpc>
              <a:spcBef>
                <a:spcPts val="1600"/>
              </a:spcBef>
              <a:spcAft>
                <a:spcPts val="0"/>
              </a:spcAft>
              <a:buSzPts val="1500"/>
              <a:buNone/>
              <a:defRPr/>
            </a:lvl3pPr>
            <a:lvl4pPr indent="-228600" lvl="3" marL="1828800" algn="l">
              <a:lnSpc>
                <a:spcPct val="115000"/>
              </a:lnSpc>
              <a:spcBef>
                <a:spcPts val="1600"/>
              </a:spcBef>
              <a:spcAft>
                <a:spcPts val="0"/>
              </a:spcAft>
              <a:buSzPts val="1500"/>
              <a:buNone/>
              <a:defRPr/>
            </a:lvl4pPr>
            <a:lvl5pPr indent="-228600" lvl="4" marL="2286000" algn="l">
              <a:lnSpc>
                <a:spcPct val="115000"/>
              </a:lnSpc>
              <a:spcBef>
                <a:spcPts val="1600"/>
              </a:spcBef>
              <a:spcAft>
                <a:spcPts val="0"/>
              </a:spcAft>
              <a:buSzPts val="1500"/>
              <a:buNone/>
              <a:defRPr/>
            </a:lvl5pPr>
            <a:lvl6pPr indent="-228600" lvl="5" marL="2743200" algn="l">
              <a:lnSpc>
                <a:spcPct val="115000"/>
              </a:lnSpc>
              <a:spcBef>
                <a:spcPts val="1600"/>
              </a:spcBef>
              <a:spcAft>
                <a:spcPts val="0"/>
              </a:spcAft>
              <a:buSzPts val="1500"/>
              <a:buNone/>
              <a:defRPr/>
            </a:lvl6pPr>
            <a:lvl7pPr indent="-228600" lvl="6" marL="3200400" algn="l">
              <a:lnSpc>
                <a:spcPct val="115000"/>
              </a:lnSpc>
              <a:spcBef>
                <a:spcPts val="1600"/>
              </a:spcBef>
              <a:spcAft>
                <a:spcPts val="0"/>
              </a:spcAft>
              <a:buSzPts val="1500"/>
              <a:buNone/>
              <a:defRPr/>
            </a:lvl7pPr>
            <a:lvl8pPr indent="-228600" lvl="7" marL="3657600" algn="l">
              <a:lnSpc>
                <a:spcPct val="115000"/>
              </a:lnSpc>
              <a:spcBef>
                <a:spcPts val="1600"/>
              </a:spcBef>
              <a:spcAft>
                <a:spcPts val="0"/>
              </a:spcAft>
              <a:buSzPts val="1500"/>
              <a:buNone/>
              <a:defRPr/>
            </a:lvl8pPr>
            <a:lvl9pPr indent="-228600" lvl="8" marL="4114800" algn="l">
              <a:lnSpc>
                <a:spcPct val="115000"/>
              </a:lnSpc>
              <a:spcBef>
                <a:spcPts val="1600"/>
              </a:spcBef>
              <a:spcAft>
                <a:spcPts val="1600"/>
              </a:spcAft>
              <a:buSzPts val="1500"/>
              <a:buNone/>
              <a:defRPr/>
            </a:lvl9pPr>
          </a:lstStyle>
          <a:p/>
        </p:txBody>
      </p:sp>
      <p:sp>
        <p:nvSpPr>
          <p:cNvPr id="51" name="Google Shape;51;g13cd80088a5_1_99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g13cd80088a5_1_99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g13cd80088a5_1_991"/>
          <p:cNvSpPr txBox="1"/>
          <p:nvPr>
            <p:ph idx="12" type="sldNum"/>
          </p:nvPr>
        </p:nvSpPr>
        <p:spPr>
          <a:xfrm>
            <a:off x="8778240" y="6377940"/>
            <a:ext cx="2804100" cy="2001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4" name="Shape 54"/>
        <p:cNvGrpSpPr/>
        <p:nvPr/>
      </p:nvGrpSpPr>
      <p:grpSpPr>
        <a:xfrm>
          <a:off x="0" y="0"/>
          <a:ext cx="0" cy="0"/>
          <a:chOff x="0" y="0"/>
          <a:chExt cx="0" cy="0"/>
        </a:xfrm>
      </p:grpSpPr>
      <p:sp>
        <p:nvSpPr>
          <p:cNvPr id="55" name="Google Shape;55;g13cd80088a5_1_193"/>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g13cd80088a5_1_193"/>
          <p:cNvGrpSpPr/>
          <p:nvPr/>
        </p:nvGrpSpPr>
        <p:grpSpPr>
          <a:xfrm>
            <a:off x="7458691" y="5281486"/>
            <a:ext cx="3880116" cy="1576482"/>
            <a:chOff x="6917201" y="0"/>
            <a:chExt cx="2227776" cy="863400"/>
          </a:xfrm>
        </p:grpSpPr>
        <p:sp>
          <p:nvSpPr>
            <p:cNvPr id="57" name="Google Shape;57;g13cd80088a5_1_193"/>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13cd80088a5_1_193"/>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3cd80088a5_1_193"/>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g13cd80088a5_1_193"/>
          <p:cNvGrpSpPr/>
          <p:nvPr/>
        </p:nvGrpSpPr>
        <p:grpSpPr>
          <a:xfrm>
            <a:off x="265762" y="3"/>
            <a:ext cx="3727291" cy="1444382"/>
            <a:chOff x="6917201" y="0"/>
            <a:chExt cx="2227776" cy="863400"/>
          </a:xfrm>
        </p:grpSpPr>
        <p:sp>
          <p:nvSpPr>
            <p:cNvPr id="61" name="Google Shape;61;g13cd80088a5_1_193"/>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13cd80088a5_1_193"/>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3cd80088a5_1_193"/>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g13cd80088a5_1_193"/>
          <p:cNvSpPr txBox="1"/>
          <p:nvPr>
            <p:ph type="title"/>
          </p:nvPr>
        </p:nvSpPr>
        <p:spPr>
          <a:xfrm>
            <a:off x="2518245" y="2328133"/>
            <a:ext cx="7170000" cy="21948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dk2"/>
              </a:buClr>
              <a:buSzPts val="4300"/>
              <a:buNone/>
              <a:defRPr sz="4300">
                <a:solidFill>
                  <a:schemeClr val="dk2"/>
                </a:solidFill>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p:txBody>
      </p:sp>
      <p:sp>
        <p:nvSpPr>
          <p:cNvPr id="65" name="Google Shape;65;g13cd80088a5_1_193"/>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6" name="Shape 66"/>
        <p:cNvGrpSpPr/>
        <p:nvPr/>
      </p:nvGrpSpPr>
      <p:grpSpPr>
        <a:xfrm>
          <a:off x="0" y="0"/>
          <a:ext cx="0" cy="0"/>
          <a:chOff x="0" y="0"/>
          <a:chExt cx="0" cy="0"/>
        </a:xfrm>
      </p:grpSpPr>
      <p:sp>
        <p:nvSpPr>
          <p:cNvPr id="67" name="Google Shape;67;g13cd80088a5_1_212"/>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3cd80088a5_1_212"/>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3cd80088a5_1_21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3cd80088a5_1_212"/>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1" name="Google Shape;71;g13cd80088a5_1_212"/>
          <p:cNvSpPr txBox="1"/>
          <p:nvPr>
            <p:ph idx="1" type="body"/>
          </p:nvPr>
        </p:nvSpPr>
        <p:spPr>
          <a:xfrm>
            <a:off x="1092200" y="2654300"/>
            <a:ext cx="49149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2" name="Google Shape;72;g13cd80088a5_1_212"/>
          <p:cNvSpPr txBox="1"/>
          <p:nvPr>
            <p:ph idx="2" type="body"/>
          </p:nvPr>
        </p:nvSpPr>
        <p:spPr>
          <a:xfrm>
            <a:off x="6184900" y="2654300"/>
            <a:ext cx="49149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3" name="Google Shape;73;g13cd80088a5_1_212"/>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4" name="Shape 74"/>
        <p:cNvGrpSpPr/>
        <p:nvPr/>
      </p:nvGrpSpPr>
      <p:grpSpPr>
        <a:xfrm>
          <a:off x="0" y="0"/>
          <a:ext cx="0" cy="0"/>
          <a:chOff x="0" y="0"/>
          <a:chExt cx="0" cy="0"/>
        </a:xfrm>
      </p:grpSpPr>
      <p:sp>
        <p:nvSpPr>
          <p:cNvPr id="75" name="Google Shape;75;g13cd80088a5_1_22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3cd80088a5_1_22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13cd80088a5_1_22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13cd80088a5_1_220"/>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9" name="Google Shape;79;g13cd80088a5_1_220"/>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0" name="Shape 80"/>
        <p:cNvGrpSpPr/>
        <p:nvPr/>
      </p:nvGrpSpPr>
      <p:grpSpPr>
        <a:xfrm>
          <a:off x="0" y="0"/>
          <a:ext cx="0" cy="0"/>
          <a:chOff x="0" y="0"/>
          <a:chExt cx="0" cy="0"/>
        </a:xfrm>
      </p:grpSpPr>
      <p:sp>
        <p:nvSpPr>
          <p:cNvPr id="81" name="Google Shape;81;g13cd80088a5_1_22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3cd80088a5_1_226"/>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3cd80088a5_1_22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3cd80088a5_1_226"/>
          <p:cNvSpPr txBox="1"/>
          <p:nvPr>
            <p:ph type="title"/>
          </p:nvPr>
        </p:nvSpPr>
        <p:spPr>
          <a:xfrm>
            <a:off x="1092200" y="1127467"/>
            <a:ext cx="4945500" cy="1844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85" name="Google Shape;85;g13cd80088a5_1_226"/>
          <p:cNvSpPr txBox="1"/>
          <p:nvPr>
            <p:ph idx="1" type="body"/>
          </p:nvPr>
        </p:nvSpPr>
        <p:spPr>
          <a:xfrm>
            <a:off x="1107600" y="3092067"/>
            <a:ext cx="4945500" cy="28263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86" name="Google Shape;86;g13cd80088a5_1_22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7" name="Shape 87"/>
        <p:cNvGrpSpPr/>
        <p:nvPr/>
      </p:nvGrpSpPr>
      <p:grpSpPr>
        <a:xfrm>
          <a:off x="0" y="0"/>
          <a:ext cx="0" cy="0"/>
          <a:chOff x="0" y="0"/>
          <a:chExt cx="0" cy="0"/>
        </a:xfrm>
      </p:grpSpPr>
      <p:sp>
        <p:nvSpPr>
          <p:cNvPr id="88" name="Google Shape;88;g13cd80088a5_1_233"/>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3cd80088a5_1_233"/>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g13cd80088a5_1_233"/>
          <p:cNvGrpSpPr/>
          <p:nvPr/>
        </p:nvGrpSpPr>
        <p:grpSpPr>
          <a:xfrm>
            <a:off x="341189" y="-11"/>
            <a:ext cx="3001758" cy="1391229"/>
            <a:chOff x="3961956" y="4383950"/>
            <a:chExt cx="1160548" cy="548700"/>
          </a:xfrm>
        </p:grpSpPr>
        <p:sp>
          <p:nvSpPr>
            <p:cNvPr id="91" name="Google Shape;91;g13cd80088a5_1_233"/>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3cd80088a5_1_233"/>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3cd80088a5_1_233"/>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g13cd80088a5_1_23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g13cd80088a5_1_233"/>
          <p:cNvGrpSpPr/>
          <p:nvPr/>
        </p:nvGrpSpPr>
        <p:grpSpPr>
          <a:xfrm>
            <a:off x="46579" y="6029501"/>
            <a:ext cx="2124407" cy="822734"/>
            <a:chOff x="6917201" y="0"/>
            <a:chExt cx="2227776" cy="863400"/>
          </a:xfrm>
        </p:grpSpPr>
        <p:sp>
          <p:nvSpPr>
            <p:cNvPr id="96" name="Google Shape;96;g13cd80088a5_1_233"/>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13cd80088a5_1_233"/>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13cd80088a5_1_233"/>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g13cd80088a5_1_233"/>
          <p:cNvGrpSpPr/>
          <p:nvPr/>
        </p:nvGrpSpPr>
        <p:grpSpPr>
          <a:xfrm>
            <a:off x="7848470" y="1657"/>
            <a:ext cx="4343271" cy="1681990"/>
            <a:chOff x="6917201" y="0"/>
            <a:chExt cx="2227776" cy="863400"/>
          </a:xfrm>
        </p:grpSpPr>
        <p:sp>
          <p:nvSpPr>
            <p:cNvPr id="100" name="Google Shape;100;g13cd80088a5_1_233"/>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3cd80088a5_1_233"/>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13cd80088a5_1_233"/>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13cd80088a5_1_233"/>
          <p:cNvSpPr txBox="1"/>
          <p:nvPr>
            <p:ph type="title"/>
          </p:nvPr>
        </p:nvSpPr>
        <p:spPr>
          <a:xfrm>
            <a:off x="1858572" y="1734861"/>
            <a:ext cx="8489100" cy="33855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04" name="Google Shape;104;g13cd80088a5_1_233"/>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5" name="Shape 105"/>
        <p:cNvGrpSpPr/>
        <p:nvPr/>
      </p:nvGrpSpPr>
      <p:grpSpPr>
        <a:xfrm>
          <a:off x="0" y="0"/>
          <a:ext cx="0" cy="0"/>
          <a:chOff x="0" y="0"/>
          <a:chExt cx="0" cy="0"/>
        </a:xfrm>
      </p:grpSpPr>
      <p:sp>
        <p:nvSpPr>
          <p:cNvPr id="106" name="Google Shape;106;g13cd80088a5_1_25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13cd80088a5_1_25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3cd80088a5_1_25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3cd80088a5_1_251"/>
          <p:cNvSpPr txBox="1"/>
          <p:nvPr>
            <p:ph type="title"/>
          </p:nvPr>
        </p:nvSpPr>
        <p:spPr>
          <a:xfrm>
            <a:off x="1092200" y="1127467"/>
            <a:ext cx="8565600" cy="939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10" name="Google Shape;110;g13cd80088a5_1_251"/>
          <p:cNvSpPr txBox="1"/>
          <p:nvPr>
            <p:ph idx="1" type="subTitle"/>
          </p:nvPr>
        </p:nvSpPr>
        <p:spPr>
          <a:xfrm>
            <a:off x="1092200" y="2067600"/>
            <a:ext cx="7813200" cy="5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11" name="Google Shape;111;g13cd80088a5_1_251"/>
          <p:cNvSpPr txBox="1"/>
          <p:nvPr>
            <p:ph idx="2" type="body"/>
          </p:nvPr>
        </p:nvSpPr>
        <p:spPr>
          <a:xfrm>
            <a:off x="1092200" y="3289400"/>
            <a:ext cx="7813200" cy="2793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2" name="Google Shape;112;g13cd80088a5_1_25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g13cd80088a5_1_16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9pPr>
          </a:lstStyle>
          <a:p/>
        </p:txBody>
      </p:sp>
      <p:sp>
        <p:nvSpPr>
          <p:cNvPr id="11" name="Google Shape;11;g13cd80088a5_1_161"/>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Calibri"/>
              <a:buChar char="●"/>
              <a:defRPr b="0" i="0" sz="1700" u="none" cap="none" strike="noStrike">
                <a:solidFill>
                  <a:schemeClr val="dk2"/>
                </a:solidFill>
                <a:latin typeface="Calibri"/>
                <a:ea typeface="Calibri"/>
                <a:cs typeface="Calibri"/>
                <a:sym typeface="Calibri"/>
              </a:defRPr>
            </a:lvl1pPr>
            <a:lvl2pPr indent="-323850" lvl="1" marL="9144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2pPr>
            <a:lvl3pPr indent="-323850" lvl="2" marL="13716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3pPr>
            <a:lvl4pPr indent="-323850" lvl="3" marL="18288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4pPr>
            <a:lvl5pPr indent="-323850" lvl="4" marL="22860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5pPr>
            <a:lvl6pPr indent="-323850" lvl="5" marL="27432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6pPr>
            <a:lvl7pPr indent="-323850" lvl="6" marL="32004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7pPr>
            <a:lvl8pPr indent="-323850" lvl="7" marL="36576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8pPr>
            <a:lvl9pPr indent="-323850" lvl="8" marL="41148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9pPr>
          </a:lstStyle>
          <a:p/>
        </p:txBody>
      </p:sp>
      <p:sp>
        <p:nvSpPr>
          <p:cNvPr id="12" name="Google Shape;12;g13cd80088a5_1_16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34"/>
          <p:cNvSpPr txBox="1"/>
          <p:nvPr>
            <p:ph type="title"/>
          </p:nvPr>
        </p:nvSpPr>
        <p:spPr>
          <a:xfrm>
            <a:off x="1251678" y="382385"/>
            <a:ext cx="10178400" cy="7194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3600"/>
              <a:buFont typeface="Times New Roman"/>
              <a:buNone/>
              <a:defRPr b="1" i="0" sz="36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34"/>
          <p:cNvSpPr txBox="1"/>
          <p:nvPr>
            <p:ph idx="1" type="body"/>
          </p:nvPr>
        </p:nvSpPr>
        <p:spPr>
          <a:xfrm>
            <a:off x="1163543" y="1632204"/>
            <a:ext cx="10178400" cy="35937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chemeClr val="dk1"/>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chemeClr val="dk1"/>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137" name="Google Shape;137;p34"/>
          <p:cNvSpPr txBox="1"/>
          <p:nvPr>
            <p:ph idx="10" type="dt"/>
          </p:nvPr>
        </p:nvSpPr>
        <p:spPr>
          <a:xfrm>
            <a:off x="1251678" y="6375679"/>
            <a:ext cx="2329800" cy="348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8" name="Google Shape;138;p34"/>
          <p:cNvSpPr txBox="1"/>
          <p:nvPr>
            <p:ph idx="11" type="ftr"/>
          </p:nvPr>
        </p:nvSpPr>
        <p:spPr>
          <a:xfrm>
            <a:off x="4038600" y="6375679"/>
            <a:ext cx="4114800" cy="345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595959"/>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9" name="Google Shape;139;p34"/>
          <p:cNvSpPr txBox="1"/>
          <p:nvPr>
            <p:ph idx="12" type="sldNum"/>
          </p:nvPr>
        </p:nvSpPr>
        <p:spPr>
          <a:xfrm>
            <a:off x="8610601" y="6375679"/>
            <a:ext cx="2819400" cy="345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34"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41" name="Google Shape;141;p34" title="right edge border"/>
          <p:cNvSpPr/>
          <p:nvPr/>
        </p:nvSpPr>
        <p:spPr>
          <a:xfrm>
            <a:off x="11908536" y="0"/>
            <a:ext cx="2835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6.jpg"/><Relationship Id="rId5"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3cd80088a5_1_154"/>
          <p:cNvSpPr txBox="1"/>
          <p:nvPr>
            <p:ph type="ctrTitle"/>
          </p:nvPr>
        </p:nvSpPr>
        <p:spPr>
          <a:xfrm>
            <a:off x="2478271" y="2227244"/>
            <a:ext cx="7148400" cy="1930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5100"/>
              <a:buNone/>
            </a:pPr>
            <a:r>
              <a:rPr b="1" lang="en-US" sz="4100">
                <a:solidFill>
                  <a:srgbClr val="674EA7"/>
                </a:solidFill>
                <a:latin typeface="Times New Roman"/>
                <a:ea typeface="Times New Roman"/>
                <a:cs typeface="Times New Roman"/>
                <a:sym typeface="Times New Roman"/>
              </a:rPr>
              <a:t>Introduction </a:t>
            </a:r>
            <a:endParaRPr b="1" sz="4100">
              <a:solidFill>
                <a:srgbClr val="674EA7"/>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5100"/>
              <a:buNone/>
            </a:pPr>
            <a:r>
              <a:rPr b="1" lang="en-US" sz="4100">
                <a:solidFill>
                  <a:srgbClr val="674EA7"/>
                </a:solidFill>
                <a:latin typeface="Times New Roman"/>
                <a:ea typeface="Times New Roman"/>
                <a:cs typeface="Times New Roman"/>
                <a:sym typeface="Times New Roman"/>
              </a:rPr>
              <a:t>to</a:t>
            </a:r>
            <a:r>
              <a:rPr lang="en-US" sz="4100"/>
              <a:t> </a:t>
            </a:r>
            <a:endParaRPr sz="4100"/>
          </a:p>
          <a:p>
            <a:pPr indent="0" lvl="0" marL="0" rtl="0" algn="ctr">
              <a:lnSpc>
                <a:spcPct val="100000"/>
              </a:lnSpc>
              <a:spcBef>
                <a:spcPts val="0"/>
              </a:spcBef>
              <a:spcAft>
                <a:spcPts val="0"/>
              </a:spcAft>
              <a:buSzPts val="5100"/>
              <a:buNone/>
            </a:pPr>
            <a:r>
              <a:rPr b="1" lang="en-US" sz="4100">
                <a:solidFill>
                  <a:srgbClr val="20124D"/>
                </a:solidFill>
                <a:highlight>
                  <a:schemeClr val="dk1"/>
                </a:highlight>
                <a:latin typeface="Times New Roman"/>
                <a:ea typeface="Times New Roman"/>
                <a:cs typeface="Times New Roman"/>
                <a:sym typeface="Times New Roman"/>
              </a:rPr>
              <a:t>Declarative programming </a:t>
            </a:r>
            <a:endParaRPr sz="4100"/>
          </a:p>
        </p:txBody>
      </p:sp>
      <p:sp>
        <p:nvSpPr>
          <p:cNvPr id="195" name="Google Shape;195;g13cd80088a5_1_154"/>
          <p:cNvSpPr txBox="1"/>
          <p:nvPr>
            <p:ph idx="1" type="subTitle"/>
          </p:nvPr>
        </p:nvSpPr>
        <p:spPr>
          <a:xfrm>
            <a:off x="2478267" y="5339807"/>
            <a:ext cx="7148400" cy="1054500"/>
          </a:xfrm>
          <a:prstGeom prst="rect">
            <a:avLst/>
          </a:prstGeom>
          <a:noFill/>
          <a:ln>
            <a:noFill/>
          </a:ln>
        </p:spPr>
        <p:txBody>
          <a:bodyPr anchorCtr="0" anchor="t" bIns="121900" lIns="121900" spcFirstLastPara="1" rIns="121900" wrap="square" tIns="121900">
            <a:normAutofit lnSpcReduction="20000"/>
          </a:bodyPr>
          <a:lstStyle/>
          <a:p>
            <a:pPr indent="0" lvl="0" marL="0" rtl="0" algn="ctr">
              <a:lnSpc>
                <a:spcPct val="100000"/>
              </a:lnSpc>
              <a:spcBef>
                <a:spcPts val="0"/>
              </a:spcBef>
              <a:spcAft>
                <a:spcPts val="0"/>
              </a:spcAft>
              <a:buSzPts val="2100"/>
              <a:buNone/>
            </a:pPr>
            <a:r>
              <a:rPr b="1" lang="en-US">
                <a:solidFill>
                  <a:srgbClr val="85200C"/>
                </a:solidFill>
                <a:latin typeface="Times New Roman"/>
                <a:ea typeface="Times New Roman"/>
                <a:cs typeface="Times New Roman"/>
                <a:sym typeface="Times New Roman"/>
              </a:rPr>
              <a:t>Ms.Manya Gidwani</a:t>
            </a:r>
            <a:endParaRPr b="1">
              <a:solidFill>
                <a:srgbClr val="85200C"/>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b="1" lang="en-US">
                <a:solidFill>
                  <a:srgbClr val="85200C"/>
                </a:solidFill>
                <a:latin typeface="Times New Roman"/>
                <a:ea typeface="Times New Roman"/>
                <a:cs typeface="Times New Roman"/>
                <a:sym typeface="Times New Roman"/>
              </a:rPr>
              <a:t>Asst. Prof.</a:t>
            </a:r>
            <a:endParaRPr b="1">
              <a:solidFill>
                <a:srgbClr val="85200C"/>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100"/>
              <a:buNone/>
            </a:pPr>
            <a:r>
              <a:rPr b="1" lang="en-US">
                <a:solidFill>
                  <a:srgbClr val="85200C"/>
                </a:solidFill>
                <a:latin typeface="Times New Roman"/>
                <a:ea typeface="Times New Roman"/>
                <a:cs typeface="Times New Roman"/>
                <a:sym typeface="Times New Roman"/>
              </a:rPr>
              <a:t>Information Technology Department</a:t>
            </a:r>
            <a:endParaRPr b="1">
              <a:solidFill>
                <a:srgbClr val="85200C"/>
              </a:solidFill>
              <a:latin typeface="Times New Roman"/>
              <a:ea typeface="Times New Roman"/>
              <a:cs typeface="Times New Roman"/>
              <a:sym typeface="Times New Roman"/>
            </a:endParaRPr>
          </a:p>
        </p:txBody>
      </p:sp>
      <p:sp>
        <p:nvSpPr>
          <p:cNvPr id="196" name="Google Shape;196;g13cd80088a5_1_154"/>
          <p:cNvSpPr txBox="1"/>
          <p:nvPr/>
        </p:nvSpPr>
        <p:spPr>
          <a:xfrm>
            <a:off x="2093667" y="511367"/>
            <a:ext cx="9787500" cy="708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FF"/>
                </a:solidFill>
                <a:latin typeface="Times New Roman"/>
                <a:ea typeface="Times New Roman"/>
                <a:cs typeface="Times New Roman"/>
                <a:sym typeface="Times New Roman"/>
              </a:rPr>
              <a:t>Mahavir Education Trust's</a:t>
            </a:r>
            <a:endParaRPr b="1" i="0" sz="1100" u="none" cap="none" strike="noStrike">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FF"/>
                </a:solidFill>
                <a:latin typeface="Times New Roman"/>
                <a:ea typeface="Times New Roman"/>
                <a:cs typeface="Times New Roman"/>
                <a:sym typeface="Times New Roman"/>
              </a:rPr>
              <a:t>Shah &amp; Anchor Kutchhi Engineering College</a:t>
            </a:r>
            <a:endParaRPr b="1" i="0" sz="1900" u="none" cap="none" strike="noStrike">
              <a:solidFill>
                <a:srgbClr val="0000FF"/>
              </a:solidFill>
              <a:latin typeface="Times New Roman"/>
              <a:ea typeface="Times New Roman"/>
              <a:cs typeface="Times New Roman"/>
              <a:sym typeface="Times New Roman"/>
            </a:endParaRPr>
          </a:p>
        </p:txBody>
      </p:sp>
      <p:pic>
        <p:nvPicPr>
          <p:cNvPr id="197" name="Google Shape;197;g13cd80088a5_1_154"/>
          <p:cNvPicPr preferRelativeResize="0"/>
          <p:nvPr/>
        </p:nvPicPr>
        <p:blipFill rotWithShape="1">
          <a:blip r:embed="rId3">
            <a:alphaModFix/>
          </a:blip>
          <a:srcRect b="0" l="0" r="0" t="0"/>
          <a:stretch/>
        </p:blipFill>
        <p:spPr>
          <a:xfrm>
            <a:off x="3777300" y="511367"/>
            <a:ext cx="808966" cy="8386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txBox="1"/>
          <p:nvPr>
            <p:ph idx="1" type="body"/>
          </p:nvPr>
        </p:nvSpPr>
        <p:spPr>
          <a:xfrm>
            <a:off x="1024719" y="2617131"/>
            <a:ext cx="10178322" cy="1652240"/>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2800"/>
              <a:buChar char="•"/>
            </a:pPr>
            <a:r>
              <a:rPr lang="en-US" sz="2800"/>
              <a:t>Olivia likes Pizza.</a:t>
            </a:r>
            <a:endParaRPr/>
          </a:p>
          <a:p>
            <a:pPr indent="-50800" lvl="0" marL="228600" rtl="0" algn="l">
              <a:lnSpc>
                <a:spcPct val="110000"/>
              </a:lnSpc>
              <a:spcBef>
                <a:spcPts val="700"/>
              </a:spcBef>
              <a:spcAft>
                <a:spcPts val="0"/>
              </a:spcAft>
              <a:buSzPts val="2800"/>
              <a:buNone/>
            </a:pPr>
            <a:r>
              <a:t/>
            </a:r>
            <a:endParaRPr sz="2800"/>
          </a:p>
          <a:p>
            <a:pPr indent="0" lvl="0" marL="0" rtl="0" algn="l">
              <a:lnSpc>
                <a:spcPct val="110000"/>
              </a:lnSpc>
              <a:spcBef>
                <a:spcPts val="700"/>
              </a:spcBef>
              <a:spcAft>
                <a:spcPts val="0"/>
              </a:spcAft>
              <a:buSzPts val="2800"/>
              <a:buNone/>
            </a:pPr>
            <a:r>
              <a:rPr lang="en-US" sz="2800"/>
              <a:t>likes(olivia, pizza).</a:t>
            </a:r>
            <a:endParaRPr sz="2800"/>
          </a:p>
        </p:txBody>
      </p:sp>
      <p:sp>
        <p:nvSpPr>
          <p:cNvPr id="263" name="Google Shape;263;p8"/>
          <p:cNvSpPr/>
          <p:nvPr/>
        </p:nvSpPr>
        <p:spPr>
          <a:xfrm>
            <a:off x="1781004" y="1671330"/>
            <a:ext cx="1161822" cy="461665"/>
          </a:xfrm>
          <a:prstGeom prst="rect">
            <a:avLst/>
          </a:prstGeom>
          <a:solidFill>
            <a:srgbClr val="00B05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FACTS</a:t>
            </a:r>
            <a:endParaRPr b="0" i="0" sz="2400" u="none" cap="none" strike="noStrike">
              <a:solidFill>
                <a:schemeClr val="dk1"/>
              </a:solidFill>
              <a:latin typeface="Gill Sans"/>
              <a:ea typeface="Gill Sans"/>
              <a:cs typeface="Gill Sans"/>
              <a:sym typeface="Gill Sans"/>
            </a:endParaRPr>
          </a:p>
        </p:txBody>
      </p:sp>
      <p:sp>
        <p:nvSpPr>
          <p:cNvPr id="264" name="Google Shape;264;p8"/>
          <p:cNvSpPr/>
          <p:nvPr/>
        </p:nvSpPr>
        <p:spPr>
          <a:xfrm>
            <a:off x="4134941" y="1671329"/>
            <a:ext cx="1652925" cy="461665"/>
          </a:xfrm>
          <a:prstGeom prst="rect">
            <a:avLst/>
          </a:prstGeom>
          <a:solidFill>
            <a:srgbClr val="FF00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OBJECTS</a:t>
            </a:r>
            <a:endParaRPr b="0" i="0" sz="2400" u="none" cap="none" strike="noStrike">
              <a:solidFill>
                <a:schemeClr val="dk1"/>
              </a:solidFill>
              <a:latin typeface="Gill Sans"/>
              <a:ea typeface="Gill Sans"/>
              <a:cs typeface="Gill Sans"/>
              <a:sym typeface="Gill Sans"/>
            </a:endParaRPr>
          </a:p>
        </p:txBody>
      </p:sp>
      <p:sp>
        <p:nvSpPr>
          <p:cNvPr id="265" name="Google Shape;265;p8"/>
          <p:cNvSpPr/>
          <p:nvPr/>
        </p:nvSpPr>
        <p:spPr>
          <a:xfrm>
            <a:off x="6507195" y="1671328"/>
            <a:ext cx="2414768" cy="461665"/>
          </a:xfrm>
          <a:prstGeom prst="rect">
            <a:avLst/>
          </a:prstGeom>
          <a:solidFill>
            <a:srgbClr val="FFFF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RELATIONSHIP</a:t>
            </a:r>
            <a:endParaRPr b="0" i="0" sz="2400" u="none" cap="none" strike="noStrike">
              <a:solidFill>
                <a:schemeClr val="dk1"/>
              </a:solidFill>
              <a:latin typeface="Gill Sans"/>
              <a:ea typeface="Gill Sans"/>
              <a:cs typeface="Gill Sans"/>
              <a:sym typeface="Gill Sans"/>
            </a:endParaRPr>
          </a:p>
        </p:txBody>
      </p:sp>
      <p:sp>
        <p:nvSpPr>
          <p:cNvPr id="266" name="Google Shape;266;p8"/>
          <p:cNvSpPr txBox="1"/>
          <p:nvPr>
            <p:ph type="title"/>
          </p:nvPr>
        </p:nvSpPr>
        <p:spPr>
          <a:xfrm>
            <a:off x="2277646" y="501710"/>
            <a:ext cx="7907100" cy="593700"/>
          </a:xfrm>
          <a:prstGeom prst="rect">
            <a:avLst/>
          </a:prstGeom>
          <a:noFill/>
          <a:ln>
            <a:noFill/>
          </a:ln>
        </p:spPr>
        <p:txBody>
          <a:bodyPr anchorCtr="0" anchor="t" bIns="0" lIns="0" spcFirstLastPara="1" rIns="0" wrap="square" tIns="39350">
            <a:spAutoFit/>
          </a:bodyPr>
          <a:lstStyle/>
          <a:p>
            <a:pPr indent="0" lvl="0" marL="25400" rtl="0" algn="ctr">
              <a:lnSpc>
                <a:spcPct val="100000"/>
              </a:lnSpc>
              <a:spcBef>
                <a:spcPts val="0"/>
              </a:spcBef>
              <a:spcAft>
                <a:spcPts val="0"/>
              </a:spcAft>
              <a:buClr>
                <a:srgbClr val="2CA1BE"/>
              </a:buClr>
              <a:buSzPts val="2400"/>
              <a:buFont typeface="Times New Roman"/>
              <a:buNone/>
            </a:pPr>
            <a:r>
              <a:rPr lang="en-US">
                <a:latin typeface="Times New Roman"/>
                <a:ea typeface="Times New Roman"/>
                <a:cs typeface="Times New Roman"/>
                <a:sym typeface="Times New Roman"/>
              </a:rPr>
              <a:t>Introduction-PROLOG </a:t>
            </a:r>
            <a:endParaRPr>
              <a:latin typeface="Times New Roman"/>
              <a:ea typeface="Times New Roman"/>
              <a:cs typeface="Times New Roman"/>
              <a:sym typeface="Times New Roman"/>
            </a:endParaRPr>
          </a:p>
        </p:txBody>
      </p:sp>
      <p:sp>
        <p:nvSpPr>
          <p:cNvPr id="267" name="Google Shape;267;p8"/>
          <p:cNvSpPr/>
          <p:nvPr/>
        </p:nvSpPr>
        <p:spPr>
          <a:xfrm>
            <a:off x="4134941" y="3958766"/>
            <a:ext cx="2247571" cy="207264"/>
          </a:xfrm>
          <a:prstGeom prst="leftArrow">
            <a:avLst>
              <a:gd fmla="val 50000" name="adj1"/>
              <a:gd fmla="val 50000" name="adj2"/>
            </a:avLst>
          </a:prstGeom>
          <a:solidFill>
            <a:srgbClr val="00B050"/>
          </a:solidFill>
          <a:ln cap="flat" cmpd="sng" w="127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8" name="Google Shape;268;p8"/>
          <p:cNvSpPr/>
          <p:nvPr/>
        </p:nvSpPr>
        <p:spPr>
          <a:xfrm rot="2634233">
            <a:off x="2414576" y="4842842"/>
            <a:ext cx="1925917" cy="183405"/>
          </a:xfrm>
          <a:prstGeom prst="leftArrow">
            <a:avLst>
              <a:gd fmla="val 50000" name="adj1"/>
              <a:gd fmla="val 50000" name="adj2"/>
            </a:avLst>
          </a:prstGeom>
          <a:solidFill>
            <a:srgbClr val="C00000"/>
          </a:solidFill>
          <a:ln cap="flat" cmpd="sng" w="127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9" name="Google Shape;269;p8"/>
          <p:cNvSpPr/>
          <p:nvPr/>
        </p:nvSpPr>
        <p:spPr>
          <a:xfrm rot="2743460">
            <a:off x="1813638" y="4916549"/>
            <a:ext cx="1886888" cy="152403"/>
          </a:xfrm>
          <a:prstGeom prst="leftArrow">
            <a:avLst>
              <a:gd fmla="val 50000" name="adj1"/>
              <a:gd fmla="val 50000" name="adj2"/>
            </a:avLst>
          </a:prstGeom>
          <a:solidFill>
            <a:srgbClr val="C00000"/>
          </a:solidFill>
          <a:ln cap="flat" cmpd="sng" w="127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0" name="Google Shape;270;p8"/>
          <p:cNvSpPr/>
          <p:nvPr/>
        </p:nvSpPr>
        <p:spPr>
          <a:xfrm>
            <a:off x="3470271" y="5721444"/>
            <a:ext cx="1652925" cy="461665"/>
          </a:xfrm>
          <a:prstGeom prst="rect">
            <a:avLst/>
          </a:prstGeom>
          <a:solidFill>
            <a:srgbClr val="FF00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OBJECTS</a:t>
            </a:r>
            <a:endParaRPr b="0" i="0" sz="2400" u="none" cap="none" strike="noStrike">
              <a:solidFill>
                <a:schemeClr val="dk1"/>
              </a:solidFill>
              <a:latin typeface="Gill Sans"/>
              <a:ea typeface="Gill Sans"/>
              <a:cs typeface="Gill Sans"/>
              <a:sym typeface="Gill Sans"/>
            </a:endParaRPr>
          </a:p>
        </p:txBody>
      </p:sp>
      <p:sp>
        <p:nvSpPr>
          <p:cNvPr id="271" name="Google Shape;271;p8"/>
          <p:cNvSpPr/>
          <p:nvPr/>
        </p:nvSpPr>
        <p:spPr>
          <a:xfrm>
            <a:off x="6510121" y="3727933"/>
            <a:ext cx="1161822" cy="461665"/>
          </a:xfrm>
          <a:prstGeom prst="rect">
            <a:avLst/>
          </a:prstGeom>
          <a:solidFill>
            <a:srgbClr val="00B05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FACTS</a:t>
            </a:r>
            <a:endParaRPr b="0" i="0" sz="2400" u="none" cap="none" strike="noStrike">
              <a:solidFill>
                <a:schemeClr val="dk1"/>
              </a:solidFill>
              <a:latin typeface="Gill Sans"/>
              <a:ea typeface="Gill Sans"/>
              <a:cs typeface="Gill Sans"/>
              <a:sym typeface="Gill Sans"/>
            </a:endParaRPr>
          </a:p>
        </p:txBody>
      </p:sp>
      <p:sp>
        <p:nvSpPr>
          <p:cNvPr id="272" name="Google Shape;272;p8"/>
          <p:cNvSpPr/>
          <p:nvPr/>
        </p:nvSpPr>
        <p:spPr>
          <a:xfrm rot="5400000">
            <a:off x="836913" y="4656188"/>
            <a:ext cx="1030323" cy="215579"/>
          </a:xfrm>
          <a:prstGeom prst="leftArrow">
            <a:avLst>
              <a:gd fmla="val 50000" name="adj1"/>
              <a:gd fmla="val 50000" name="adj2"/>
            </a:avLst>
          </a:prstGeom>
          <a:solidFill>
            <a:srgbClr val="FFFF00"/>
          </a:solidFill>
          <a:ln cap="flat" cmpd="sng" w="127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3" name="Google Shape;273;p8"/>
          <p:cNvSpPr/>
          <p:nvPr/>
        </p:nvSpPr>
        <p:spPr>
          <a:xfrm>
            <a:off x="886975" y="5342488"/>
            <a:ext cx="1880609" cy="369332"/>
          </a:xfrm>
          <a:prstGeom prst="rect">
            <a:avLst/>
          </a:prstGeom>
          <a:solidFill>
            <a:srgbClr val="FFFF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RELATIONSHIP</a:t>
            </a:r>
            <a:endParaRPr b="0" i="0" sz="1800" u="none" cap="none" strike="noStrike">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2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2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2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5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5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500"/>
                                        <p:tgtEl>
                                          <p:spTgt spid="262">
                                            <p:txEl>
                                              <p:pRg end="2" st="2"/>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2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2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2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9"/>
          <p:cNvSpPr txBox="1"/>
          <p:nvPr>
            <p:ph idx="1" type="body"/>
          </p:nvPr>
        </p:nvSpPr>
        <p:spPr>
          <a:xfrm>
            <a:off x="1024719" y="2617131"/>
            <a:ext cx="10178322" cy="1652240"/>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2800"/>
              <a:buChar char="•"/>
            </a:pPr>
            <a:r>
              <a:rPr lang="en-US" sz="2800"/>
              <a:t>Olivia is student.</a:t>
            </a:r>
            <a:endParaRPr/>
          </a:p>
          <a:p>
            <a:pPr indent="-50800" lvl="0" marL="228600" rtl="0" algn="l">
              <a:lnSpc>
                <a:spcPct val="110000"/>
              </a:lnSpc>
              <a:spcBef>
                <a:spcPts val="700"/>
              </a:spcBef>
              <a:spcAft>
                <a:spcPts val="0"/>
              </a:spcAft>
              <a:buSzPts val="2800"/>
              <a:buNone/>
            </a:pPr>
            <a:r>
              <a:t/>
            </a:r>
            <a:endParaRPr sz="2800"/>
          </a:p>
          <a:p>
            <a:pPr indent="0" lvl="0" marL="0" rtl="0" algn="l">
              <a:lnSpc>
                <a:spcPct val="110000"/>
              </a:lnSpc>
              <a:spcBef>
                <a:spcPts val="700"/>
              </a:spcBef>
              <a:spcAft>
                <a:spcPts val="0"/>
              </a:spcAft>
              <a:buSzPts val="2800"/>
              <a:buNone/>
            </a:pPr>
            <a:r>
              <a:rPr lang="en-US" sz="2800"/>
              <a:t>student(olivia).</a:t>
            </a:r>
            <a:endParaRPr sz="2800"/>
          </a:p>
        </p:txBody>
      </p:sp>
      <p:sp>
        <p:nvSpPr>
          <p:cNvPr id="279" name="Google Shape;279;p9"/>
          <p:cNvSpPr/>
          <p:nvPr/>
        </p:nvSpPr>
        <p:spPr>
          <a:xfrm>
            <a:off x="1781004" y="1671330"/>
            <a:ext cx="1161822" cy="461665"/>
          </a:xfrm>
          <a:prstGeom prst="rect">
            <a:avLst/>
          </a:prstGeom>
          <a:solidFill>
            <a:srgbClr val="00B05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FACTS</a:t>
            </a:r>
            <a:endParaRPr b="0" i="0" sz="2400" u="none" cap="none" strike="noStrike">
              <a:solidFill>
                <a:schemeClr val="dk1"/>
              </a:solidFill>
              <a:latin typeface="Gill Sans"/>
              <a:ea typeface="Gill Sans"/>
              <a:cs typeface="Gill Sans"/>
              <a:sym typeface="Gill Sans"/>
            </a:endParaRPr>
          </a:p>
        </p:txBody>
      </p:sp>
      <p:sp>
        <p:nvSpPr>
          <p:cNvPr id="280" name="Google Shape;280;p9"/>
          <p:cNvSpPr/>
          <p:nvPr/>
        </p:nvSpPr>
        <p:spPr>
          <a:xfrm>
            <a:off x="4134941" y="1671329"/>
            <a:ext cx="1652925" cy="461665"/>
          </a:xfrm>
          <a:prstGeom prst="rect">
            <a:avLst/>
          </a:prstGeom>
          <a:solidFill>
            <a:srgbClr val="FF00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OBJECTS</a:t>
            </a:r>
            <a:endParaRPr b="0" i="0" sz="2400" u="none" cap="none" strike="noStrike">
              <a:solidFill>
                <a:schemeClr val="dk1"/>
              </a:solidFill>
              <a:latin typeface="Gill Sans"/>
              <a:ea typeface="Gill Sans"/>
              <a:cs typeface="Gill Sans"/>
              <a:sym typeface="Gill Sans"/>
            </a:endParaRPr>
          </a:p>
        </p:txBody>
      </p:sp>
      <p:sp>
        <p:nvSpPr>
          <p:cNvPr id="281" name="Google Shape;281;p9"/>
          <p:cNvSpPr/>
          <p:nvPr/>
        </p:nvSpPr>
        <p:spPr>
          <a:xfrm>
            <a:off x="6507195" y="1671328"/>
            <a:ext cx="2414768" cy="461665"/>
          </a:xfrm>
          <a:prstGeom prst="rect">
            <a:avLst/>
          </a:prstGeom>
          <a:solidFill>
            <a:srgbClr val="FFFF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RELATIONSHIP</a:t>
            </a:r>
            <a:endParaRPr b="0" i="0" sz="2400" u="none" cap="none" strike="noStrike">
              <a:solidFill>
                <a:schemeClr val="dk1"/>
              </a:solidFill>
              <a:latin typeface="Gill Sans"/>
              <a:ea typeface="Gill Sans"/>
              <a:cs typeface="Gill Sans"/>
              <a:sym typeface="Gill Sans"/>
            </a:endParaRPr>
          </a:p>
        </p:txBody>
      </p:sp>
      <p:sp>
        <p:nvSpPr>
          <p:cNvPr id="282" name="Google Shape;282;p9"/>
          <p:cNvSpPr txBox="1"/>
          <p:nvPr>
            <p:ph type="title"/>
          </p:nvPr>
        </p:nvSpPr>
        <p:spPr>
          <a:xfrm>
            <a:off x="2277646" y="501710"/>
            <a:ext cx="7907100" cy="593700"/>
          </a:xfrm>
          <a:prstGeom prst="rect">
            <a:avLst/>
          </a:prstGeom>
          <a:noFill/>
          <a:ln>
            <a:noFill/>
          </a:ln>
        </p:spPr>
        <p:txBody>
          <a:bodyPr anchorCtr="0" anchor="t" bIns="0" lIns="0" spcFirstLastPara="1" rIns="0" wrap="square" tIns="39350">
            <a:spAutoFit/>
          </a:bodyPr>
          <a:lstStyle/>
          <a:p>
            <a:pPr indent="0" lvl="0" marL="25400" rtl="0" algn="ctr">
              <a:lnSpc>
                <a:spcPct val="100000"/>
              </a:lnSpc>
              <a:spcBef>
                <a:spcPts val="0"/>
              </a:spcBef>
              <a:spcAft>
                <a:spcPts val="0"/>
              </a:spcAft>
              <a:buClr>
                <a:srgbClr val="2CA1BE"/>
              </a:buClr>
              <a:buSzPts val="2400"/>
              <a:buFont typeface="Times New Roman"/>
              <a:buNone/>
            </a:pPr>
            <a:r>
              <a:rPr lang="en-US">
                <a:latin typeface="Times New Roman"/>
                <a:ea typeface="Times New Roman"/>
                <a:cs typeface="Times New Roman"/>
                <a:sym typeface="Times New Roman"/>
              </a:rPr>
              <a:t>Introduction-PROLOG </a:t>
            </a:r>
            <a:endParaRPr>
              <a:latin typeface="Times New Roman"/>
              <a:ea typeface="Times New Roman"/>
              <a:cs typeface="Times New Roman"/>
              <a:sym typeface="Times New Roman"/>
            </a:endParaRPr>
          </a:p>
        </p:txBody>
      </p:sp>
      <p:sp>
        <p:nvSpPr>
          <p:cNvPr id="283" name="Google Shape;283;p9"/>
          <p:cNvSpPr/>
          <p:nvPr/>
        </p:nvSpPr>
        <p:spPr>
          <a:xfrm>
            <a:off x="4134941" y="3958766"/>
            <a:ext cx="2247571" cy="207264"/>
          </a:xfrm>
          <a:prstGeom prst="leftArrow">
            <a:avLst>
              <a:gd fmla="val 50000" name="adj1"/>
              <a:gd fmla="val 50000" name="adj2"/>
            </a:avLst>
          </a:prstGeom>
          <a:solidFill>
            <a:srgbClr val="00B050"/>
          </a:solidFill>
          <a:ln cap="flat" cmpd="sng" w="127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4" name="Google Shape;284;p9"/>
          <p:cNvSpPr/>
          <p:nvPr/>
        </p:nvSpPr>
        <p:spPr>
          <a:xfrm rot="2634233">
            <a:off x="2414576" y="4842842"/>
            <a:ext cx="1925917" cy="183405"/>
          </a:xfrm>
          <a:prstGeom prst="leftArrow">
            <a:avLst>
              <a:gd fmla="val 50000" name="adj1"/>
              <a:gd fmla="val 50000" name="adj2"/>
            </a:avLst>
          </a:prstGeom>
          <a:solidFill>
            <a:srgbClr val="C00000"/>
          </a:solidFill>
          <a:ln cap="flat" cmpd="sng" w="127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5" name="Google Shape;285;p9"/>
          <p:cNvSpPr/>
          <p:nvPr/>
        </p:nvSpPr>
        <p:spPr>
          <a:xfrm>
            <a:off x="3470271" y="5721444"/>
            <a:ext cx="1406529" cy="461665"/>
          </a:xfrm>
          <a:prstGeom prst="rect">
            <a:avLst/>
          </a:prstGeom>
          <a:solidFill>
            <a:srgbClr val="FF00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OBJECT</a:t>
            </a:r>
            <a:endParaRPr b="0" i="0" sz="2400" u="none" cap="none" strike="noStrike">
              <a:solidFill>
                <a:schemeClr val="dk1"/>
              </a:solidFill>
              <a:latin typeface="Gill Sans"/>
              <a:ea typeface="Gill Sans"/>
              <a:cs typeface="Gill Sans"/>
              <a:sym typeface="Gill Sans"/>
            </a:endParaRPr>
          </a:p>
        </p:txBody>
      </p:sp>
      <p:sp>
        <p:nvSpPr>
          <p:cNvPr id="286" name="Google Shape;286;p9"/>
          <p:cNvSpPr/>
          <p:nvPr/>
        </p:nvSpPr>
        <p:spPr>
          <a:xfrm>
            <a:off x="6510121" y="3727933"/>
            <a:ext cx="1161822" cy="461665"/>
          </a:xfrm>
          <a:prstGeom prst="rect">
            <a:avLst/>
          </a:prstGeom>
          <a:solidFill>
            <a:srgbClr val="00B05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FACT</a:t>
            </a:r>
            <a:endParaRPr b="0" i="0" sz="2400" u="none" cap="none" strike="noStrike">
              <a:solidFill>
                <a:schemeClr val="dk1"/>
              </a:solidFill>
              <a:latin typeface="Gill Sans"/>
              <a:ea typeface="Gill Sans"/>
              <a:cs typeface="Gill Sans"/>
              <a:sym typeface="Gill Sans"/>
            </a:endParaRPr>
          </a:p>
        </p:txBody>
      </p:sp>
      <p:sp>
        <p:nvSpPr>
          <p:cNvPr id="287" name="Google Shape;287;p9"/>
          <p:cNvSpPr/>
          <p:nvPr/>
        </p:nvSpPr>
        <p:spPr>
          <a:xfrm rot="5400000">
            <a:off x="836913" y="4656188"/>
            <a:ext cx="1030323" cy="215579"/>
          </a:xfrm>
          <a:prstGeom prst="leftArrow">
            <a:avLst>
              <a:gd fmla="val 50000" name="adj1"/>
              <a:gd fmla="val 50000" name="adj2"/>
            </a:avLst>
          </a:prstGeom>
          <a:solidFill>
            <a:srgbClr val="FFFF00"/>
          </a:solidFill>
          <a:ln cap="flat" cmpd="sng" w="127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8" name="Google Shape;288;p9"/>
          <p:cNvSpPr/>
          <p:nvPr/>
        </p:nvSpPr>
        <p:spPr>
          <a:xfrm>
            <a:off x="886975" y="5342488"/>
            <a:ext cx="1880609" cy="369332"/>
          </a:xfrm>
          <a:prstGeom prst="rect">
            <a:avLst/>
          </a:prstGeom>
          <a:solidFill>
            <a:srgbClr val="FFFF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RELATIONSHIP</a:t>
            </a:r>
            <a:endParaRPr b="0" i="0" sz="1800" u="none" cap="none" strike="noStrike">
              <a:solidFill>
                <a:schemeClr val="dk1"/>
              </a:solidFill>
              <a:latin typeface="Gill Sans"/>
              <a:ea typeface="Gill Sans"/>
              <a:cs typeface="Gill Sans"/>
              <a:sym typeface="Gill Sans"/>
            </a:endParaRPr>
          </a:p>
        </p:txBody>
      </p:sp>
      <p:sp>
        <p:nvSpPr>
          <p:cNvPr id="289" name="Google Shape;289;p9"/>
          <p:cNvSpPr txBox="1"/>
          <p:nvPr/>
        </p:nvSpPr>
        <p:spPr>
          <a:xfrm>
            <a:off x="7421595" y="5668381"/>
            <a:ext cx="4038885" cy="118386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0000"/>
              </a:lnSpc>
              <a:spcBef>
                <a:spcPts val="0"/>
              </a:spcBef>
              <a:spcAft>
                <a:spcPts val="0"/>
              </a:spcAft>
              <a:buClr>
                <a:schemeClr val="dk2"/>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Beginning with lower case letters.</a:t>
            </a:r>
            <a:endParaRPr b="0" i="0" sz="1400" u="none" cap="none" strike="noStrike">
              <a:solidFill>
                <a:srgbClr val="000000"/>
              </a:solidFill>
              <a:latin typeface="Arial"/>
              <a:ea typeface="Arial"/>
              <a:cs typeface="Arial"/>
              <a:sym typeface="Arial"/>
            </a:endParaRPr>
          </a:p>
          <a:p>
            <a:pPr indent="-228600" lvl="0" marL="228600" marR="0" rtl="0" algn="l">
              <a:lnSpc>
                <a:spcPct val="110000"/>
              </a:lnSpc>
              <a:spcBef>
                <a:spcPts val="700"/>
              </a:spcBef>
              <a:spcAft>
                <a:spcPts val="0"/>
              </a:spcAft>
              <a:buClr>
                <a:schemeClr val="dk2"/>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End the fact with period (full stop).</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2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2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2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5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5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500"/>
                                        <p:tgtEl>
                                          <p:spTgt spid="278">
                                            <p:txEl>
                                              <p:pRg end="2" st="2"/>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2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2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2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5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500"/>
                                        <p:tgtEl>
                                          <p:spTgt spid="2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0"/>
          <p:cNvSpPr txBox="1"/>
          <p:nvPr>
            <p:ph type="title"/>
          </p:nvPr>
        </p:nvSpPr>
        <p:spPr>
          <a:xfrm>
            <a:off x="1251678" y="382385"/>
            <a:ext cx="10178400" cy="763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lang="en-US"/>
              <a:t>Basic Constructs of Prolog progarm</a:t>
            </a:r>
            <a:endParaRPr/>
          </a:p>
        </p:txBody>
      </p:sp>
      <p:pic>
        <p:nvPicPr>
          <p:cNvPr descr="Fun Interesting Facts You Never Knew About the Internet" id="295" name="Google Shape;295;p10"/>
          <p:cNvPicPr preferRelativeResize="0"/>
          <p:nvPr/>
        </p:nvPicPr>
        <p:blipFill rotWithShape="1">
          <a:blip r:embed="rId3">
            <a:alphaModFix/>
          </a:blip>
          <a:srcRect b="0" l="0" r="0" t="0"/>
          <a:stretch/>
        </p:blipFill>
        <p:spPr>
          <a:xfrm>
            <a:off x="2435479" y="964044"/>
            <a:ext cx="5516487" cy="1946995"/>
          </a:xfrm>
          <a:prstGeom prst="rect">
            <a:avLst/>
          </a:prstGeom>
          <a:noFill/>
          <a:ln>
            <a:noFill/>
          </a:ln>
        </p:spPr>
      </p:pic>
      <p:pic>
        <p:nvPicPr>
          <p:cNvPr descr="PCB Design Rules Reference | Altium Designer 20.1 User Manual ..." id="296" name="Google Shape;296;p10"/>
          <p:cNvPicPr preferRelativeResize="0"/>
          <p:nvPr/>
        </p:nvPicPr>
        <p:blipFill rotWithShape="1">
          <a:blip r:embed="rId4">
            <a:alphaModFix/>
          </a:blip>
          <a:srcRect b="0" l="0" r="0" t="0"/>
          <a:stretch/>
        </p:blipFill>
        <p:spPr>
          <a:xfrm>
            <a:off x="6340839" y="3186113"/>
            <a:ext cx="4401312" cy="1828306"/>
          </a:xfrm>
          <a:prstGeom prst="rect">
            <a:avLst/>
          </a:prstGeom>
          <a:noFill/>
          <a:ln>
            <a:noFill/>
          </a:ln>
        </p:spPr>
      </p:pic>
      <p:pic>
        <p:nvPicPr>
          <p:cNvPr descr="Top Questions on Food Regulations Answered by Experts" id="297" name="Google Shape;297;p10"/>
          <p:cNvPicPr preferRelativeResize="0"/>
          <p:nvPr/>
        </p:nvPicPr>
        <p:blipFill rotWithShape="1">
          <a:blip r:embed="rId5">
            <a:alphaModFix/>
          </a:blip>
          <a:srcRect b="0" l="0" r="0" t="0"/>
          <a:stretch/>
        </p:blipFill>
        <p:spPr>
          <a:xfrm>
            <a:off x="1399089" y="4182677"/>
            <a:ext cx="3794633" cy="20180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2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2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2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1"/>
          <p:cNvSpPr txBox="1"/>
          <p:nvPr>
            <p:ph type="title"/>
          </p:nvPr>
        </p:nvSpPr>
        <p:spPr>
          <a:xfrm>
            <a:off x="7510272" y="1987295"/>
            <a:ext cx="3877056" cy="573025"/>
          </a:xfrm>
          <a:prstGeom prst="rect">
            <a:avLst/>
          </a:prstGeom>
          <a:solidFill>
            <a:srgbClr val="FFFF00"/>
          </a:solid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t>Knowledge Base</a:t>
            </a:r>
            <a:endParaRPr/>
          </a:p>
        </p:txBody>
      </p:sp>
      <p:pic>
        <p:nvPicPr>
          <p:cNvPr descr="Building a knowledge based economy | theindependentbd.com" id="303" name="Google Shape;303;p11"/>
          <p:cNvPicPr preferRelativeResize="0"/>
          <p:nvPr>
            <p:ph idx="1" type="body"/>
          </p:nvPr>
        </p:nvPicPr>
        <p:blipFill rotWithShape="1">
          <a:blip r:embed="rId3">
            <a:alphaModFix/>
          </a:blip>
          <a:srcRect b="0" l="15896" r="20551" t="6802"/>
          <a:stretch/>
        </p:blipFill>
        <p:spPr>
          <a:xfrm>
            <a:off x="7626096" y="2560320"/>
            <a:ext cx="3645408" cy="3007106"/>
          </a:xfrm>
          <a:prstGeom prst="rect">
            <a:avLst/>
          </a:prstGeom>
          <a:noFill/>
          <a:ln>
            <a:noFill/>
          </a:ln>
        </p:spPr>
      </p:pic>
      <p:pic>
        <p:nvPicPr>
          <p:cNvPr descr="Fun Interesting Facts You Never Knew About the Internet" id="304" name="Google Shape;304;p11"/>
          <p:cNvPicPr preferRelativeResize="0"/>
          <p:nvPr/>
        </p:nvPicPr>
        <p:blipFill rotWithShape="1">
          <a:blip r:embed="rId4">
            <a:alphaModFix/>
          </a:blip>
          <a:srcRect b="0" l="0" r="0" t="0"/>
          <a:stretch/>
        </p:blipFill>
        <p:spPr>
          <a:xfrm>
            <a:off x="2646665" y="2962655"/>
            <a:ext cx="2120408" cy="816865"/>
          </a:xfrm>
          <a:prstGeom prst="rect">
            <a:avLst/>
          </a:prstGeom>
          <a:noFill/>
          <a:ln>
            <a:noFill/>
          </a:ln>
        </p:spPr>
      </p:pic>
      <p:pic>
        <p:nvPicPr>
          <p:cNvPr descr="PCB Design Rules Reference | Altium Designer 20.1 User Manual ..." id="305" name="Google Shape;305;p11"/>
          <p:cNvPicPr preferRelativeResize="0"/>
          <p:nvPr/>
        </p:nvPicPr>
        <p:blipFill rotWithShape="1">
          <a:blip r:embed="rId5">
            <a:alphaModFix/>
          </a:blip>
          <a:srcRect b="0" l="0" r="0" t="0"/>
          <a:stretch/>
        </p:blipFill>
        <p:spPr>
          <a:xfrm>
            <a:off x="2646664" y="4271137"/>
            <a:ext cx="1742456" cy="890016"/>
          </a:xfrm>
          <a:prstGeom prst="rect">
            <a:avLst/>
          </a:prstGeom>
          <a:noFill/>
          <a:ln>
            <a:noFill/>
          </a:ln>
        </p:spPr>
      </p:pic>
      <p:sp>
        <p:nvSpPr>
          <p:cNvPr id="306" name="Google Shape;306;p11"/>
          <p:cNvSpPr txBox="1"/>
          <p:nvPr/>
        </p:nvSpPr>
        <p:spPr>
          <a:xfrm>
            <a:off x="2277646" y="501710"/>
            <a:ext cx="7906997" cy="593752"/>
          </a:xfrm>
          <a:prstGeom prst="rect">
            <a:avLst/>
          </a:prstGeom>
          <a:noFill/>
          <a:ln>
            <a:noFill/>
          </a:ln>
        </p:spPr>
        <p:txBody>
          <a:bodyPr anchorCtr="0" anchor="t" bIns="0" lIns="0" spcFirstLastPara="1" rIns="0" wrap="square" tIns="39350">
            <a:spAutoFit/>
          </a:bodyPr>
          <a:lstStyle/>
          <a:p>
            <a:pPr indent="0" lvl="0" marL="25400" marR="0" rtl="0" algn="ctr">
              <a:lnSpc>
                <a:spcPct val="100000"/>
              </a:lnSpc>
              <a:spcBef>
                <a:spcPts val="0"/>
              </a:spcBef>
              <a:spcAft>
                <a:spcPts val="0"/>
              </a:spcAft>
              <a:buClr>
                <a:srgbClr val="2CA1BE"/>
              </a:buClr>
              <a:buSzPts val="2400"/>
              <a:buFont typeface="Times New Roman"/>
              <a:buNone/>
            </a:pPr>
            <a:r>
              <a:rPr b="1" i="0" lang="en-US" sz="3600" u="none" cap="none" strike="noStrike">
                <a:solidFill>
                  <a:srgbClr val="C00000"/>
                </a:solidFill>
                <a:latin typeface="Times New Roman"/>
                <a:ea typeface="Times New Roman"/>
                <a:cs typeface="Times New Roman"/>
                <a:sym typeface="Times New Roman"/>
              </a:rPr>
              <a:t>Introduction-PROLOG </a:t>
            </a:r>
            <a:endParaRPr b="1" i="0" sz="3600" u="none" cap="none" strike="noStrike">
              <a:solidFill>
                <a:srgbClr val="C00000"/>
              </a:solidFill>
              <a:latin typeface="Times New Roman"/>
              <a:ea typeface="Times New Roman"/>
              <a:cs typeface="Times New Roman"/>
              <a:sym typeface="Times New Roman"/>
            </a:endParaRPr>
          </a:p>
        </p:txBody>
      </p:sp>
      <p:sp>
        <p:nvSpPr>
          <p:cNvPr id="307" name="Google Shape;307;p11"/>
          <p:cNvSpPr txBox="1"/>
          <p:nvPr/>
        </p:nvSpPr>
        <p:spPr>
          <a:xfrm>
            <a:off x="2277646" y="6059044"/>
            <a:ext cx="9546336" cy="409086"/>
          </a:xfrm>
          <a:prstGeom prst="rect">
            <a:avLst/>
          </a:prstGeom>
          <a:noFill/>
          <a:ln>
            <a:noFill/>
          </a:ln>
        </p:spPr>
        <p:txBody>
          <a:bodyPr anchorCtr="0" anchor="t" bIns="0" lIns="0" spcFirstLastPara="1" rIns="0" wrap="square" tIns="39350">
            <a:spAutoFit/>
          </a:bodyPr>
          <a:lstStyle/>
          <a:p>
            <a:pPr indent="0" lvl="0" marL="25400" marR="0" rtl="0" algn="l">
              <a:lnSpc>
                <a:spcPct val="100000"/>
              </a:lnSpc>
              <a:spcBef>
                <a:spcPts val="0"/>
              </a:spcBef>
              <a:spcAft>
                <a:spcPts val="0"/>
              </a:spcAft>
              <a:buClr>
                <a:srgbClr val="2CA1BE"/>
              </a:buClr>
              <a:buSzPts val="1600"/>
              <a:buFont typeface="Times New Roman"/>
              <a:buNone/>
            </a:pPr>
            <a:r>
              <a:rPr b="1" i="0" lang="en-US" sz="2400" u="none" cap="none" strike="noStrike">
                <a:solidFill>
                  <a:srgbClr val="C00000"/>
                </a:solidFill>
                <a:latin typeface="Times New Roman"/>
                <a:ea typeface="Times New Roman"/>
                <a:cs typeface="Times New Roman"/>
                <a:sym typeface="Times New Roman"/>
              </a:rPr>
              <a:t>PROLOG programming is all about writing knowledge base </a:t>
            </a:r>
            <a:endParaRPr b="1" i="0" sz="2400" u="none" cap="none" strike="noStrike">
              <a:solidFill>
                <a:srgbClr val="C00000"/>
              </a:solidFill>
              <a:latin typeface="Times New Roman"/>
              <a:ea typeface="Times New Roman"/>
              <a:cs typeface="Times New Roman"/>
              <a:sym typeface="Times New Roman"/>
            </a:endParaRPr>
          </a:p>
        </p:txBody>
      </p:sp>
      <p:sp>
        <p:nvSpPr>
          <p:cNvPr id="308" name="Google Shape;308;p11"/>
          <p:cNvSpPr/>
          <p:nvPr/>
        </p:nvSpPr>
        <p:spPr>
          <a:xfrm rot="-3487893">
            <a:off x="9448711" y="1656221"/>
            <a:ext cx="487732" cy="197284"/>
          </a:xfrm>
          <a:prstGeom prst="leftArrow">
            <a:avLst>
              <a:gd fmla="val 50000" name="adj1"/>
              <a:gd fmla="val 50000" name="adj2"/>
            </a:avLst>
          </a:prstGeom>
          <a:solidFill>
            <a:srgbClr val="C00000"/>
          </a:solidFill>
          <a:ln cap="flat" cmpd="sng" w="127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9" name="Google Shape;309;p11"/>
          <p:cNvSpPr txBox="1"/>
          <p:nvPr/>
        </p:nvSpPr>
        <p:spPr>
          <a:xfrm>
            <a:off x="9210845" y="949406"/>
            <a:ext cx="1947595" cy="557299"/>
          </a:xfrm>
          <a:prstGeom prst="rect">
            <a:avLst/>
          </a:prstGeom>
          <a:solidFill>
            <a:srgbClr val="E4A7A3"/>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Times New Roman"/>
              <a:buNone/>
            </a:pPr>
            <a:r>
              <a:rPr b="1" i="0" lang="en-US" sz="2800" u="none" cap="none" strike="noStrike">
                <a:solidFill>
                  <a:srgbClr val="C00000"/>
                </a:solidFill>
                <a:latin typeface="Times New Roman"/>
                <a:ea typeface="Times New Roman"/>
                <a:cs typeface="Times New Roman"/>
                <a:sym typeface="Times New Roman"/>
              </a:rPr>
              <a:t>Clauses</a:t>
            </a:r>
            <a:endParaRPr b="1" i="0" sz="2800" u="none" cap="none" strike="noStrike">
              <a:solidFill>
                <a:srgbClr val="C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2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2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2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2"/>
          <p:cNvSpPr txBox="1"/>
          <p:nvPr/>
        </p:nvSpPr>
        <p:spPr>
          <a:xfrm>
            <a:off x="1255923" y="2348612"/>
            <a:ext cx="8721456" cy="3076483"/>
          </a:xfrm>
          <a:prstGeom prst="rect">
            <a:avLst/>
          </a:prstGeom>
          <a:noFill/>
          <a:ln>
            <a:noFill/>
          </a:ln>
        </p:spPr>
        <p:txBody>
          <a:bodyPr anchorCtr="0" anchor="t" bIns="0" lIns="0" spcFirstLastPara="1" rIns="0" wrap="square" tIns="49525">
            <a:spAutoFit/>
          </a:bodyPr>
          <a:lstStyle/>
          <a:p>
            <a:pPr indent="-255270" lvl="0" marL="293370" marR="32384" rtl="0" algn="just">
              <a:lnSpc>
                <a:spcPct val="108235"/>
              </a:lnSpc>
              <a:spcBef>
                <a:spcPts val="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Facts are statements about what is true about a problem,  instead of instructions how to accomplish the solution.</a:t>
            </a:r>
            <a:endParaRPr b="0" i="0" sz="2500" u="none" cap="none" strike="noStrike">
              <a:solidFill>
                <a:schemeClr val="dk1"/>
              </a:solidFill>
              <a:latin typeface="Times New Roman"/>
              <a:ea typeface="Times New Roman"/>
              <a:cs typeface="Times New Roman"/>
              <a:sym typeface="Times New Roman"/>
            </a:endParaRPr>
          </a:p>
          <a:p>
            <a:pPr indent="-255270" lvl="0" marL="293370" marR="31750" rtl="0" algn="just">
              <a:lnSpc>
                <a:spcPct val="108235"/>
              </a:lnSpc>
              <a:spcBef>
                <a:spcPts val="40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The Prolog system uses the facts to work out how to  accomplish the solution by searching through the space of  possible solutions.</a:t>
            </a:r>
            <a:endParaRPr b="0" i="0" sz="2500" u="none" cap="none" strike="noStrike">
              <a:solidFill>
                <a:schemeClr val="dk1"/>
              </a:solidFill>
              <a:latin typeface="Times New Roman"/>
              <a:ea typeface="Times New Roman"/>
              <a:cs typeface="Times New Roman"/>
              <a:sym typeface="Times New Roman"/>
            </a:endParaRPr>
          </a:p>
          <a:p>
            <a:pPr indent="-255270" lvl="0" marL="293370" marR="30480" rtl="0" algn="just">
              <a:lnSpc>
                <a:spcPct val="108235"/>
              </a:lnSpc>
              <a:spcBef>
                <a:spcPts val="409"/>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It is defined by an identifier followed by an n-tuple of  constants.</a:t>
            </a:r>
            <a:endParaRPr b="0" i="0" sz="2500" u="none" cap="none" strike="noStrike">
              <a:solidFill>
                <a:schemeClr val="dk1"/>
              </a:solidFill>
              <a:latin typeface="Times New Roman"/>
              <a:ea typeface="Times New Roman"/>
              <a:cs typeface="Times New Roman"/>
              <a:sym typeface="Times New Roman"/>
            </a:endParaRPr>
          </a:p>
          <a:p>
            <a:pPr indent="0" lvl="0" marL="38100" marR="0" rtl="0" algn="just">
              <a:lnSpc>
                <a:spcPct val="115294"/>
              </a:lnSpc>
              <a:spcBef>
                <a:spcPts val="11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A relation identifier is referred to as a predicate</a:t>
            </a:r>
            <a:endParaRPr b="0" i="0" sz="2500" u="none" cap="none" strike="noStrike">
              <a:solidFill>
                <a:schemeClr val="dk1"/>
              </a:solidFill>
              <a:latin typeface="Times New Roman"/>
              <a:ea typeface="Times New Roman"/>
              <a:cs typeface="Times New Roman"/>
              <a:sym typeface="Times New Roman"/>
            </a:endParaRPr>
          </a:p>
          <a:p>
            <a:pPr indent="-255270" lvl="0" marL="293370" marR="35560" rtl="0" algn="just">
              <a:lnSpc>
                <a:spcPct val="109411"/>
              </a:lnSpc>
              <a:spcBef>
                <a:spcPts val="204"/>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When a tuple of values is in a relation we say the tuple  satisfies the predicate.</a:t>
            </a:r>
            <a:endParaRPr b="0" i="0" sz="2500" u="none" cap="none" strike="noStrike">
              <a:solidFill>
                <a:schemeClr val="dk1"/>
              </a:solidFill>
              <a:latin typeface="Times New Roman"/>
              <a:ea typeface="Times New Roman"/>
              <a:cs typeface="Times New Roman"/>
              <a:sym typeface="Times New Roman"/>
            </a:endParaRPr>
          </a:p>
        </p:txBody>
      </p:sp>
      <p:sp>
        <p:nvSpPr>
          <p:cNvPr id="315" name="Google Shape;315;p12"/>
          <p:cNvSpPr/>
          <p:nvPr/>
        </p:nvSpPr>
        <p:spPr>
          <a:xfrm>
            <a:off x="1719579" y="267971"/>
            <a:ext cx="8497570" cy="11582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3"/>
          <p:cNvSpPr txBox="1"/>
          <p:nvPr/>
        </p:nvSpPr>
        <p:spPr>
          <a:xfrm>
            <a:off x="2143760" y="1478279"/>
            <a:ext cx="7875905" cy="2476960"/>
          </a:xfrm>
          <a:prstGeom prst="rect">
            <a:avLst/>
          </a:prstGeom>
          <a:noFill/>
          <a:ln>
            <a:noFill/>
          </a:ln>
        </p:spPr>
        <p:txBody>
          <a:bodyPr anchorCtr="0" anchor="t" bIns="0" lIns="0" spcFirstLastPara="1" rIns="0" wrap="square" tIns="78100">
            <a:spAutoFit/>
          </a:bodyPr>
          <a:lstStyle/>
          <a:p>
            <a:pPr indent="-255270" lvl="0" marL="293370" marR="30480" rtl="0" algn="l">
              <a:lnSpc>
                <a:spcPct val="97254"/>
              </a:lnSpc>
              <a:spcBef>
                <a:spcPts val="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Names of relationship and objects must begin with a lower-  case letter.</a:t>
            </a:r>
            <a:endParaRPr b="0" i="0" sz="2500" u="none" cap="none" strike="noStrike">
              <a:solidFill>
                <a:schemeClr val="dk1"/>
              </a:solidFill>
              <a:latin typeface="Times New Roman"/>
              <a:ea typeface="Times New Roman"/>
              <a:cs typeface="Times New Roman"/>
              <a:sym typeface="Times New Roman"/>
            </a:endParaRPr>
          </a:p>
          <a:p>
            <a:pPr indent="-255270" lvl="0" marL="293370" marR="269875" rtl="0" algn="l">
              <a:lnSpc>
                <a:spcPct val="97254"/>
              </a:lnSpc>
              <a:spcBef>
                <a:spcPts val="409"/>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Relationship is written </a:t>
            </a:r>
            <a:r>
              <a:rPr b="0" i="1" lang="en-US" sz="2500" u="none" cap="none" strike="noStrike">
                <a:solidFill>
                  <a:schemeClr val="dk1"/>
                </a:solidFill>
                <a:latin typeface="Times New Roman"/>
                <a:ea typeface="Times New Roman"/>
                <a:cs typeface="Times New Roman"/>
                <a:sym typeface="Times New Roman"/>
              </a:rPr>
              <a:t>first </a:t>
            </a:r>
            <a:r>
              <a:rPr b="0" i="0" lang="en-US" sz="2500" u="none" cap="none" strike="noStrike">
                <a:solidFill>
                  <a:schemeClr val="dk1"/>
                </a:solidFill>
                <a:latin typeface="Times New Roman"/>
                <a:ea typeface="Times New Roman"/>
                <a:cs typeface="Times New Roman"/>
                <a:sym typeface="Times New Roman"/>
              </a:rPr>
              <a:t>(typically the </a:t>
            </a:r>
            <a:r>
              <a:rPr b="0" i="1" lang="en-US" sz="2500" u="none" cap="none" strike="noStrike">
                <a:solidFill>
                  <a:schemeClr val="dk1"/>
                </a:solidFill>
                <a:latin typeface="Times New Roman"/>
                <a:ea typeface="Times New Roman"/>
                <a:cs typeface="Times New Roman"/>
                <a:sym typeface="Times New Roman"/>
              </a:rPr>
              <a:t>predicate </a:t>
            </a:r>
            <a:r>
              <a:rPr b="0" i="0" lang="en-US" sz="2500" u="none" cap="none" strike="noStrike">
                <a:solidFill>
                  <a:schemeClr val="dk1"/>
                </a:solidFill>
                <a:latin typeface="Times New Roman"/>
                <a:ea typeface="Times New Roman"/>
                <a:cs typeface="Times New Roman"/>
                <a:sym typeface="Times New Roman"/>
              </a:rPr>
              <a:t>of the  sentence).</a:t>
            </a:r>
            <a:endParaRPr b="0" i="0" sz="2500" u="none" cap="none" strike="noStrike">
              <a:solidFill>
                <a:schemeClr val="dk1"/>
              </a:solidFill>
              <a:latin typeface="Times New Roman"/>
              <a:ea typeface="Times New Roman"/>
              <a:cs typeface="Times New Roman"/>
              <a:sym typeface="Times New Roman"/>
            </a:endParaRPr>
          </a:p>
          <a:p>
            <a:pPr indent="-255270" lvl="0" marL="293370" marR="178435" rtl="0" algn="l">
              <a:lnSpc>
                <a:spcPct val="97647"/>
              </a:lnSpc>
              <a:spcBef>
                <a:spcPts val="39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1" lang="en-US" sz="2500" u="none" cap="none" strike="noStrike">
                <a:solidFill>
                  <a:schemeClr val="dk1"/>
                </a:solidFill>
                <a:latin typeface="Times New Roman"/>
                <a:ea typeface="Times New Roman"/>
                <a:cs typeface="Times New Roman"/>
                <a:sym typeface="Times New Roman"/>
              </a:rPr>
              <a:t>Objects </a:t>
            </a:r>
            <a:r>
              <a:rPr b="0" i="0" lang="en-US" sz="2500" u="none" cap="none" strike="noStrike">
                <a:solidFill>
                  <a:schemeClr val="dk1"/>
                </a:solidFill>
                <a:latin typeface="Times New Roman"/>
                <a:ea typeface="Times New Roman"/>
                <a:cs typeface="Times New Roman"/>
                <a:sym typeface="Times New Roman"/>
              </a:rPr>
              <a:t>are written separated by commas and are enclosed  by a pair of round brackets.</a:t>
            </a:r>
            <a:endParaRPr b="0" i="0" sz="2500" u="none" cap="none" strike="noStrike">
              <a:solidFill>
                <a:schemeClr val="dk1"/>
              </a:solidFill>
              <a:latin typeface="Times New Roman"/>
              <a:ea typeface="Times New Roman"/>
              <a:cs typeface="Times New Roman"/>
              <a:sym typeface="Times New Roman"/>
            </a:endParaRPr>
          </a:p>
          <a:p>
            <a:pPr indent="0" lvl="0" marL="38100" marR="0" rtl="0" algn="l">
              <a:lnSpc>
                <a:spcPct val="112941"/>
              </a:lnSpc>
              <a:spcBef>
                <a:spcPts val="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The full stop character ‘.’ must come at the end of a fact.</a:t>
            </a:r>
            <a:endParaRPr b="0" i="0" sz="2500" u="none" cap="none" strike="noStrike">
              <a:solidFill>
                <a:schemeClr val="dk1"/>
              </a:solidFill>
              <a:latin typeface="Times New Roman"/>
              <a:ea typeface="Times New Roman"/>
              <a:cs typeface="Times New Roman"/>
              <a:sym typeface="Times New Roman"/>
            </a:endParaRPr>
          </a:p>
        </p:txBody>
      </p:sp>
      <p:sp>
        <p:nvSpPr>
          <p:cNvPr id="321" name="Google Shape;321;p13"/>
          <p:cNvSpPr/>
          <p:nvPr/>
        </p:nvSpPr>
        <p:spPr>
          <a:xfrm>
            <a:off x="1719579" y="267971"/>
            <a:ext cx="8497570" cy="11582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4"/>
          <p:cNvSpPr txBox="1"/>
          <p:nvPr>
            <p:ph idx="1" type="body"/>
          </p:nvPr>
        </p:nvSpPr>
        <p:spPr>
          <a:xfrm>
            <a:off x="1702985" y="1454025"/>
            <a:ext cx="4831800" cy="5494500"/>
          </a:xfrm>
          <a:prstGeom prst="rect">
            <a:avLst/>
          </a:prstGeom>
          <a:noFill/>
          <a:ln>
            <a:noFill/>
          </a:ln>
        </p:spPr>
        <p:txBody>
          <a:bodyPr anchorCtr="0" anchor="t" bIns="0" lIns="0" spcFirstLastPara="1" rIns="0" wrap="square" tIns="12700">
            <a:spAutoFit/>
          </a:bodyPr>
          <a:lstStyle/>
          <a:p>
            <a:pPr indent="-177800" lvl="0" marL="12700" rtl="0" algn="l">
              <a:lnSpc>
                <a:spcPct val="100000"/>
              </a:lnSpc>
              <a:spcBef>
                <a:spcPts val="0"/>
              </a:spcBef>
              <a:spcAft>
                <a:spcPts val="0"/>
              </a:spcAft>
              <a:buSzPts val="2800"/>
              <a:buChar char="•"/>
            </a:pPr>
            <a:r>
              <a:rPr lang="en-US">
                <a:latin typeface="Times New Roman"/>
                <a:ea typeface="Times New Roman"/>
                <a:cs typeface="Times New Roman"/>
                <a:sym typeface="Times New Roman"/>
              </a:rPr>
              <a:t>Predicate</a:t>
            </a:r>
            <a:endParaRPr/>
          </a:p>
          <a:p>
            <a:pPr indent="-177800" lvl="0" marL="12700" marR="894080" rtl="0" algn="l">
              <a:lnSpc>
                <a:spcPct val="206400"/>
              </a:lnSpc>
              <a:spcBef>
                <a:spcPts val="3244"/>
              </a:spcBef>
              <a:spcAft>
                <a:spcPts val="0"/>
              </a:spcAft>
              <a:buSzPts val="2800"/>
              <a:buChar char="•"/>
            </a:pPr>
            <a:r>
              <a:rPr lang="en-US">
                <a:latin typeface="Times New Roman"/>
                <a:ea typeface="Times New Roman"/>
                <a:cs typeface="Times New Roman"/>
                <a:sym typeface="Times New Roman"/>
              </a:rPr>
              <a:t>valuable(gold)  owns(john,gold)  father(john,mary)</a:t>
            </a:r>
            <a:endParaRPr/>
          </a:p>
          <a:p>
            <a:pPr indent="-57150" lvl="0" marL="228600" rtl="0" algn="l">
              <a:lnSpc>
                <a:spcPct val="100000"/>
              </a:lnSpc>
              <a:spcBef>
                <a:spcPts val="10"/>
              </a:spcBef>
              <a:spcAft>
                <a:spcPts val="0"/>
              </a:spcAft>
              <a:buSzPts val="2700"/>
              <a:buNone/>
            </a:pPr>
            <a:r>
              <a:t/>
            </a:r>
            <a:endParaRPr sz="2700">
              <a:latin typeface="Times New Roman"/>
              <a:ea typeface="Times New Roman"/>
              <a:cs typeface="Times New Roman"/>
              <a:sym typeface="Times New Roman"/>
            </a:endParaRPr>
          </a:p>
          <a:p>
            <a:pPr indent="165100" lvl="0" marL="12700" rtl="0" algn="l">
              <a:lnSpc>
                <a:spcPct val="100000"/>
              </a:lnSpc>
              <a:spcBef>
                <a:spcPts val="700"/>
              </a:spcBef>
              <a:spcAft>
                <a:spcPts val="0"/>
              </a:spcAft>
              <a:buSzPts val="2800"/>
              <a:buNone/>
            </a:pPr>
            <a:r>
              <a:t/>
            </a:r>
            <a:endParaRPr>
              <a:latin typeface="Times New Roman"/>
              <a:ea typeface="Times New Roman"/>
              <a:cs typeface="Times New Roman"/>
              <a:sym typeface="Times New Roman"/>
            </a:endParaRPr>
          </a:p>
          <a:p>
            <a:pPr indent="-177800" lvl="0" marL="12700" rtl="0" algn="l">
              <a:lnSpc>
                <a:spcPct val="100000"/>
              </a:lnSpc>
              <a:spcBef>
                <a:spcPts val="700"/>
              </a:spcBef>
              <a:spcAft>
                <a:spcPts val="0"/>
              </a:spcAft>
              <a:buSzPts val="2800"/>
              <a:buChar char="•"/>
            </a:pPr>
            <a:r>
              <a:rPr lang="en-US">
                <a:latin typeface="Times New Roman"/>
                <a:ea typeface="Times New Roman"/>
                <a:cs typeface="Times New Roman"/>
                <a:sym typeface="Times New Roman"/>
              </a:rPr>
              <a:t>gives (john,book,mary)</a:t>
            </a:r>
            <a:endParaRPr>
              <a:latin typeface="Times New Roman"/>
              <a:ea typeface="Times New Roman"/>
              <a:cs typeface="Times New Roman"/>
              <a:sym typeface="Times New Roman"/>
            </a:endParaRPr>
          </a:p>
          <a:p>
            <a:pPr indent="165100" lvl="0" marL="12700" rtl="0" algn="l">
              <a:lnSpc>
                <a:spcPct val="100000"/>
              </a:lnSpc>
              <a:spcBef>
                <a:spcPts val="700"/>
              </a:spcBef>
              <a:spcAft>
                <a:spcPts val="0"/>
              </a:spcAft>
              <a:buSzPts val="2800"/>
              <a:buNone/>
            </a:pPr>
            <a:r>
              <a:t/>
            </a:r>
            <a:endParaRPr>
              <a:latin typeface="Times New Roman"/>
              <a:ea typeface="Times New Roman"/>
              <a:cs typeface="Times New Roman"/>
              <a:sym typeface="Times New Roman"/>
            </a:endParaRPr>
          </a:p>
        </p:txBody>
      </p:sp>
      <p:sp>
        <p:nvSpPr>
          <p:cNvPr id="327" name="Google Shape;327;p14"/>
          <p:cNvSpPr txBox="1"/>
          <p:nvPr/>
        </p:nvSpPr>
        <p:spPr>
          <a:xfrm>
            <a:off x="6078488" y="1626535"/>
            <a:ext cx="4252627" cy="483183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Interpretation</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12700" marR="440690" rtl="0" algn="l">
              <a:lnSpc>
                <a:spcPct val="200599"/>
              </a:lnSpc>
              <a:spcBef>
                <a:spcPts val="5"/>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Gold is valuable. </a:t>
            </a:r>
            <a:endParaRPr b="0" i="0" sz="2800" u="none" cap="none" strike="noStrike">
              <a:solidFill>
                <a:schemeClr val="dk1"/>
              </a:solidFill>
              <a:latin typeface="Times New Roman"/>
              <a:ea typeface="Times New Roman"/>
              <a:cs typeface="Times New Roman"/>
              <a:sym typeface="Times New Roman"/>
            </a:endParaRPr>
          </a:p>
          <a:p>
            <a:pPr indent="0" lvl="0" marL="12700" marR="440690" rtl="0" algn="l">
              <a:lnSpc>
                <a:spcPct val="200599"/>
              </a:lnSpc>
              <a:spcBef>
                <a:spcPts val="5"/>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John owns gold.</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00000"/>
              </a:buClr>
              <a:buSzPts val="2150"/>
              <a:buFont typeface="Arial"/>
              <a:buNone/>
            </a:pPr>
            <a:r>
              <a:t/>
            </a:r>
            <a:endParaRPr b="0" i="0" sz="2150" u="none" cap="none" strike="noStrike">
              <a:solidFill>
                <a:schemeClr val="dk1"/>
              </a:solidFill>
              <a:latin typeface="Times New Roman"/>
              <a:ea typeface="Times New Roman"/>
              <a:cs typeface="Times New Roman"/>
              <a:sym typeface="Times New Roman"/>
            </a:endParaRPr>
          </a:p>
          <a:p>
            <a:pPr indent="0" lvl="0" marL="12700" marR="440690" rtl="0" algn="l">
              <a:lnSpc>
                <a:spcPct val="1125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John is the father of  Mary</a:t>
            </a:r>
            <a:endParaRPr b="0" i="0" sz="2800" u="none" cap="none" strike="noStrike">
              <a:solidFill>
                <a:schemeClr val="dk1"/>
              </a:solidFill>
              <a:latin typeface="Times New Roman"/>
              <a:ea typeface="Times New Roman"/>
              <a:cs typeface="Times New Roman"/>
              <a:sym typeface="Times New Roman"/>
            </a:endParaRPr>
          </a:p>
          <a:p>
            <a:pPr indent="0" lvl="0" marL="12700" marR="440690" rtl="0" algn="l">
              <a:lnSpc>
                <a:spcPct val="1125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12700" marR="440690" rtl="0" algn="l">
              <a:lnSpc>
                <a:spcPct val="1125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12700" marR="5080" rtl="0" algn="l">
              <a:lnSpc>
                <a:spcPct val="134964"/>
              </a:lnSpc>
              <a:spcBef>
                <a:spcPts val="155"/>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John gives the book to  Mary</a:t>
            </a:r>
            <a:endParaRPr b="0" i="0" sz="2800" u="none" cap="none" strike="noStrike">
              <a:solidFill>
                <a:schemeClr val="dk1"/>
              </a:solidFill>
              <a:latin typeface="Times New Roman"/>
              <a:ea typeface="Times New Roman"/>
              <a:cs typeface="Times New Roman"/>
              <a:sym typeface="Times New Roman"/>
            </a:endParaRPr>
          </a:p>
        </p:txBody>
      </p:sp>
      <p:sp>
        <p:nvSpPr>
          <p:cNvPr id="328" name="Google Shape;328;p14"/>
          <p:cNvSpPr txBox="1"/>
          <p:nvPr>
            <p:ph type="title"/>
          </p:nvPr>
        </p:nvSpPr>
        <p:spPr>
          <a:xfrm>
            <a:off x="2438401" y="810259"/>
            <a:ext cx="4096511" cy="64376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0C0C0C"/>
              </a:buClr>
              <a:buSzPts val="4100"/>
              <a:buFont typeface="Times New Roman"/>
              <a:buNone/>
            </a:pPr>
            <a:r>
              <a:rPr b="1" i="0" lang="en-US" sz="4100">
                <a:solidFill>
                  <a:srgbClr val="0C0C0C"/>
                </a:solidFill>
              </a:rPr>
              <a:t>Examples</a:t>
            </a:r>
            <a:endParaRPr sz="4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5"/>
          <p:cNvSpPr txBox="1"/>
          <p:nvPr/>
        </p:nvSpPr>
        <p:spPr>
          <a:xfrm>
            <a:off x="2118359" y="1513840"/>
            <a:ext cx="7919084" cy="3003386"/>
          </a:xfrm>
          <a:prstGeom prst="rect">
            <a:avLst/>
          </a:prstGeom>
          <a:noFill/>
          <a:ln>
            <a:noFill/>
          </a:ln>
        </p:spPr>
        <p:txBody>
          <a:bodyPr anchorCtr="0" anchor="t" bIns="0" lIns="0" spcFirstLastPara="1" rIns="0" wrap="square" tIns="12700">
            <a:spAutoFit/>
          </a:bodyPr>
          <a:lstStyle/>
          <a:p>
            <a:pPr indent="-255270" lvl="0" marL="318770" marR="55880" rtl="0" algn="l">
              <a:lnSpc>
                <a:spcPct val="100000"/>
              </a:lnSpc>
              <a:spcBef>
                <a:spcPts val="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Specifies under what conditions a tuple of values satisfies a  predicate.</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3300"/>
              <a:buFont typeface="Arial"/>
              <a:buNone/>
            </a:pPr>
            <a:r>
              <a:t/>
            </a:r>
            <a:endParaRPr b="0" i="0" sz="3300" u="none" cap="none" strike="noStrike">
              <a:solidFill>
                <a:schemeClr val="dk1"/>
              </a:solidFill>
              <a:latin typeface="Times New Roman"/>
              <a:ea typeface="Times New Roman"/>
              <a:cs typeface="Times New Roman"/>
              <a:sym typeface="Times New Roman"/>
            </a:endParaRPr>
          </a:p>
          <a:p>
            <a:pPr indent="0" lvl="0" marL="63500" marR="0" rtl="0" algn="l">
              <a:lnSpc>
                <a:spcPct val="100000"/>
              </a:lnSpc>
              <a:spcBef>
                <a:spcPts val="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The basic building block of a rule is called an </a:t>
            </a:r>
            <a:r>
              <a:rPr b="0" i="1" lang="en-US" sz="2500" u="none" cap="none" strike="noStrike">
                <a:solidFill>
                  <a:schemeClr val="dk1"/>
                </a:solidFill>
                <a:latin typeface="Times New Roman"/>
                <a:ea typeface="Times New Roman"/>
                <a:cs typeface="Times New Roman"/>
                <a:sym typeface="Times New Roman"/>
              </a:rPr>
              <a:t>atom</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3300"/>
              <a:buFont typeface="Arial"/>
              <a:buNone/>
            </a:pPr>
            <a:r>
              <a:t/>
            </a:r>
            <a:endParaRPr b="0" i="0" sz="3300" u="none" cap="none" strike="noStrike">
              <a:solidFill>
                <a:schemeClr val="dk1"/>
              </a:solidFill>
              <a:latin typeface="Times New Roman"/>
              <a:ea typeface="Times New Roman"/>
              <a:cs typeface="Times New Roman"/>
              <a:sym typeface="Times New Roman"/>
            </a:endParaRPr>
          </a:p>
          <a:p>
            <a:pPr indent="0" lvl="0" marL="63500" marR="0" rtl="0" algn="l">
              <a:lnSpc>
                <a:spcPct val="100000"/>
              </a:lnSpc>
              <a:spcBef>
                <a:spcPts val="0"/>
              </a:spcBef>
              <a:spcAft>
                <a:spcPts val="0"/>
              </a:spcAft>
              <a:buClr>
                <a:srgbClr val="000000"/>
              </a:buClr>
              <a:buSzPts val="2550"/>
              <a:buFont typeface="Arial"/>
              <a:buNone/>
            </a:pPr>
            <a:r>
              <a:rPr b="0" baseline="30000" i="0" lang="en-US" sz="2550" u="none" cap="none" strike="noStrike">
                <a:solidFill>
                  <a:srgbClr val="2CA1BE"/>
                </a:solidFill>
                <a:latin typeface="Noto Sans Symbols"/>
                <a:ea typeface="Noto Sans Symbols"/>
                <a:cs typeface="Noto Sans Symbols"/>
                <a:sym typeface="Noto Sans Symbols"/>
              </a:rPr>
              <a:t>}</a:t>
            </a:r>
            <a:r>
              <a:rPr b="0" baseline="30000" i="0" lang="en-US" sz="2550" u="none" cap="none" strike="noStrike">
                <a:solidFill>
                  <a:srgbClr val="2CA1BE"/>
                </a:solidFill>
                <a:latin typeface="Times New Roman"/>
                <a:ea typeface="Times New Roman"/>
                <a:cs typeface="Times New Roman"/>
                <a:sym typeface="Times New Roman"/>
              </a:rPr>
              <a:t> </a:t>
            </a:r>
            <a:r>
              <a:rPr b="0" i="0" lang="en-US" sz="2500" u="none" cap="none" strike="noStrike">
                <a:solidFill>
                  <a:schemeClr val="dk1"/>
                </a:solidFill>
                <a:latin typeface="Times New Roman"/>
                <a:ea typeface="Times New Roman"/>
                <a:cs typeface="Times New Roman"/>
                <a:sym typeface="Times New Roman"/>
              </a:rPr>
              <a:t>Atom :- Atom1, ..., Atomn</a:t>
            </a:r>
            <a:endParaRPr b="0" i="0" sz="2500" u="none" cap="none" strike="noStrike">
              <a:solidFill>
                <a:schemeClr val="dk1"/>
              </a:solidFill>
              <a:latin typeface="Times New Roman"/>
              <a:ea typeface="Times New Roman"/>
              <a:cs typeface="Times New Roman"/>
              <a:sym typeface="Times New Roman"/>
            </a:endParaRPr>
          </a:p>
          <a:p>
            <a:pPr indent="0" lvl="0" marL="63500" marR="0" rtl="0" algn="l">
              <a:lnSpc>
                <a:spcPct val="100000"/>
              </a:lnSpc>
              <a:spcBef>
                <a:spcPts val="390"/>
              </a:spcBef>
              <a:spcAft>
                <a:spcPts val="0"/>
              </a:spcAft>
              <a:buClr>
                <a:srgbClr val="000000"/>
              </a:buClr>
              <a:buSzPts val="2500"/>
              <a:buFont typeface="Arial"/>
              <a:buNone/>
            </a:pPr>
            <a:r>
              <a:rPr b="1" i="1" lang="en-US" sz="2500" u="none" cap="none" strike="noStrike">
                <a:solidFill>
                  <a:schemeClr val="dk1"/>
                </a:solidFill>
                <a:latin typeface="Times New Roman"/>
                <a:ea typeface="Times New Roman"/>
                <a:cs typeface="Times New Roman"/>
                <a:sym typeface="Times New Roman"/>
              </a:rPr>
              <a:t>If each of Atom1,...,Atomn is true, then Atom is also true.</a:t>
            </a:r>
            <a:endParaRPr b="0" i="0" sz="2500" u="none" cap="none" strike="noStrike">
              <a:solidFill>
                <a:schemeClr val="dk1"/>
              </a:solidFill>
              <a:latin typeface="Times New Roman"/>
              <a:ea typeface="Times New Roman"/>
              <a:cs typeface="Times New Roman"/>
              <a:sym typeface="Times New Roman"/>
            </a:endParaRPr>
          </a:p>
        </p:txBody>
      </p:sp>
      <p:sp>
        <p:nvSpPr>
          <p:cNvPr id="334" name="Google Shape;334;p15"/>
          <p:cNvSpPr/>
          <p:nvPr/>
        </p:nvSpPr>
        <p:spPr>
          <a:xfrm>
            <a:off x="1719579" y="267971"/>
            <a:ext cx="8497570" cy="11582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6"/>
          <p:cNvSpPr txBox="1"/>
          <p:nvPr>
            <p:ph type="title"/>
          </p:nvPr>
        </p:nvSpPr>
        <p:spPr>
          <a:xfrm>
            <a:off x="1251678" y="382385"/>
            <a:ext cx="10178400" cy="763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lang="en-US"/>
              <a:t>Knowledge base</a:t>
            </a:r>
            <a:endParaRPr/>
          </a:p>
        </p:txBody>
      </p:sp>
      <p:sp>
        <p:nvSpPr>
          <p:cNvPr id="340" name="Google Shape;340;p16"/>
          <p:cNvSpPr txBox="1"/>
          <p:nvPr>
            <p:ph idx="1" type="body"/>
          </p:nvPr>
        </p:nvSpPr>
        <p:spPr>
          <a:xfrm>
            <a:off x="943012" y="5640814"/>
            <a:ext cx="10178322" cy="1217186"/>
          </a:xfrm>
          <a:prstGeom prst="rect">
            <a:avLst/>
          </a:prstGeom>
          <a:solidFill>
            <a:srgbClr val="FFFF00"/>
          </a:solid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3200"/>
              <a:buChar char="•"/>
            </a:pPr>
            <a:r>
              <a:rPr b="1" lang="en-US" sz="3200">
                <a:solidFill>
                  <a:srgbClr val="C00000"/>
                </a:solidFill>
              </a:rPr>
              <a:t>General Rule:</a:t>
            </a:r>
            <a:endParaRPr/>
          </a:p>
          <a:p>
            <a:pPr indent="-228600" lvl="1" marL="685800" rtl="0" algn="l">
              <a:lnSpc>
                <a:spcPct val="110000"/>
              </a:lnSpc>
              <a:spcBef>
                <a:spcPts val="700"/>
              </a:spcBef>
              <a:spcAft>
                <a:spcPts val="0"/>
              </a:spcAft>
              <a:buSzPts val="3000"/>
              <a:buChar char="–"/>
            </a:pPr>
            <a:r>
              <a:rPr b="1" lang="en-US" sz="3000">
                <a:solidFill>
                  <a:srgbClr val="C00000"/>
                </a:solidFill>
              </a:rPr>
              <a:t>If the body of the rule is true then head implies true</a:t>
            </a:r>
            <a:endParaRPr b="1" sz="3000">
              <a:solidFill>
                <a:srgbClr val="C00000"/>
              </a:solidFill>
            </a:endParaRPr>
          </a:p>
        </p:txBody>
      </p:sp>
      <p:pic>
        <p:nvPicPr>
          <p:cNvPr id="341" name="Google Shape;341;p16"/>
          <p:cNvPicPr preferRelativeResize="0"/>
          <p:nvPr/>
        </p:nvPicPr>
        <p:blipFill rotWithShape="1">
          <a:blip r:embed="rId3">
            <a:alphaModFix/>
          </a:blip>
          <a:srcRect b="27871" l="13041" r="31519" t="21789"/>
          <a:stretch/>
        </p:blipFill>
        <p:spPr>
          <a:xfrm>
            <a:off x="818542" y="1145754"/>
            <a:ext cx="8634126" cy="4315327"/>
          </a:xfrm>
          <a:prstGeom prst="rect">
            <a:avLst/>
          </a:prstGeom>
          <a:noFill/>
          <a:ln>
            <a:noFill/>
          </a:ln>
        </p:spPr>
      </p:pic>
      <p:sp>
        <p:nvSpPr>
          <p:cNvPr id="342" name="Google Shape;342;p16"/>
          <p:cNvSpPr txBox="1"/>
          <p:nvPr/>
        </p:nvSpPr>
        <p:spPr>
          <a:xfrm>
            <a:off x="8426654" y="2536667"/>
            <a:ext cx="3436483" cy="1217186"/>
          </a:xfrm>
          <a:prstGeom prst="rect">
            <a:avLst/>
          </a:prstGeom>
          <a:solidFill>
            <a:srgbClr val="E4A7A3"/>
          </a:solidFill>
          <a:ln>
            <a:noFill/>
          </a:ln>
        </p:spPr>
        <p:txBody>
          <a:bodyPr anchorCtr="0" anchor="t" bIns="45700" lIns="91425" spcFirstLastPara="1" rIns="91425" wrap="square" tIns="45700">
            <a:noAutofit/>
          </a:bodyPr>
          <a:lstStyle/>
          <a:p>
            <a:pPr indent="-228600" lvl="0" marL="228600" marR="0" rtl="0" algn="l">
              <a:lnSpc>
                <a:spcPct val="110000"/>
              </a:lnSpc>
              <a:spcBef>
                <a:spcPts val="0"/>
              </a:spcBef>
              <a:spcAft>
                <a:spcPts val="0"/>
              </a:spcAft>
              <a:buClr>
                <a:schemeClr val="dk2"/>
              </a:buClr>
              <a:buSzPts val="3200"/>
              <a:buFont typeface="Arial"/>
              <a:buChar char="•"/>
            </a:pPr>
            <a:r>
              <a:rPr b="1" i="0" lang="en-US" sz="3200" u="none" cap="none" strike="noStrike">
                <a:solidFill>
                  <a:srgbClr val="C00000"/>
                </a:solidFill>
                <a:latin typeface="Times New Roman"/>
                <a:ea typeface="Times New Roman"/>
                <a:cs typeface="Times New Roman"/>
                <a:sym typeface="Times New Roman"/>
              </a:rPr>
              <a:t>Clauses: 5</a:t>
            </a:r>
            <a:endParaRPr b="0" i="0" sz="1400" u="none" cap="none" strike="noStrike">
              <a:solidFill>
                <a:srgbClr val="000000"/>
              </a:solidFill>
              <a:latin typeface="Arial"/>
              <a:ea typeface="Arial"/>
              <a:cs typeface="Arial"/>
              <a:sym typeface="Arial"/>
            </a:endParaRPr>
          </a:p>
          <a:p>
            <a:pPr indent="-228600" lvl="0" marL="228600" marR="0" rtl="0" algn="l">
              <a:lnSpc>
                <a:spcPct val="110000"/>
              </a:lnSpc>
              <a:spcBef>
                <a:spcPts val="700"/>
              </a:spcBef>
              <a:spcAft>
                <a:spcPts val="0"/>
              </a:spcAft>
              <a:buClr>
                <a:schemeClr val="dk2"/>
              </a:buClr>
              <a:buSzPts val="3200"/>
              <a:buFont typeface="Arial"/>
              <a:buChar char="•"/>
            </a:pPr>
            <a:r>
              <a:rPr b="1" i="0" lang="en-US" sz="3200" u="none" cap="none" strike="noStrike">
                <a:solidFill>
                  <a:srgbClr val="C00000"/>
                </a:solidFill>
                <a:latin typeface="Times New Roman"/>
                <a:ea typeface="Times New Roman"/>
                <a:cs typeface="Times New Roman"/>
                <a:sym typeface="Times New Roman"/>
              </a:rPr>
              <a:t>Predicates 3</a:t>
            </a:r>
            <a:endParaRPr b="1" i="0" sz="3000" u="none" cap="none" strike="noStrike">
              <a:solidFill>
                <a:srgbClr val="C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 calcmode="lin" valueType="num">
                                      <p:cBhvr additive="base">
                                        <p:cTn dur="500"/>
                                        <p:tgtEl>
                                          <p:spTgt spid="3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 calcmode="lin" valueType="num">
                                      <p:cBhvr additive="base">
                                        <p:cTn dur="500"/>
                                        <p:tgtEl>
                                          <p:spTgt spid="3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000"/>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000"/>
                                        <p:tgtEl>
                                          <p:spTgt spid="34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7"/>
          <p:cNvSpPr txBox="1"/>
          <p:nvPr>
            <p:ph type="title"/>
          </p:nvPr>
        </p:nvSpPr>
        <p:spPr>
          <a:xfrm>
            <a:off x="1251678" y="382385"/>
            <a:ext cx="10178400" cy="763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t/>
            </a:r>
            <a:endParaRPr/>
          </a:p>
        </p:txBody>
      </p:sp>
      <p:sp>
        <p:nvSpPr>
          <p:cNvPr id="348" name="Google Shape;348;p17"/>
          <p:cNvSpPr txBox="1"/>
          <p:nvPr>
            <p:ph idx="1" type="body"/>
          </p:nvPr>
        </p:nvSpPr>
        <p:spPr>
          <a:xfrm>
            <a:off x="943011" y="4122820"/>
            <a:ext cx="10178322" cy="2037347"/>
          </a:xfrm>
          <a:prstGeom prst="rect">
            <a:avLst/>
          </a:prstGeom>
          <a:solidFill>
            <a:srgbClr val="8ED1D3"/>
          </a:solid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800"/>
              <a:buChar char="•"/>
            </a:pPr>
            <a:r>
              <a:rPr lang="en-US" sz="2800"/>
              <a:t>?- author(khalid).</a:t>
            </a:r>
            <a:endParaRPr/>
          </a:p>
          <a:p>
            <a:pPr indent="-228600" lvl="0" marL="228600" rtl="0" algn="l">
              <a:lnSpc>
                <a:spcPct val="110000"/>
              </a:lnSpc>
              <a:spcBef>
                <a:spcPts val="700"/>
              </a:spcBef>
              <a:spcAft>
                <a:spcPts val="0"/>
              </a:spcAft>
              <a:buSzPts val="2800"/>
              <a:buChar char="•"/>
            </a:pPr>
            <a:r>
              <a:rPr lang="en-US" sz="2800"/>
              <a:t>What is result of the query?</a:t>
            </a:r>
            <a:endParaRPr/>
          </a:p>
          <a:p>
            <a:pPr indent="-228600" lvl="1" marL="685800" rtl="0" algn="l">
              <a:lnSpc>
                <a:spcPct val="110000"/>
              </a:lnSpc>
              <a:spcBef>
                <a:spcPts val="700"/>
              </a:spcBef>
              <a:spcAft>
                <a:spcPts val="0"/>
              </a:spcAft>
              <a:buSzPts val="2600"/>
              <a:buChar char="–"/>
            </a:pPr>
            <a:r>
              <a:rPr lang="en-US" sz="2600"/>
              <a:t>True</a:t>
            </a:r>
            <a:endParaRPr sz="2600"/>
          </a:p>
        </p:txBody>
      </p:sp>
      <p:pic>
        <p:nvPicPr>
          <p:cNvPr descr="Top Questions on Food Regulations Answered by Experts" id="349" name="Google Shape;349;p17"/>
          <p:cNvPicPr preferRelativeResize="0"/>
          <p:nvPr/>
        </p:nvPicPr>
        <p:blipFill rotWithShape="1">
          <a:blip r:embed="rId3">
            <a:alphaModFix/>
          </a:blip>
          <a:srcRect b="0" l="0" r="0" t="0"/>
          <a:stretch/>
        </p:blipFill>
        <p:spPr>
          <a:xfrm>
            <a:off x="1399089" y="1327533"/>
            <a:ext cx="3794633" cy="20180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2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20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20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2000"/>
                                        <p:tgtEl>
                                          <p:spTgt spid="34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3cd80088a5_1_286"/>
          <p:cNvSpPr txBox="1"/>
          <p:nvPr>
            <p:ph type="title"/>
          </p:nvPr>
        </p:nvSpPr>
        <p:spPr>
          <a:xfrm>
            <a:off x="1175133" y="547067"/>
            <a:ext cx="10007700" cy="838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500"/>
              <a:buFont typeface="Arial"/>
              <a:buNone/>
            </a:pPr>
            <a:r>
              <a:rPr b="1" lang="en-US" sz="2700">
                <a:solidFill>
                  <a:srgbClr val="5B0F00"/>
                </a:solidFill>
                <a:highlight>
                  <a:srgbClr val="FFFFFF"/>
                </a:highlight>
                <a:latin typeface="Times New Roman"/>
                <a:ea typeface="Times New Roman"/>
                <a:cs typeface="Times New Roman"/>
                <a:sym typeface="Times New Roman"/>
              </a:rPr>
              <a:t>Declarative programming </a:t>
            </a:r>
            <a:endParaRPr b="1" sz="4800">
              <a:solidFill>
                <a:srgbClr val="5B0F00"/>
              </a:solidFill>
              <a:latin typeface="Times New Roman"/>
              <a:ea typeface="Times New Roman"/>
              <a:cs typeface="Times New Roman"/>
              <a:sym typeface="Times New Roman"/>
            </a:endParaRPr>
          </a:p>
        </p:txBody>
      </p:sp>
      <p:sp>
        <p:nvSpPr>
          <p:cNvPr id="203" name="Google Shape;203;g13cd80088a5_1_286"/>
          <p:cNvSpPr txBox="1"/>
          <p:nvPr>
            <p:ph idx="1" type="body"/>
          </p:nvPr>
        </p:nvSpPr>
        <p:spPr>
          <a:xfrm>
            <a:off x="1175133" y="1385867"/>
            <a:ext cx="7953900" cy="3587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300">
                <a:solidFill>
                  <a:srgbClr val="202124"/>
                </a:solidFill>
                <a:highlight>
                  <a:srgbClr val="FFFFFF"/>
                </a:highlight>
                <a:latin typeface="Times New Roman"/>
                <a:ea typeface="Times New Roman"/>
                <a:cs typeface="Times New Roman"/>
                <a:sym typeface="Times New Roman"/>
              </a:rPr>
              <a:t>Declarative languages, also called non-procedural or very high level,programming languages which </a:t>
            </a:r>
            <a:r>
              <a:rPr b="1" lang="en-US" sz="2300">
                <a:solidFill>
                  <a:srgbClr val="C00000"/>
                </a:solidFill>
                <a:highlight>
                  <a:srgbClr val="FFFFFF"/>
                </a:highlight>
                <a:latin typeface="Times New Roman"/>
                <a:ea typeface="Times New Roman"/>
                <a:cs typeface="Times New Roman"/>
                <a:sym typeface="Times New Roman"/>
              </a:rPr>
              <a:t>(ideally) </a:t>
            </a:r>
            <a:r>
              <a:rPr b="1" lang="en-US" sz="2300">
                <a:solidFill>
                  <a:srgbClr val="C00000"/>
                </a:solidFill>
                <a:highlight>
                  <a:schemeClr val="dk1"/>
                </a:highlight>
                <a:latin typeface="Times New Roman"/>
                <a:ea typeface="Times New Roman"/>
                <a:cs typeface="Times New Roman"/>
                <a:sym typeface="Times New Roman"/>
              </a:rPr>
              <a:t>specifies that “</a:t>
            </a:r>
            <a:r>
              <a:rPr b="1" lang="en-US" sz="2300">
                <a:solidFill>
                  <a:srgbClr val="C00000"/>
                </a:solidFill>
                <a:highlight>
                  <a:srgbClr val="FFFFFF"/>
                </a:highlight>
                <a:latin typeface="Times New Roman"/>
                <a:ea typeface="Times New Roman"/>
                <a:cs typeface="Times New Roman"/>
                <a:sym typeface="Times New Roman"/>
              </a:rPr>
              <a:t>what </a:t>
            </a:r>
            <a:r>
              <a:rPr b="1" lang="en-US" sz="2300">
                <a:solidFill>
                  <a:srgbClr val="C00000"/>
                </a:solidFill>
                <a:highlight>
                  <a:schemeClr val="dk1"/>
                </a:highlight>
                <a:latin typeface="Times New Roman"/>
                <a:ea typeface="Times New Roman"/>
                <a:cs typeface="Times New Roman"/>
                <a:sym typeface="Times New Roman"/>
              </a:rPr>
              <a:t> a program</a:t>
            </a:r>
            <a:r>
              <a:rPr b="1" lang="en-US" sz="2300">
                <a:solidFill>
                  <a:srgbClr val="C00000"/>
                </a:solidFill>
                <a:highlight>
                  <a:srgbClr val="FFFFFF"/>
                </a:highlight>
                <a:latin typeface="Times New Roman"/>
                <a:ea typeface="Times New Roman"/>
                <a:cs typeface="Times New Roman"/>
                <a:sym typeface="Times New Roman"/>
              </a:rPr>
              <a:t> is to be done rather than how to do it”</a:t>
            </a:r>
            <a:r>
              <a:rPr lang="en-US" sz="2300">
                <a:solidFill>
                  <a:srgbClr val="C00000"/>
                </a:solidFill>
                <a:highlight>
                  <a:srgbClr val="FFFFFF"/>
                </a:highlight>
                <a:latin typeface="Times New Roman"/>
                <a:ea typeface="Times New Roman"/>
                <a:cs typeface="Times New Roman"/>
                <a:sym typeface="Times New Roman"/>
              </a:rPr>
              <a:t>.</a:t>
            </a:r>
            <a:endParaRPr sz="2300">
              <a:solidFill>
                <a:srgbClr val="C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Clr>
                <a:schemeClr val="dk1"/>
              </a:buClr>
              <a:buSzPts val="1500"/>
              <a:buFont typeface="Arial"/>
              <a:buNone/>
            </a:pPr>
            <a:r>
              <a:t/>
            </a:r>
            <a:endParaRPr sz="1900">
              <a:solidFill>
                <a:srgbClr val="202124"/>
              </a:solidFill>
              <a:highlight>
                <a:srgbClr val="FFFFFF"/>
              </a:highlight>
              <a:latin typeface="Times New Roman"/>
              <a:ea typeface="Times New Roman"/>
              <a:cs typeface="Times New Roman"/>
              <a:sym typeface="Times New Roman"/>
            </a:endParaRPr>
          </a:p>
        </p:txBody>
      </p:sp>
      <p:pic>
        <p:nvPicPr>
          <p:cNvPr id="204" name="Google Shape;204;g13cd80088a5_1_286"/>
          <p:cNvPicPr preferRelativeResize="0"/>
          <p:nvPr/>
        </p:nvPicPr>
        <p:blipFill rotWithShape="1">
          <a:blip r:embed="rId3">
            <a:alphaModFix/>
          </a:blip>
          <a:srcRect b="0" l="0" r="0" t="0"/>
          <a:stretch/>
        </p:blipFill>
        <p:spPr>
          <a:xfrm>
            <a:off x="283233" y="288800"/>
            <a:ext cx="808966" cy="838667"/>
          </a:xfrm>
          <a:prstGeom prst="rect">
            <a:avLst/>
          </a:prstGeom>
          <a:noFill/>
          <a:ln>
            <a:noFill/>
          </a:ln>
        </p:spPr>
      </p:pic>
      <p:pic>
        <p:nvPicPr>
          <p:cNvPr id="205" name="Google Shape;205;g13cd80088a5_1_286"/>
          <p:cNvPicPr preferRelativeResize="0"/>
          <p:nvPr/>
        </p:nvPicPr>
        <p:blipFill rotWithShape="1">
          <a:blip r:embed="rId4">
            <a:alphaModFix/>
          </a:blip>
          <a:srcRect b="0" l="0" r="0" t="0"/>
          <a:stretch/>
        </p:blipFill>
        <p:spPr>
          <a:xfrm>
            <a:off x="1714650" y="2846875"/>
            <a:ext cx="8783976" cy="3587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txBox="1"/>
          <p:nvPr>
            <p:ph type="title"/>
          </p:nvPr>
        </p:nvSpPr>
        <p:spPr>
          <a:xfrm>
            <a:off x="978568" y="0"/>
            <a:ext cx="11566358" cy="73866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3272F"/>
              </a:buClr>
              <a:buSzPts val="2800"/>
              <a:buFont typeface="Times New Roman"/>
              <a:buNone/>
            </a:pPr>
            <a:r>
              <a:rPr lang="en-US" sz="2800">
                <a:solidFill>
                  <a:srgbClr val="23272F"/>
                </a:solidFill>
              </a:rPr>
              <a:t>Example 1 :</a:t>
            </a:r>
            <a:r>
              <a:rPr lang="en-US" sz="1600">
                <a:solidFill>
                  <a:srgbClr val="23272F"/>
                </a:solidFill>
              </a:rPr>
              <a:t> </a:t>
            </a:r>
            <a:r>
              <a:rPr lang="en-US" sz="2800">
                <a:solidFill>
                  <a:srgbClr val="23272F"/>
                </a:solidFill>
              </a:rPr>
              <a:t>Below food table shows the facts, rules, goals and their English meanings</a:t>
            </a:r>
            <a:endParaRPr sz="4000"/>
          </a:p>
        </p:txBody>
      </p:sp>
      <p:sp>
        <p:nvSpPr>
          <p:cNvPr id="355" name="Google Shape;355;p18"/>
          <p:cNvSpPr txBox="1"/>
          <p:nvPr>
            <p:ph idx="1" type="body"/>
          </p:nvPr>
        </p:nvSpPr>
        <p:spPr>
          <a:xfrm>
            <a:off x="2424430" y="3733731"/>
            <a:ext cx="227948" cy="276999"/>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3272F"/>
              </a:buClr>
              <a:buSzPts val="1200"/>
              <a:buNone/>
            </a:pPr>
            <a:r>
              <a:rPr lang="en-US" sz="1200">
                <a:solidFill>
                  <a:srgbClr val="23272F"/>
                </a:solidFill>
                <a:latin typeface="Arimo"/>
                <a:ea typeface="Arimo"/>
                <a:cs typeface="Arimo"/>
                <a:sym typeface="Arimo"/>
              </a:rPr>
              <a:t>.</a:t>
            </a:r>
            <a:endParaRPr sz="1800">
              <a:latin typeface="Arial"/>
              <a:ea typeface="Arial"/>
              <a:cs typeface="Arial"/>
              <a:sym typeface="Arial"/>
            </a:endParaRPr>
          </a:p>
        </p:txBody>
      </p:sp>
      <p:graphicFrame>
        <p:nvGraphicFramePr>
          <p:cNvPr id="356" name="Google Shape;356;p18"/>
          <p:cNvGraphicFramePr/>
          <p:nvPr/>
        </p:nvGraphicFramePr>
        <p:xfrm>
          <a:off x="1155018" y="796380"/>
          <a:ext cx="3000000" cy="3000000"/>
        </p:xfrm>
        <a:graphic>
          <a:graphicData uri="http://schemas.openxmlformats.org/drawingml/2006/table">
            <a:tbl>
              <a:tblPr>
                <a:noFill/>
                <a:tableStyleId>{CA933835-05BF-499A-A20C-27ECBC032711}</a:tableStyleId>
              </a:tblPr>
              <a:tblGrid>
                <a:gridCol w="5476000"/>
                <a:gridCol w="5476000"/>
              </a:tblGrid>
              <a:tr h="4946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C00000"/>
                          </a:solidFill>
                        </a:rPr>
                        <a:t>Facts</a:t>
                      </a:r>
                      <a:endParaRPr sz="2200" u="none" cap="none" strike="noStrike">
                        <a:solidFill>
                          <a:srgbClr val="C00000"/>
                        </a:solidFill>
                        <a:latin typeface="Times New Roman"/>
                        <a:ea typeface="Times New Roman"/>
                        <a:cs typeface="Times New Roman"/>
                        <a:sym typeface="Times New Roman"/>
                      </a:endParaRPr>
                    </a:p>
                  </a:txBody>
                  <a:tcPr marT="13550" marB="13550" marR="27100" marL="27100" anchor="ctr">
                    <a:solidFill>
                      <a:schemeClr val="accent1"/>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C00000"/>
                          </a:solidFill>
                        </a:rPr>
                        <a:t>English meanings                         </a:t>
                      </a:r>
                      <a:endParaRPr sz="2200" u="none" cap="none" strike="noStrike">
                        <a:solidFill>
                          <a:srgbClr val="C00000"/>
                        </a:solidFill>
                        <a:latin typeface="Times New Roman"/>
                        <a:ea typeface="Times New Roman"/>
                        <a:cs typeface="Times New Roman"/>
                        <a:sym typeface="Times New Roman"/>
                      </a:endParaRPr>
                    </a:p>
                  </a:txBody>
                  <a:tcPr marT="13550" marB="13550" marR="27100" marL="27100" anchor="ctr">
                    <a:solidFill>
                      <a:schemeClr val="accent1"/>
                    </a:solidFill>
                  </a:tcPr>
                </a:tc>
              </a:tr>
              <a:tr h="2903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food(burger).</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burger is a food</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r>
              <a:tr h="2903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food(sandwich).</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sandwich is a food</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r>
              <a:tr h="2903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food(</a:t>
                      </a:r>
                      <a:r>
                        <a:rPr lang="en-US" sz="2200"/>
                        <a:t>pizza</a:t>
                      </a:r>
                      <a:r>
                        <a:rPr lang="en-US" sz="2200" u="none" cap="none" strike="noStrike"/>
                        <a:t>).</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pizza is a food</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r>
              <a:tr h="2903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lunch(sandwich).</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sandwich is a lunch</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r>
              <a:tr h="29030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dinner(pizza).</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pizza is a dinner</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r>
              <a:tr h="5588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C00000"/>
                          </a:solidFill>
                        </a:rPr>
                        <a:t>Rules</a:t>
                      </a:r>
                      <a:endParaRPr sz="2200" u="none" cap="none" strike="noStrike">
                        <a:solidFill>
                          <a:srgbClr val="C00000"/>
                        </a:solidFill>
                        <a:latin typeface="Times New Roman"/>
                        <a:ea typeface="Times New Roman"/>
                        <a:cs typeface="Times New Roman"/>
                        <a:sym typeface="Times New Roman"/>
                      </a:endParaRPr>
                    </a:p>
                  </a:txBody>
                  <a:tcPr marT="13550" marB="13550" marR="27100" marL="27100" anchor="ctr">
                    <a:solidFill>
                      <a:schemeClr val="accent1"/>
                    </a:solidFill>
                  </a:tcPr>
                </a:tc>
                <a:tc>
                  <a:txBody>
                    <a:bodyPr/>
                    <a:lstStyle/>
                    <a:p>
                      <a:pPr indent="0" lvl="0" marL="0" marR="0" rtl="0" algn="l">
                        <a:lnSpc>
                          <a:spcPct val="100000"/>
                        </a:lnSpc>
                        <a:spcBef>
                          <a:spcPts val="0"/>
                        </a:spcBef>
                        <a:spcAft>
                          <a:spcPts val="0"/>
                        </a:spcAft>
                        <a:buClr>
                          <a:srgbClr val="000000"/>
                        </a:buClr>
                        <a:buSzPts val="2200"/>
                        <a:buFont typeface="Arial"/>
                        <a:buNone/>
                      </a:pPr>
                      <a:br>
                        <a:rPr lang="en-US" sz="2200" u="none" cap="none" strike="noStrike"/>
                      </a:b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r>
              <a:tr h="8274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meal(X) :- food(X).</a:t>
                      </a:r>
                      <a:br>
                        <a:rPr lang="en-US" sz="2200" u="none" cap="none" strike="noStrike"/>
                      </a:br>
                      <a:br>
                        <a:rPr lang="en-US" sz="2200" u="none" cap="none" strike="noStrike"/>
                      </a:b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Every food is a meal OR</a:t>
                      </a:r>
                      <a:br>
                        <a:rPr lang="en-US" sz="2200" u="none" cap="none" strike="noStrike"/>
                      </a:br>
                      <a:r>
                        <a:rPr lang="en-US" sz="2200" u="none" cap="none" strike="noStrike"/>
                        <a:t>Anything is a meal if it is a food</a:t>
                      </a:r>
                      <a:endParaRPr sz="2200" u="none" cap="none" strike="noStrike">
                        <a:latin typeface="Times New Roman"/>
                        <a:ea typeface="Times New Roman"/>
                        <a:cs typeface="Times New Roman"/>
                        <a:sym typeface="Times New Roman"/>
                      </a:endParaRPr>
                    </a:p>
                  </a:txBody>
                  <a:tcPr marT="13550" marB="13550" marR="27100" marL="27100" anchor="ctr">
                    <a:solidFill>
                      <a:schemeClr val="accent1"/>
                    </a:solidFill>
                  </a:tcPr>
                </a:tc>
              </a:tr>
              <a:tr h="5588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C00000"/>
                          </a:solidFill>
                        </a:rPr>
                        <a:t>Queries / Goals</a:t>
                      </a:r>
                      <a:endParaRPr sz="2200" u="none" cap="none" strike="noStrike">
                        <a:solidFill>
                          <a:srgbClr val="C00000"/>
                        </a:solidFill>
                        <a:latin typeface="Times New Roman"/>
                        <a:ea typeface="Times New Roman"/>
                        <a:cs typeface="Times New Roman"/>
                        <a:sym typeface="Times New Roman"/>
                      </a:endParaRPr>
                    </a:p>
                  </a:txBody>
                  <a:tcPr marT="13550" marB="13550" marR="27100" marL="27100" anchor="ctr"/>
                </a:tc>
                <a:tc>
                  <a:txBody>
                    <a:bodyPr/>
                    <a:lstStyle/>
                    <a:p>
                      <a:pPr indent="0" lvl="0" marL="0" marR="0" rtl="0" algn="l">
                        <a:lnSpc>
                          <a:spcPct val="100000"/>
                        </a:lnSpc>
                        <a:spcBef>
                          <a:spcPts val="0"/>
                        </a:spcBef>
                        <a:spcAft>
                          <a:spcPts val="0"/>
                        </a:spcAft>
                        <a:buClr>
                          <a:srgbClr val="000000"/>
                        </a:buClr>
                        <a:buSzPts val="2200"/>
                        <a:buFont typeface="Arial"/>
                        <a:buNone/>
                      </a:pPr>
                      <a:br>
                        <a:rPr lang="en-US" sz="2200" u="none" cap="none" strike="noStrike"/>
                      </a:br>
                      <a:endParaRPr sz="2200" u="none" cap="none" strike="noStrike">
                        <a:latin typeface="Times New Roman"/>
                        <a:ea typeface="Times New Roman"/>
                        <a:cs typeface="Times New Roman"/>
                        <a:sym typeface="Times New Roman"/>
                      </a:endParaRPr>
                    </a:p>
                  </a:txBody>
                  <a:tcPr marT="13550" marB="13550" marR="27100" marL="27100" anchor="ctr"/>
                </a:tc>
              </a:tr>
              <a:tr h="5588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food(pizza).</a:t>
                      </a:r>
                      <a:endParaRPr sz="2200" u="none" cap="none" strike="noStrike">
                        <a:latin typeface="Times New Roman"/>
                        <a:ea typeface="Times New Roman"/>
                        <a:cs typeface="Times New Roman"/>
                        <a:sym typeface="Times New Roman"/>
                      </a:endParaRPr>
                    </a:p>
                  </a:txBody>
                  <a:tcPr marT="13550" marB="13550" marR="27100" marL="2710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Is pizza a food?</a:t>
                      </a:r>
                      <a:br>
                        <a:rPr lang="en-US" sz="2200" u="none" cap="none" strike="noStrike"/>
                      </a:br>
                      <a:endParaRPr sz="2200" u="none" cap="none" strike="noStrike">
                        <a:latin typeface="Times New Roman"/>
                        <a:ea typeface="Times New Roman"/>
                        <a:cs typeface="Times New Roman"/>
                        <a:sym typeface="Times New Roman"/>
                      </a:endParaRPr>
                    </a:p>
                  </a:txBody>
                  <a:tcPr marT="13550" marB="13550" marR="27100" marL="27100" anchor="ctr"/>
                </a:tc>
              </a:tr>
              <a:tr h="5588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meal(X), lunch(X).</a:t>
                      </a:r>
                      <a:endParaRPr sz="2200" u="none" cap="none" strike="noStrike">
                        <a:latin typeface="Times New Roman"/>
                        <a:ea typeface="Times New Roman"/>
                        <a:cs typeface="Times New Roman"/>
                        <a:sym typeface="Times New Roman"/>
                      </a:endParaRPr>
                    </a:p>
                  </a:txBody>
                  <a:tcPr marT="13550" marB="13550" marR="27100" marL="2710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Which food is meal and lunch? </a:t>
                      </a:r>
                      <a:br>
                        <a:rPr lang="en-US" sz="2200" u="none" cap="none" strike="noStrike"/>
                      </a:br>
                      <a:endParaRPr sz="2200" u="none" cap="none" strike="noStrike">
                        <a:latin typeface="Times New Roman"/>
                        <a:ea typeface="Times New Roman"/>
                        <a:cs typeface="Times New Roman"/>
                        <a:sym typeface="Times New Roman"/>
                      </a:endParaRPr>
                    </a:p>
                  </a:txBody>
                  <a:tcPr marT="13550" marB="13550" marR="27100" marL="27100" anchor="ctr"/>
                </a:tc>
              </a:tr>
              <a:tr h="55887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dinner(sandwich).</a:t>
                      </a:r>
                      <a:endParaRPr sz="2200" u="none" cap="none" strike="noStrike">
                        <a:latin typeface="Times New Roman"/>
                        <a:ea typeface="Times New Roman"/>
                        <a:cs typeface="Times New Roman"/>
                        <a:sym typeface="Times New Roman"/>
                      </a:endParaRPr>
                    </a:p>
                  </a:txBody>
                  <a:tcPr marT="13550" marB="13550" marR="27100" marL="27100" anchor="ctr"/>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t>// Is sandwich a dinner?</a:t>
                      </a:r>
                      <a:br>
                        <a:rPr lang="en-US" sz="2200" u="none" cap="none" strike="noStrike"/>
                      </a:br>
                      <a:endParaRPr sz="2200" u="none" cap="none" strike="noStrike">
                        <a:latin typeface="Times New Roman"/>
                        <a:ea typeface="Times New Roman"/>
                        <a:cs typeface="Times New Roman"/>
                        <a:sym typeface="Times New Roman"/>
                      </a:endParaRPr>
                    </a:p>
                  </a:txBody>
                  <a:tcPr marT="13550" marB="13550" marR="27100" marL="27100" anchor="ctr"/>
                </a:tc>
              </a:tr>
            </a:tbl>
          </a:graphicData>
        </a:graphic>
      </p:graphicFrame>
      <p:sp>
        <p:nvSpPr>
          <p:cNvPr id="357" name="Google Shape;357;p18"/>
          <p:cNvSpPr/>
          <p:nvPr/>
        </p:nvSpPr>
        <p:spPr>
          <a:xfrm>
            <a:off x="5160964" y="2327961"/>
            <a:ext cx="184731"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9"/>
          <p:cNvSpPr txBox="1"/>
          <p:nvPr>
            <p:ph idx="1" type="body"/>
          </p:nvPr>
        </p:nvSpPr>
        <p:spPr>
          <a:xfrm>
            <a:off x="2424431" y="2421890"/>
            <a:ext cx="6647815" cy="129266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10000"/>
              </a:lnSpc>
              <a:spcBef>
                <a:spcPts val="0"/>
              </a:spcBef>
              <a:spcAft>
                <a:spcPts val="0"/>
              </a:spcAft>
              <a:buSzPct val="100000"/>
              <a:buChar char="•"/>
            </a:pPr>
            <a:r>
              <a:rPr b="1" lang="en-US"/>
              <a:t>From Example 1 :</a:t>
            </a:r>
            <a:br>
              <a:rPr lang="en-US"/>
            </a:br>
            <a:r>
              <a:rPr lang="en-US"/>
              <a:t>(1)   ?- meal(X), dinner(X).</a:t>
            </a:r>
            <a:br>
              <a:rPr lang="en-US"/>
            </a:br>
            <a:r>
              <a:rPr lang="en-US"/>
              <a:t>(2)   ?- meal(What).</a:t>
            </a:r>
            <a:br>
              <a:rPr lang="en-US"/>
            </a:br>
            <a:r>
              <a:rPr lang="en-US"/>
              <a:t>(3)   ?- meal(X), dinner(Y).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0"/>
          <p:cNvSpPr txBox="1"/>
          <p:nvPr>
            <p:ph type="title"/>
          </p:nvPr>
        </p:nvSpPr>
        <p:spPr>
          <a:xfrm>
            <a:off x="2059026" y="382270"/>
            <a:ext cx="6831600" cy="565500"/>
          </a:xfrm>
          <a:prstGeom prst="rect">
            <a:avLst/>
          </a:prstGeom>
          <a:noFill/>
          <a:ln>
            <a:noFill/>
          </a:ln>
        </p:spPr>
        <p:txBody>
          <a:bodyPr anchorCtr="0" anchor="t" bIns="0" lIns="0" spcFirstLastPara="1" rIns="0" wrap="square" tIns="11425">
            <a:spAutoFit/>
          </a:bodyPr>
          <a:lstStyle/>
          <a:p>
            <a:pPr indent="0" lvl="0" marL="12700" rtl="0" algn="ctr">
              <a:lnSpc>
                <a:spcPct val="100000"/>
              </a:lnSpc>
              <a:spcBef>
                <a:spcPts val="0"/>
              </a:spcBef>
              <a:spcAft>
                <a:spcPts val="0"/>
              </a:spcAft>
              <a:buClr>
                <a:srgbClr val="C00000"/>
              </a:buClr>
              <a:buSzPts val="3600"/>
              <a:buFont typeface="Times New Roman"/>
              <a:buNone/>
            </a:pPr>
            <a:r>
              <a:rPr lang="en-US"/>
              <a:t>Syntax of Prolog: Terms</a:t>
            </a:r>
            <a:endParaRPr/>
          </a:p>
        </p:txBody>
      </p:sp>
      <p:sp>
        <p:nvSpPr>
          <p:cNvPr id="368" name="Google Shape;368;p20"/>
          <p:cNvSpPr txBox="1"/>
          <p:nvPr/>
        </p:nvSpPr>
        <p:spPr>
          <a:xfrm>
            <a:off x="1189822" y="1172336"/>
            <a:ext cx="9838062" cy="4655121"/>
          </a:xfrm>
          <a:prstGeom prst="rect">
            <a:avLst/>
          </a:prstGeom>
          <a:noFill/>
          <a:ln>
            <a:noFill/>
          </a:ln>
        </p:spPr>
        <p:txBody>
          <a:bodyPr anchorCtr="0" anchor="t" bIns="0" lIns="0" spcFirstLastPara="1" rIns="0" wrap="square" tIns="12700">
            <a:spAutoFit/>
          </a:bodyPr>
          <a:lstStyle/>
          <a:p>
            <a:pPr indent="-342900" lvl="0" marL="342900" marR="6092190" rtl="0" algn="r">
              <a:lnSpc>
                <a:spcPct val="115000"/>
              </a:lnSpc>
              <a:spcBef>
                <a:spcPts val="0"/>
              </a:spcBef>
              <a:spcAft>
                <a:spcPts val="0"/>
              </a:spcAft>
              <a:buClr>
                <a:srgbClr val="4F81BC"/>
              </a:buClr>
              <a:buSzPts val="1875"/>
              <a:buFont typeface="Noto Sans Symbols"/>
              <a:buChar char="⮚"/>
            </a:pPr>
            <a:r>
              <a:rPr b="1" i="0" lang="en-US" sz="2500" u="none" cap="none" strike="noStrike">
                <a:solidFill>
                  <a:schemeClr val="dk1"/>
                </a:solidFill>
                <a:latin typeface="Times New Roman"/>
                <a:ea typeface="Times New Roman"/>
                <a:cs typeface="Times New Roman"/>
                <a:sym typeface="Times New Roman"/>
              </a:rPr>
              <a:t>Constants: Identifiers</a:t>
            </a:r>
            <a:endParaRPr b="1" i="0" sz="2500" u="none" cap="none" strike="noStrike">
              <a:solidFill>
                <a:schemeClr val="dk1"/>
              </a:solidFill>
              <a:latin typeface="Times New Roman"/>
              <a:ea typeface="Times New Roman"/>
              <a:cs typeface="Times New Roman"/>
              <a:sym typeface="Times New Roman"/>
            </a:endParaRPr>
          </a:p>
          <a:p>
            <a:pPr indent="-344805" lvl="2" marL="905510" marR="193040" rtl="0" algn="l">
              <a:lnSpc>
                <a:spcPct val="80000"/>
              </a:lnSpc>
              <a:spcBef>
                <a:spcPts val="509"/>
              </a:spcBef>
              <a:spcAft>
                <a:spcPts val="0"/>
              </a:spcAft>
              <a:buClr>
                <a:srgbClr val="BBBBBB"/>
              </a:buClr>
              <a:buSzPts val="1908"/>
              <a:buFont typeface="Noto Sans Symbols"/>
              <a:buChar char="🞂"/>
            </a:pPr>
            <a:r>
              <a:rPr b="0" i="0" lang="en-US" sz="2500" u="none" cap="none" strike="noStrike">
                <a:solidFill>
                  <a:schemeClr val="dk1"/>
                </a:solidFill>
                <a:latin typeface="Times New Roman"/>
                <a:ea typeface="Times New Roman"/>
                <a:cs typeface="Times New Roman"/>
                <a:sym typeface="Times New Roman"/>
              </a:rPr>
              <a:t>sequences of letters, digits, or underscore “_” that start with  lower case letters.</a:t>
            </a:r>
            <a:endParaRPr b="0" i="0" sz="1400" u="none" cap="none" strike="noStrike">
              <a:solidFill>
                <a:srgbClr val="000000"/>
              </a:solidFill>
              <a:latin typeface="Arial"/>
              <a:ea typeface="Arial"/>
              <a:cs typeface="Arial"/>
              <a:sym typeface="Arial"/>
            </a:endParaRPr>
          </a:p>
          <a:p>
            <a:pPr indent="-344805" lvl="2" marL="905510" marR="0" rtl="0" algn="l">
              <a:lnSpc>
                <a:spcPct val="91000"/>
              </a:lnSpc>
              <a:spcBef>
                <a:spcPts val="50"/>
              </a:spcBef>
              <a:spcAft>
                <a:spcPts val="0"/>
              </a:spcAft>
              <a:buClr>
                <a:srgbClr val="BBBBBB"/>
              </a:buClr>
              <a:buSzPts val="1908"/>
              <a:buFont typeface="Noto Sans Symbols"/>
              <a:buChar char="🞂"/>
            </a:pPr>
            <a:r>
              <a:rPr b="0" i="0" lang="en-US" sz="2500" u="none" cap="none" strike="noStrike">
                <a:solidFill>
                  <a:schemeClr val="dk1"/>
                </a:solidFill>
                <a:latin typeface="Times New Roman"/>
                <a:ea typeface="Times New Roman"/>
                <a:cs typeface="Times New Roman"/>
                <a:sym typeface="Times New Roman"/>
              </a:rPr>
              <a:t>mary, anna, x25, x_25, alpha_beta</a:t>
            </a:r>
            <a:endParaRPr b="0" i="0" sz="1400" u="none" cap="none" strike="noStrike">
              <a:solidFill>
                <a:srgbClr val="000000"/>
              </a:solidFill>
              <a:latin typeface="Arial"/>
              <a:ea typeface="Arial"/>
              <a:cs typeface="Arial"/>
              <a:sym typeface="Arial"/>
            </a:endParaRPr>
          </a:p>
          <a:p>
            <a:pPr indent="-344805" lvl="1" marL="631190" marR="0" rtl="0" algn="l">
              <a:lnSpc>
                <a:spcPct val="100600"/>
              </a:lnSpc>
              <a:spcBef>
                <a:spcPts val="0"/>
              </a:spcBef>
              <a:spcAft>
                <a:spcPts val="0"/>
              </a:spcAft>
              <a:buClr>
                <a:srgbClr val="C0504D"/>
              </a:buClr>
              <a:buSzPts val="1905"/>
              <a:buFont typeface="Noto Sans Symbols"/>
              <a:buChar char="🞂"/>
            </a:pPr>
            <a:r>
              <a:rPr b="0" i="0" lang="en-US" sz="2500" u="none" cap="none" strike="noStrike">
                <a:solidFill>
                  <a:schemeClr val="dk1"/>
                </a:solidFill>
                <a:latin typeface="Times New Roman"/>
                <a:ea typeface="Times New Roman"/>
                <a:cs typeface="Times New Roman"/>
                <a:sym typeface="Times New Roman"/>
              </a:rPr>
              <a:t>Numbers</a:t>
            </a:r>
            <a:endParaRPr b="0" i="0" sz="1400" u="none" cap="none" strike="noStrike">
              <a:solidFill>
                <a:srgbClr val="000000"/>
              </a:solidFill>
              <a:latin typeface="Arial"/>
              <a:ea typeface="Arial"/>
              <a:cs typeface="Arial"/>
              <a:sym typeface="Arial"/>
            </a:endParaRPr>
          </a:p>
          <a:p>
            <a:pPr indent="-344805" lvl="2" marL="905510" marR="0" rtl="0" algn="l">
              <a:lnSpc>
                <a:spcPct val="91000"/>
              </a:lnSpc>
              <a:spcBef>
                <a:spcPts val="60"/>
              </a:spcBef>
              <a:spcAft>
                <a:spcPts val="0"/>
              </a:spcAft>
              <a:buClr>
                <a:srgbClr val="BBBBBB"/>
              </a:buClr>
              <a:buSzPts val="1908"/>
              <a:buFont typeface="Noto Sans Symbols"/>
              <a:buChar char="🞂"/>
            </a:pPr>
            <a:r>
              <a:rPr b="0" i="0" lang="en-US" sz="2500" u="none" cap="none" strike="noStrike">
                <a:solidFill>
                  <a:schemeClr val="dk1"/>
                </a:solidFill>
                <a:latin typeface="Times New Roman"/>
                <a:ea typeface="Times New Roman"/>
                <a:cs typeface="Times New Roman"/>
                <a:sym typeface="Times New Roman"/>
              </a:rPr>
              <a:t>1.001, 2, 3.03</a:t>
            </a:r>
            <a:endParaRPr b="0" i="0" sz="1400" u="none" cap="none" strike="noStrike">
              <a:solidFill>
                <a:srgbClr val="000000"/>
              </a:solidFill>
              <a:latin typeface="Arial"/>
              <a:ea typeface="Arial"/>
              <a:cs typeface="Arial"/>
              <a:sym typeface="Arial"/>
            </a:endParaRPr>
          </a:p>
          <a:p>
            <a:pPr indent="-344805" lvl="1" marL="631190" marR="0" rtl="0" algn="l">
              <a:lnSpc>
                <a:spcPct val="100600"/>
              </a:lnSpc>
              <a:spcBef>
                <a:spcPts val="0"/>
              </a:spcBef>
              <a:spcAft>
                <a:spcPts val="0"/>
              </a:spcAft>
              <a:buClr>
                <a:srgbClr val="C0504D"/>
              </a:buClr>
              <a:buSzPts val="1905"/>
              <a:buFont typeface="Noto Sans Symbols"/>
              <a:buChar char="🞂"/>
            </a:pPr>
            <a:r>
              <a:rPr b="0" i="0" lang="en-US" sz="2500" u="none" cap="none" strike="noStrike">
                <a:solidFill>
                  <a:schemeClr val="dk1"/>
                </a:solidFill>
                <a:latin typeface="Times New Roman"/>
                <a:ea typeface="Times New Roman"/>
                <a:cs typeface="Times New Roman"/>
                <a:sym typeface="Times New Roman"/>
              </a:rPr>
              <a:t>Strings enclosed in single quotes</a:t>
            </a:r>
            <a:endParaRPr b="0" i="0" sz="1400" u="none" cap="none" strike="noStrike">
              <a:solidFill>
                <a:srgbClr val="000000"/>
              </a:solidFill>
              <a:latin typeface="Arial"/>
              <a:ea typeface="Arial"/>
              <a:cs typeface="Arial"/>
              <a:sym typeface="Arial"/>
            </a:endParaRPr>
          </a:p>
          <a:p>
            <a:pPr indent="-344805" lvl="2" marL="905510" marR="0" rtl="0" algn="l">
              <a:lnSpc>
                <a:spcPct val="90200"/>
              </a:lnSpc>
              <a:spcBef>
                <a:spcPts val="35"/>
              </a:spcBef>
              <a:spcAft>
                <a:spcPts val="0"/>
              </a:spcAft>
              <a:buClr>
                <a:srgbClr val="BBBBBB"/>
              </a:buClr>
              <a:buSzPts val="1908"/>
              <a:buFont typeface="Noto Sans Symbols"/>
              <a:buChar char="🞂"/>
            </a:pPr>
            <a:r>
              <a:rPr b="0" i="0" lang="en-US" sz="2500" u="none" cap="none" strike="noStrike">
                <a:solidFill>
                  <a:schemeClr val="dk1"/>
                </a:solidFill>
                <a:latin typeface="Times New Roman"/>
                <a:ea typeface="Times New Roman"/>
                <a:cs typeface="Times New Roman"/>
                <a:sym typeface="Times New Roman"/>
              </a:rPr>
              <a:t>'Mary', '1.01‘, ‘string'</a:t>
            </a:r>
            <a:endParaRPr b="0" i="0" sz="2500" u="none" cap="none" strike="noStrike">
              <a:solidFill>
                <a:schemeClr val="dk1"/>
              </a:solidFill>
              <a:latin typeface="Times New Roman"/>
              <a:ea typeface="Times New Roman"/>
              <a:cs typeface="Times New Roman"/>
              <a:sym typeface="Times New Roman"/>
            </a:endParaRPr>
          </a:p>
          <a:p>
            <a:pPr indent="-344803" lvl="3" marL="1180465" marR="5080" rtl="0" algn="l">
              <a:lnSpc>
                <a:spcPct val="80000"/>
              </a:lnSpc>
              <a:spcBef>
                <a:spcPts val="430"/>
              </a:spcBef>
              <a:spcAft>
                <a:spcPts val="0"/>
              </a:spcAft>
              <a:buClr>
                <a:srgbClr val="9BB39B"/>
              </a:buClr>
              <a:buSzPts val="1711"/>
              <a:buFont typeface="Noto Sans Symbols"/>
              <a:buChar char="◻"/>
            </a:pPr>
            <a:r>
              <a:rPr b="0" i="0" lang="en-US" sz="2500" u="none" cap="none" strike="noStrike">
                <a:solidFill>
                  <a:schemeClr val="dk1"/>
                </a:solidFill>
                <a:latin typeface="Times New Roman"/>
                <a:ea typeface="Times New Roman"/>
                <a:cs typeface="Times New Roman"/>
                <a:sym typeface="Times New Roman"/>
              </a:rPr>
              <a:t>Note can start with upper case letter, or can be a number  now treated as a string.</a:t>
            </a:r>
            <a:endParaRPr b="0" i="0" sz="1400" u="none" cap="none" strike="noStrike">
              <a:solidFill>
                <a:srgbClr val="000000"/>
              </a:solidFill>
              <a:latin typeface="Arial"/>
              <a:ea typeface="Arial"/>
              <a:cs typeface="Arial"/>
              <a:sym typeface="Arial"/>
            </a:endParaRPr>
          </a:p>
          <a:p>
            <a:pPr indent="-182561" lvl="1" marL="811213" marR="0" rtl="0" algn="l">
              <a:lnSpc>
                <a:spcPct val="100000"/>
              </a:lnSpc>
              <a:spcBef>
                <a:spcPts val="5"/>
              </a:spcBef>
              <a:spcAft>
                <a:spcPts val="0"/>
              </a:spcAft>
              <a:buClr>
                <a:srgbClr val="4F81BC"/>
              </a:buClr>
              <a:buSzPts val="1875"/>
              <a:buFont typeface="Noto Sans Symbols"/>
              <a:buChar char="⮚"/>
            </a:pPr>
            <a:r>
              <a:rPr b="1" i="0" lang="en-US" sz="2500" u="none" cap="none" strike="noStrike">
                <a:solidFill>
                  <a:schemeClr val="dk1"/>
                </a:solidFill>
                <a:latin typeface="Times New Roman"/>
                <a:ea typeface="Times New Roman"/>
                <a:cs typeface="Times New Roman"/>
                <a:sym typeface="Times New Roman"/>
              </a:rPr>
              <a:t>  Variables</a:t>
            </a:r>
            <a:endParaRPr b="1" i="0" sz="2500" u="none" cap="none" strike="noStrike">
              <a:solidFill>
                <a:schemeClr val="dk1"/>
              </a:solidFill>
              <a:latin typeface="Times New Roman"/>
              <a:ea typeface="Times New Roman"/>
              <a:cs typeface="Times New Roman"/>
              <a:sym typeface="Times New Roman"/>
            </a:endParaRPr>
          </a:p>
          <a:p>
            <a:pPr indent="-344805" lvl="1" marL="631190" marR="0" rtl="0" algn="l">
              <a:lnSpc>
                <a:spcPct val="90800"/>
              </a:lnSpc>
              <a:spcBef>
                <a:spcPts val="15"/>
              </a:spcBef>
              <a:spcAft>
                <a:spcPts val="0"/>
              </a:spcAft>
              <a:buClr>
                <a:srgbClr val="C0504D"/>
              </a:buClr>
              <a:buSzPts val="1905"/>
              <a:buFont typeface="Noto Sans Symbols"/>
              <a:buChar char="🞂"/>
            </a:pPr>
            <a:r>
              <a:rPr b="0" i="0" lang="en-US" sz="2500" u="none" cap="none" strike="noStrike">
                <a:solidFill>
                  <a:schemeClr val="dk1"/>
                </a:solidFill>
                <a:latin typeface="Times New Roman"/>
                <a:ea typeface="Times New Roman"/>
                <a:cs typeface="Times New Roman"/>
                <a:sym typeface="Times New Roman"/>
              </a:rPr>
              <a:t>Sequence of letters digits or underscore that start with an</a:t>
            </a:r>
            <a:endParaRPr b="0" i="0" sz="1400" u="none" cap="none" strike="noStrike">
              <a:solidFill>
                <a:srgbClr val="000000"/>
              </a:solidFill>
              <a:latin typeface="Arial"/>
              <a:ea typeface="Arial"/>
              <a:cs typeface="Arial"/>
              <a:sym typeface="Arial"/>
            </a:endParaRPr>
          </a:p>
          <a:p>
            <a:pPr indent="0" lvl="0" marL="631190" marR="0" rtl="0" algn="l">
              <a:lnSpc>
                <a:spcPct val="90800"/>
              </a:lnSpc>
              <a:spcBef>
                <a:spcPts val="0"/>
              </a:spcBef>
              <a:spcAft>
                <a:spcPts val="0"/>
              </a:spcAft>
              <a:buClr>
                <a:srgbClr val="000000"/>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upper case letter or the underscore.</a:t>
            </a:r>
            <a:endParaRPr b="0" i="0" sz="1400" u="none" cap="none" strike="noStrike">
              <a:solidFill>
                <a:srgbClr val="000000"/>
              </a:solidFill>
              <a:latin typeface="Arial"/>
              <a:ea typeface="Arial"/>
              <a:cs typeface="Arial"/>
              <a:sym typeface="Arial"/>
            </a:endParaRPr>
          </a:p>
          <a:p>
            <a:pPr indent="-344805" lvl="2" marL="905510" marR="0" rtl="0" algn="l">
              <a:lnSpc>
                <a:spcPct val="100000"/>
              </a:lnSpc>
              <a:spcBef>
                <a:spcPts val="55"/>
              </a:spcBef>
              <a:spcAft>
                <a:spcPts val="0"/>
              </a:spcAft>
              <a:buClr>
                <a:srgbClr val="BBBBBB"/>
              </a:buClr>
              <a:buSzPts val="1908"/>
              <a:buFont typeface="Noto Sans Symbols"/>
              <a:buChar char="🞂"/>
            </a:pPr>
            <a:r>
              <a:rPr b="0" i="0" lang="en-US" sz="2500" u="none" cap="none" strike="noStrike">
                <a:solidFill>
                  <a:schemeClr val="dk1"/>
                </a:solidFill>
                <a:latin typeface="Times New Roman"/>
                <a:ea typeface="Times New Roman"/>
                <a:cs typeface="Times New Roman"/>
                <a:sym typeface="Times New Roman"/>
              </a:rPr>
              <a:t>_x, Anna, Successor_State,</a:t>
            </a:r>
            <a:endParaRPr b="0"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type="title"/>
          </p:nvPr>
        </p:nvSpPr>
        <p:spPr>
          <a:xfrm>
            <a:off x="2059026" y="382270"/>
            <a:ext cx="6501000" cy="565500"/>
          </a:xfrm>
          <a:prstGeom prst="rect">
            <a:avLst/>
          </a:prstGeom>
          <a:noFill/>
          <a:ln>
            <a:noFill/>
          </a:ln>
        </p:spPr>
        <p:txBody>
          <a:bodyPr anchorCtr="0" anchor="t" bIns="0" lIns="0" spcFirstLastPara="1" rIns="0" wrap="square" tIns="11425">
            <a:spAutoFit/>
          </a:bodyPr>
          <a:lstStyle/>
          <a:p>
            <a:pPr indent="0" lvl="0" marL="12700" rtl="0" algn="ctr">
              <a:lnSpc>
                <a:spcPct val="100000"/>
              </a:lnSpc>
              <a:spcBef>
                <a:spcPts val="0"/>
              </a:spcBef>
              <a:spcAft>
                <a:spcPts val="0"/>
              </a:spcAft>
              <a:buClr>
                <a:srgbClr val="C00000"/>
              </a:buClr>
              <a:buSzPts val="3600"/>
              <a:buFont typeface="Times New Roman"/>
              <a:buNone/>
            </a:pPr>
            <a:r>
              <a:rPr lang="en-US"/>
              <a:t>Syntax of Prolog: Terms</a:t>
            </a:r>
            <a:endParaRPr/>
          </a:p>
        </p:txBody>
      </p:sp>
      <p:sp>
        <p:nvSpPr>
          <p:cNvPr id="374" name="Google Shape;374;p21"/>
          <p:cNvSpPr txBox="1"/>
          <p:nvPr/>
        </p:nvSpPr>
        <p:spPr>
          <a:xfrm>
            <a:off x="1981906" y="1419409"/>
            <a:ext cx="8385000" cy="4172100"/>
          </a:xfrm>
          <a:prstGeom prst="rect">
            <a:avLst/>
          </a:prstGeom>
          <a:noFill/>
          <a:ln>
            <a:noFill/>
          </a:ln>
        </p:spPr>
        <p:txBody>
          <a:bodyPr anchorCtr="0" anchor="t" bIns="0" lIns="0" spcFirstLastPara="1" rIns="0" wrap="square" tIns="88900">
            <a:spAutoFit/>
          </a:bodyPr>
          <a:lstStyle/>
          <a:p>
            <a:pPr indent="-344805" lvl="0" marL="356870" marR="0" rtl="0" algn="l">
              <a:lnSpc>
                <a:spcPct val="100000"/>
              </a:lnSpc>
              <a:spcBef>
                <a:spcPts val="0"/>
              </a:spcBef>
              <a:spcAft>
                <a:spcPts val="0"/>
              </a:spcAft>
              <a:buClr>
                <a:srgbClr val="4F81BC"/>
              </a:buClr>
              <a:buSzPts val="1950"/>
              <a:buFont typeface="Noto Sans Symbols"/>
              <a:buChar char="🞂"/>
            </a:pPr>
            <a:r>
              <a:rPr b="0" i="0" lang="en-US" sz="2600" u="none" cap="none" strike="noStrike">
                <a:solidFill>
                  <a:schemeClr val="dk1"/>
                </a:solidFill>
                <a:latin typeface="Times New Roman"/>
                <a:ea typeface="Times New Roman"/>
                <a:cs typeface="Times New Roman"/>
                <a:sym typeface="Times New Roman"/>
              </a:rPr>
              <a:t>Constants:</a:t>
            </a:r>
            <a:endParaRPr b="0" i="0" sz="2600" u="none" cap="none" strike="noStrike">
              <a:solidFill>
                <a:schemeClr val="dk1"/>
              </a:solidFill>
              <a:latin typeface="Times New Roman"/>
              <a:ea typeface="Times New Roman"/>
              <a:cs typeface="Times New Roman"/>
              <a:sym typeface="Times New Roman"/>
            </a:endParaRPr>
          </a:p>
          <a:p>
            <a:pPr indent="-344805" lvl="0" marL="356870" marR="0" rtl="0" algn="l">
              <a:lnSpc>
                <a:spcPct val="100000"/>
              </a:lnSpc>
              <a:spcBef>
                <a:spcPts val="605"/>
              </a:spcBef>
              <a:spcAft>
                <a:spcPts val="0"/>
              </a:spcAft>
              <a:buClr>
                <a:srgbClr val="4F81BC"/>
              </a:buClr>
              <a:buSzPts val="1950"/>
              <a:buFont typeface="Noto Sans Symbols"/>
              <a:buChar char="🞂"/>
            </a:pPr>
            <a:r>
              <a:rPr b="0" i="0" lang="en-US" sz="2600" u="none" cap="none" strike="noStrike">
                <a:solidFill>
                  <a:schemeClr val="dk1"/>
                </a:solidFill>
                <a:latin typeface="Times New Roman"/>
                <a:ea typeface="Times New Roman"/>
                <a:cs typeface="Times New Roman"/>
                <a:sym typeface="Times New Roman"/>
              </a:rPr>
              <a:t>Variables</a:t>
            </a:r>
            <a:endParaRPr b="0" i="0" sz="2600" u="none" cap="none" strike="noStrike">
              <a:solidFill>
                <a:schemeClr val="dk1"/>
              </a:solidFill>
              <a:latin typeface="Times New Roman"/>
              <a:ea typeface="Times New Roman"/>
              <a:cs typeface="Times New Roman"/>
              <a:sym typeface="Times New Roman"/>
            </a:endParaRPr>
          </a:p>
          <a:p>
            <a:pPr indent="-344805" lvl="0" marL="356870" marR="0" rtl="0" algn="l">
              <a:lnSpc>
                <a:spcPct val="100000"/>
              </a:lnSpc>
              <a:spcBef>
                <a:spcPts val="600"/>
              </a:spcBef>
              <a:spcAft>
                <a:spcPts val="0"/>
              </a:spcAft>
              <a:buClr>
                <a:srgbClr val="4F81BC"/>
              </a:buClr>
              <a:buSzPts val="1950"/>
              <a:buFont typeface="Noto Sans Symbols"/>
              <a:buChar char="🞂"/>
            </a:pPr>
            <a:r>
              <a:rPr b="0" i="0" lang="en-US" sz="2600" u="none" cap="none" strike="noStrike">
                <a:solidFill>
                  <a:schemeClr val="dk1"/>
                </a:solidFill>
                <a:latin typeface="Times New Roman"/>
                <a:ea typeface="Times New Roman"/>
                <a:cs typeface="Times New Roman"/>
                <a:sym typeface="Times New Roman"/>
              </a:rPr>
              <a:t>Structures (like function applications)</a:t>
            </a:r>
            <a:endParaRPr b="0" i="0" sz="1400" u="none" cap="none" strike="noStrike">
              <a:solidFill>
                <a:srgbClr val="000000"/>
              </a:solidFill>
              <a:latin typeface="Arial"/>
              <a:ea typeface="Arial"/>
              <a:cs typeface="Arial"/>
              <a:sym typeface="Arial"/>
            </a:endParaRPr>
          </a:p>
          <a:p>
            <a:pPr indent="-344805" lvl="1" marL="631190" marR="0" rtl="0" algn="l">
              <a:lnSpc>
                <a:spcPct val="100000"/>
              </a:lnSpc>
              <a:spcBef>
                <a:spcPts val="515"/>
              </a:spcBef>
              <a:spcAft>
                <a:spcPts val="0"/>
              </a:spcAft>
              <a:buClr>
                <a:srgbClr val="C0504D"/>
              </a:buClr>
              <a:buSzPts val="1750"/>
              <a:buFont typeface="Noto Sans Symbols"/>
              <a:buChar char="🞂"/>
            </a:pPr>
            <a:r>
              <a:rPr b="0" i="0" lang="en-US" sz="2300" u="none" cap="none" strike="noStrike">
                <a:solidFill>
                  <a:schemeClr val="dk1"/>
                </a:solidFill>
                <a:latin typeface="Times New Roman"/>
                <a:ea typeface="Times New Roman"/>
                <a:cs typeface="Times New Roman"/>
                <a:sym typeface="Times New Roman"/>
              </a:rPr>
              <a:t>&lt;identifier&gt;(Term1, ..., Termk)</a:t>
            </a:r>
            <a:endParaRPr b="0" i="0" sz="1400" u="none" cap="none" strike="noStrike">
              <a:solidFill>
                <a:srgbClr val="000000"/>
              </a:solidFill>
              <a:latin typeface="Arial"/>
              <a:ea typeface="Arial"/>
              <a:cs typeface="Arial"/>
              <a:sym typeface="Arial"/>
            </a:endParaRPr>
          </a:p>
          <a:p>
            <a:pPr indent="-344805" lvl="2" marL="905510" marR="0" rtl="0" algn="l">
              <a:lnSpc>
                <a:spcPct val="100000"/>
              </a:lnSpc>
              <a:spcBef>
                <a:spcPts val="495"/>
              </a:spcBef>
              <a:spcAft>
                <a:spcPts val="0"/>
              </a:spcAft>
              <a:buClr>
                <a:srgbClr val="BBBBBB"/>
              </a:buClr>
              <a:buSzPts val="15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date(1, may, 1983)</a:t>
            </a:r>
            <a:endParaRPr b="0" i="0" sz="2000" u="none" cap="none" strike="noStrike">
              <a:solidFill>
                <a:schemeClr val="dk1"/>
              </a:solidFill>
              <a:latin typeface="Times New Roman"/>
              <a:ea typeface="Times New Roman"/>
              <a:cs typeface="Times New Roman"/>
              <a:sym typeface="Times New Roman"/>
            </a:endParaRPr>
          </a:p>
          <a:p>
            <a:pPr indent="-344805" lvl="2" marL="905510" marR="0" rtl="0" algn="l">
              <a:lnSpc>
                <a:spcPct val="100000"/>
              </a:lnSpc>
              <a:spcBef>
                <a:spcPts val="505"/>
              </a:spcBef>
              <a:spcAft>
                <a:spcPts val="0"/>
              </a:spcAft>
              <a:buClr>
                <a:srgbClr val="BBBBBB"/>
              </a:buClr>
              <a:buSzPts val="1500"/>
              <a:buFont typeface="Noto Sans Symbols"/>
              <a:buChar char="🞂"/>
            </a:pPr>
            <a:r>
              <a:rPr b="0" i="0" lang="en-US" sz="2000" u="none" cap="none" strike="noStrike">
                <a:solidFill>
                  <a:schemeClr val="dk1"/>
                </a:solidFill>
                <a:latin typeface="Times New Roman"/>
                <a:ea typeface="Times New Roman"/>
                <a:cs typeface="Times New Roman"/>
                <a:sym typeface="Times New Roman"/>
              </a:rPr>
              <a:t>point(X, Y, Z)</a:t>
            </a:r>
            <a:endParaRPr b="0" i="0" sz="2000" u="none" cap="none" strike="noStrike">
              <a:solidFill>
                <a:schemeClr val="dk1"/>
              </a:solidFill>
              <a:latin typeface="Times New Roman"/>
              <a:ea typeface="Times New Roman"/>
              <a:cs typeface="Times New Roman"/>
              <a:sym typeface="Times New Roman"/>
            </a:endParaRPr>
          </a:p>
          <a:p>
            <a:pPr indent="-344805" lvl="1" marL="631190" marR="0" rtl="0" algn="l">
              <a:lnSpc>
                <a:spcPct val="100000"/>
              </a:lnSpc>
              <a:spcBef>
                <a:spcPts val="495"/>
              </a:spcBef>
              <a:spcAft>
                <a:spcPts val="0"/>
              </a:spcAft>
              <a:buClr>
                <a:srgbClr val="C0504D"/>
              </a:buClr>
              <a:buSzPts val="1750"/>
              <a:buFont typeface="Noto Sans Symbols"/>
              <a:buChar char="🞂"/>
            </a:pPr>
            <a:r>
              <a:rPr b="0" i="0" lang="en-US" sz="2300" u="none" cap="none" strike="noStrike">
                <a:solidFill>
                  <a:schemeClr val="dk1"/>
                </a:solidFill>
                <a:latin typeface="Times New Roman"/>
                <a:ea typeface="Times New Roman"/>
                <a:cs typeface="Times New Roman"/>
                <a:sym typeface="Times New Roman"/>
              </a:rPr>
              <a:t>Note that the definition is recursive. So each term</a:t>
            </a:r>
            <a:endParaRPr b="0" i="0" sz="2300" u="none" cap="none" strike="noStrike">
              <a:solidFill>
                <a:schemeClr val="dk1"/>
              </a:solidFill>
              <a:latin typeface="Times New Roman"/>
              <a:ea typeface="Times New Roman"/>
              <a:cs typeface="Times New Roman"/>
              <a:sym typeface="Times New Roman"/>
            </a:endParaRPr>
          </a:p>
          <a:p>
            <a:pPr indent="0" lvl="0" marL="63119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Times New Roman"/>
                <a:ea typeface="Times New Roman"/>
                <a:cs typeface="Times New Roman"/>
                <a:sym typeface="Times New Roman"/>
              </a:rPr>
              <a:t>can itself be a structure</a:t>
            </a:r>
            <a:endParaRPr b="0" i="0" sz="2300" u="none" cap="none" strike="noStrike">
              <a:solidFill>
                <a:schemeClr val="dk1"/>
              </a:solidFill>
              <a:latin typeface="Times New Roman"/>
              <a:ea typeface="Times New Roman"/>
              <a:cs typeface="Times New Roman"/>
              <a:sym typeface="Times New Roman"/>
            </a:endParaRPr>
          </a:p>
          <a:p>
            <a:pPr indent="-344805" lvl="2" marL="905510" marR="0" rtl="0" algn="l">
              <a:lnSpc>
                <a:spcPct val="100000"/>
              </a:lnSpc>
              <a:spcBef>
                <a:spcPts val="515"/>
              </a:spcBef>
              <a:spcAft>
                <a:spcPts val="0"/>
              </a:spcAft>
              <a:buClr>
                <a:srgbClr val="BBBBBB"/>
              </a:buClr>
              <a:buSzPts val="15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date(+(0,1), may, +(1900,-(183,100)))</a:t>
            </a:r>
            <a:endParaRPr b="0" i="0" sz="2000" u="none" cap="none" strike="noStrike">
              <a:solidFill>
                <a:schemeClr val="dk1"/>
              </a:solidFill>
              <a:latin typeface="Times New Roman"/>
              <a:ea typeface="Times New Roman"/>
              <a:cs typeface="Times New Roman"/>
              <a:sym typeface="Times New Roman"/>
            </a:endParaRPr>
          </a:p>
          <a:p>
            <a:pPr indent="-344805" lvl="1" marL="631190" marR="0" rtl="0" algn="l">
              <a:lnSpc>
                <a:spcPct val="100000"/>
              </a:lnSpc>
              <a:spcBef>
                <a:spcPts val="495"/>
              </a:spcBef>
              <a:spcAft>
                <a:spcPts val="0"/>
              </a:spcAft>
              <a:buClr>
                <a:srgbClr val="C0504D"/>
              </a:buClr>
              <a:buSzPts val="1750"/>
              <a:buFont typeface="Noto Sans Symbols"/>
              <a:buChar char="🞂"/>
            </a:pPr>
            <a:r>
              <a:rPr b="0" i="0" lang="en-US" sz="2300" u="none" cap="none" strike="noStrike">
                <a:solidFill>
                  <a:schemeClr val="dk1"/>
                </a:solidFill>
                <a:latin typeface="Times New Roman"/>
                <a:ea typeface="Times New Roman"/>
                <a:cs typeface="Times New Roman"/>
                <a:sym typeface="Times New Roman"/>
              </a:rPr>
              <a:t>Structures can be represented as a tree</a:t>
            </a:r>
            <a:endParaRPr b="0" i="0" sz="2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descr="Are we saying Thank You enough and can we measure that? – flex.bi" id="379" name="Google Shape;379;p29"/>
          <p:cNvPicPr preferRelativeResize="0"/>
          <p:nvPr/>
        </p:nvPicPr>
        <p:blipFill rotWithShape="1">
          <a:blip r:embed="rId3">
            <a:alphaModFix/>
          </a:blip>
          <a:srcRect b="0" l="0" r="0" t="0"/>
          <a:stretch/>
        </p:blipFill>
        <p:spPr>
          <a:xfrm>
            <a:off x="1585506" y="253475"/>
            <a:ext cx="8698139" cy="53618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3cd80088a5_1_418"/>
          <p:cNvSpPr txBox="1"/>
          <p:nvPr>
            <p:ph type="title"/>
          </p:nvPr>
        </p:nvSpPr>
        <p:spPr>
          <a:xfrm>
            <a:off x="1252600" y="641833"/>
            <a:ext cx="9847200" cy="647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300"/>
              <a:buNone/>
            </a:pPr>
            <a:r>
              <a:rPr b="1" lang="en-US" sz="2800">
                <a:solidFill>
                  <a:srgbClr val="5B0F00"/>
                </a:solidFill>
                <a:latin typeface="Times New Roman"/>
                <a:ea typeface="Times New Roman"/>
                <a:cs typeface="Times New Roman"/>
                <a:sym typeface="Times New Roman"/>
              </a:rPr>
              <a:t>What is Prolog?</a:t>
            </a:r>
            <a:endParaRPr b="1" sz="2800">
              <a:solidFill>
                <a:srgbClr val="5B0F00"/>
              </a:solidFill>
              <a:latin typeface="Times New Roman"/>
              <a:ea typeface="Times New Roman"/>
              <a:cs typeface="Times New Roman"/>
              <a:sym typeface="Times New Roman"/>
            </a:endParaRPr>
          </a:p>
        </p:txBody>
      </p:sp>
      <p:sp>
        <p:nvSpPr>
          <p:cNvPr id="211" name="Google Shape;211;g13cd80088a5_1_418"/>
          <p:cNvSpPr txBox="1"/>
          <p:nvPr>
            <p:ph idx="1" type="body"/>
          </p:nvPr>
        </p:nvSpPr>
        <p:spPr>
          <a:xfrm>
            <a:off x="1092200" y="1656167"/>
            <a:ext cx="10007700" cy="3930300"/>
          </a:xfrm>
          <a:prstGeom prst="rect">
            <a:avLst/>
          </a:prstGeom>
          <a:noFill/>
          <a:ln>
            <a:noFill/>
          </a:ln>
        </p:spPr>
        <p:txBody>
          <a:bodyPr anchorCtr="0" anchor="t" bIns="121900" lIns="121900" spcFirstLastPara="1" rIns="121900" wrap="square" tIns="121900">
            <a:normAutofit fontScale="85000" lnSpcReduction="20000"/>
          </a:bodyPr>
          <a:lstStyle/>
          <a:p>
            <a:pPr indent="-428942" lvl="0" marL="609600" rtl="0" algn="l">
              <a:lnSpc>
                <a:spcPct val="150000"/>
              </a:lnSpc>
              <a:spcBef>
                <a:spcPts val="0"/>
              </a:spcBef>
              <a:spcAft>
                <a:spcPts val="0"/>
              </a:spcAft>
              <a:buClr>
                <a:srgbClr val="202124"/>
              </a:buClr>
              <a:buSzPct val="100000"/>
              <a:buFont typeface="Arial"/>
              <a:buChar char="●"/>
            </a:pPr>
            <a:r>
              <a:rPr lang="en-US" sz="2300">
                <a:solidFill>
                  <a:srgbClr val="202124"/>
                </a:solidFill>
                <a:highlight>
                  <a:srgbClr val="FFFFFF"/>
                </a:highlight>
                <a:latin typeface="Times New Roman"/>
                <a:ea typeface="Times New Roman"/>
                <a:cs typeface="Times New Roman"/>
                <a:sym typeface="Times New Roman"/>
              </a:rPr>
              <a:t>Prolog is </a:t>
            </a:r>
            <a:r>
              <a:rPr b="1" lang="en-US" sz="2300">
                <a:solidFill>
                  <a:srgbClr val="202124"/>
                </a:solidFill>
                <a:highlight>
                  <a:srgbClr val="FFFFFF"/>
                </a:highlight>
                <a:latin typeface="Times New Roman"/>
                <a:ea typeface="Times New Roman"/>
                <a:cs typeface="Times New Roman"/>
                <a:sym typeface="Times New Roman"/>
              </a:rPr>
              <a:t>a </a:t>
            </a:r>
            <a:r>
              <a:rPr b="1" lang="en-US" sz="2300">
                <a:solidFill>
                  <a:srgbClr val="C00000"/>
                </a:solidFill>
                <a:highlight>
                  <a:srgbClr val="FFFFFF"/>
                </a:highlight>
                <a:latin typeface="Times New Roman"/>
                <a:ea typeface="Times New Roman"/>
                <a:cs typeface="Times New Roman"/>
                <a:sym typeface="Times New Roman"/>
              </a:rPr>
              <a:t>logical and a declarative programming language</a:t>
            </a:r>
            <a:r>
              <a:rPr lang="en-US" sz="2300">
                <a:solidFill>
                  <a:srgbClr val="C00000"/>
                </a:solidFill>
                <a:highlight>
                  <a:srgbClr val="FFFFFF"/>
                </a:highlight>
                <a:latin typeface="Times New Roman"/>
                <a:ea typeface="Times New Roman"/>
                <a:cs typeface="Times New Roman"/>
                <a:sym typeface="Times New Roman"/>
              </a:rPr>
              <a:t>. </a:t>
            </a:r>
            <a:endParaRPr sz="2300">
              <a:solidFill>
                <a:srgbClr val="C00000"/>
              </a:solidFill>
              <a:highlight>
                <a:srgbClr val="FFFFFF"/>
              </a:highlight>
              <a:latin typeface="Times New Roman"/>
              <a:ea typeface="Times New Roman"/>
              <a:cs typeface="Times New Roman"/>
              <a:sym typeface="Times New Roman"/>
            </a:endParaRPr>
          </a:p>
          <a:p>
            <a:pPr indent="-428942" lvl="0" marL="609600" rtl="0" algn="l">
              <a:lnSpc>
                <a:spcPct val="150000"/>
              </a:lnSpc>
              <a:spcBef>
                <a:spcPts val="0"/>
              </a:spcBef>
              <a:spcAft>
                <a:spcPts val="0"/>
              </a:spcAft>
              <a:buClr>
                <a:srgbClr val="202124"/>
              </a:buClr>
              <a:buSzPct val="100000"/>
              <a:buFont typeface="Times New Roman"/>
              <a:buChar char="●"/>
            </a:pPr>
            <a:r>
              <a:rPr lang="en-US" sz="2300">
                <a:solidFill>
                  <a:srgbClr val="202124"/>
                </a:solidFill>
                <a:highlight>
                  <a:srgbClr val="FFFFFF"/>
                </a:highlight>
                <a:latin typeface="Times New Roman"/>
                <a:ea typeface="Times New Roman"/>
                <a:cs typeface="Times New Roman"/>
                <a:sym typeface="Times New Roman"/>
              </a:rPr>
              <a:t>The name itself, Prolog, is short for PROgramming in LOGic.</a:t>
            </a:r>
            <a:endParaRPr sz="2400">
              <a:latin typeface="Times New Roman"/>
              <a:ea typeface="Times New Roman"/>
              <a:cs typeface="Times New Roman"/>
              <a:sym typeface="Times New Roman"/>
            </a:endParaRPr>
          </a:p>
          <a:p>
            <a:pPr indent="-428942" lvl="0" marL="609600" rtl="0" algn="l">
              <a:lnSpc>
                <a:spcPct val="150000"/>
              </a:lnSpc>
              <a:spcBef>
                <a:spcPts val="0"/>
              </a:spcBef>
              <a:spcAft>
                <a:spcPts val="0"/>
              </a:spcAft>
              <a:buClr>
                <a:srgbClr val="202124"/>
              </a:buClr>
              <a:buSzPct val="100000"/>
              <a:buFont typeface="Arial"/>
              <a:buChar char="●"/>
            </a:pPr>
            <a:r>
              <a:rPr lang="en-US" sz="2300">
                <a:solidFill>
                  <a:srgbClr val="202124"/>
                </a:solidFill>
                <a:highlight>
                  <a:srgbClr val="FFFFFF"/>
                </a:highlight>
                <a:latin typeface="Times New Roman"/>
                <a:ea typeface="Times New Roman"/>
                <a:cs typeface="Times New Roman"/>
                <a:sym typeface="Times New Roman"/>
              </a:rPr>
              <a:t>It has important role in </a:t>
            </a:r>
            <a:r>
              <a:rPr b="1" lang="en-US" sz="2300">
                <a:solidFill>
                  <a:srgbClr val="202124"/>
                </a:solidFill>
                <a:highlight>
                  <a:srgbClr val="FFFFFF"/>
                </a:highlight>
                <a:latin typeface="Times New Roman"/>
                <a:ea typeface="Times New Roman"/>
                <a:cs typeface="Times New Roman"/>
                <a:sym typeface="Times New Roman"/>
              </a:rPr>
              <a:t>a</a:t>
            </a:r>
            <a:r>
              <a:rPr b="1" lang="en-US" sz="2300">
                <a:solidFill>
                  <a:srgbClr val="C00000"/>
                </a:solidFill>
                <a:highlight>
                  <a:srgbClr val="FFFFFF"/>
                </a:highlight>
                <a:latin typeface="Times New Roman"/>
                <a:ea typeface="Times New Roman"/>
                <a:cs typeface="Times New Roman"/>
                <a:sym typeface="Times New Roman"/>
              </a:rPr>
              <a:t>rtificial intelligence</a:t>
            </a:r>
            <a:r>
              <a:rPr lang="en-US" sz="2300">
                <a:solidFill>
                  <a:srgbClr val="C00000"/>
                </a:solidFill>
                <a:highlight>
                  <a:srgbClr val="FFFFFF"/>
                </a:highlight>
                <a:latin typeface="Times New Roman"/>
                <a:ea typeface="Times New Roman"/>
                <a:cs typeface="Times New Roman"/>
                <a:sym typeface="Times New Roman"/>
              </a:rPr>
              <a:t>.</a:t>
            </a:r>
            <a:r>
              <a:rPr lang="en-US" sz="2300">
                <a:solidFill>
                  <a:srgbClr val="202124"/>
                </a:solidFill>
                <a:highlight>
                  <a:srgbClr val="FFFFFF"/>
                </a:highlight>
                <a:latin typeface="Times New Roman"/>
                <a:ea typeface="Times New Roman"/>
                <a:cs typeface="Times New Roman"/>
                <a:sym typeface="Times New Roman"/>
              </a:rPr>
              <a:t> Unlike many other programming languages, Prolog is intended primarily as a declarative programming language.</a:t>
            </a:r>
            <a:endParaRPr sz="2300">
              <a:solidFill>
                <a:srgbClr val="202124"/>
              </a:solidFill>
              <a:highlight>
                <a:srgbClr val="FFFFFF"/>
              </a:highlight>
              <a:latin typeface="Times New Roman"/>
              <a:ea typeface="Times New Roman"/>
              <a:cs typeface="Times New Roman"/>
              <a:sym typeface="Times New Roman"/>
            </a:endParaRPr>
          </a:p>
          <a:p>
            <a:pPr indent="-428942" lvl="0" marL="609600" rtl="0" algn="l">
              <a:lnSpc>
                <a:spcPct val="150000"/>
              </a:lnSpc>
              <a:spcBef>
                <a:spcPts val="0"/>
              </a:spcBef>
              <a:spcAft>
                <a:spcPts val="0"/>
              </a:spcAft>
              <a:buClr>
                <a:srgbClr val="202124"/>
              </a:buClr>
              <a:buSzPct val="100000"/>
              <a:buFont typeface="Arial"/>
              <a:buChar char="●"/>
            </a:pPr>
            <a:r>
              <a:rPr lang="en-US" sz="2300">
                <a:solidFill>
                  <a:srgbClr val="202124"/>
                </a:solidFill>
                <a:highlight>
                  <a:srgbClr val="FFFFFF"/>
                </a:highlight>
                <a:latin typeface="Times New Roman"/>
                <a:ea typeface="Times New Roman"/>
                <a:cs typeface="Times New Roman"/>
                <a:sym typeface="Times New Roman"/>
              </a:rPr>
              <a:t> In prolog, logic is expressed as relations (c</a:t>
            </a:r>
            <a:r>
              <a:rPr lang="en-US" sz="2300">
                <a:solidFill>
                  <a:srgbClr val="C00000"/>
                </a:solidFill>
                <a:highlight>
                  <a:srgbClr val="FFFFFF"/>
                </a:highlight>
                <a:latin typeface="Times New Roman"/>
                <a:ea typeface="Times New Roman"/>
                <a:cs typeface="Times New Roman"/>
                <a:sym typeface="Times New Roman"/>
              </a:rPr>
              <a:t>alled as Facts and Rules</a:t>
            </a:r>
            <a:r>
              <a:rPr lang="en-US" sz="2300">
                <a:solidFill>
                  <a:srgbClr val="202124"/>
                </a:solidFill>
                <a:highlight>
                  <a:srgbClr val="FFFFFF"/>
                </a:highlight>
                <a:latin typeface="Times New Roman"/>
                <a:ea typeface="Times New Roman"/>
                <a:cs typeface="Times New Roman"/>
                <a:sym typeface="Times New Roman"/>
              </a:rPr>
              <a:t>).</a:t>
            </a:r>
            <a:endParaRPr sz="2300">
              <a:solidFill>
                <a:srgbClr val="202124"/>
              </a:solidFill>
              <a:highlight>
                <a:srgbClr val="FFFFFF"/>
              </a:highlight>
              <a:latin typeface="Times New Roman"/>
              <a:ea typeface="Times New Roman"/>
              <a:cs typeface="Times New Roman"/>
              <a:sym typeface="Times New Roman"/>
            </a:endParaRPr>
          </a:p>
          <a:p>
            <a:pPr indent="-428942" lvl="0" marL="609600" marR="0" rtl="0" algn="l">
              <a:lnSpc>
                <a:spcPct val="150000"/>
              </a:lnSpc>
              <a:spcBef>
                <a:spcPts val="0"/>
              </a:spcBef>
              <a:spcAft>
                <a:spcPts val="0"/>
              </a:spcAft>
              <a:buClr>
                <a:srgbClr val="202124"/>
              </a:buClr>
              <a:buSzPct val="100000"/>
              <a:buFont typeface="Arial"/>
              <a:buChar char="●"/>
            </a:pPr>
            <a:r>
              <a:rPr lang="en-US" sz="2300">
                <a:solidFill>
                  <a:srgbClr val="202124"/>
                </a:solidFill>
                <a:highlight>
                  <a:srgbClr val="FFFFFF"/>
                </a:highlight>
                <a:latin typeface="Times New Roman"/>
                <a:ea typeface="Times New Roman"/>
                <a:cs typeface="Times New Roman"/>
                <a:sym typeface="Times New Roman"/>
              </a:rPr>
              <a:t>It is one major example of the fourth generation language that supports the declarative programming paradigm.</a:t>
            </a:r>
            <a:endParaRPr sz="2300">
              <a:solidFill>
                <a:srgbClr val="202124"/>
              </a:solidFill>
              <a:highlight>
                <a:srgbClr val="FFFFFF"/>
              </a:highlight>
              <a:latin typeface="Times New Roman"/>
              <a:ea typeface="Times New Roman"/>
              <a:cs typeface="Times New Roman"/>
              <a:sym typeface="Times New Roman"/>
            </a:endParaRPr>
          </a:p>
          <a:p>
            <a:pPr indent="-428942" lvl="0" marL="609600" marR="0" rtl="0" algn="l">
              <a:lnSpc>
                <a:spcPct val="150000"/>
              </a:lnSpc>
              <a:spcBef>
                <a:spcPts val="0"/>
              </a:spcBef>
              <a:spcAft>
                <a:spcPts val="0"/>
              </a:spcAft>
              <a:buClr>
                <a:srgbClr val="202124"/>
              </a:buClr>
              <a:buSzPct val="100000"/>
              <a:buFont typeface="Arial"/>
              <a:buChar char="●"/>
            </a:pPr>
            <a:r>
              <a:rPr lang="en-US" sz="2300">
                <a:solidFill>
                  <a:srgbClr val="202124"/>
                </a:solidFill>
                <a:highlight>
                  <a:srgbClr val="FFFFFF"/>
                </a:highlight>
                <a:latin typeface="Times New Roman"/>
                <a:ea typeface="Times New Roman"/>
                <a:cs typeface="Times New Roman"/>
                <a:sym typeface="Times New Roman"/>
              </a:rPr>
              <a:t>It involves symbolic or non-numeric computation. </a:t>
            </a:r>
            <a:endParaRPr sz="1600">
              <a:solidFill>
                <a:srgbClr val="000000"/>
              </a:solidFill>
              <a:highlight>
                <a:srgbClr val="FFFFFF"/>
              </a:highlight>
              <a:latin typeface="Arial"/>
              <a:ea typeface="Arial"/>
              <a:cs typeface="Arial"/>
              <a:sym typeface="Arial"/>
            </a:endParaRPr>
          </a:p>
          <a:p>
            <a:pPr indent="0" lvl="0" marL="609600" rtl="0" algn="l">
              <a:lnSpc>
                <a:spcPct val="115000"/>
              </a:lnSpc>
              <a:spcBef>
                <a:spcPts val="1600"/>
              </a:spcBef>
              <a:spcAft>
                <a:spcPts val="1600"/>
              </a:spcAft>
              <a:buSzPct val="83333"/>
              <a:buNone/>
            </a:pPr>
            <a:r>
              <a:t/>
            </a:r>
            <a:endParaRPr sz="2400">
              <a:latin typeface="Times New Roman"/>
              <a:ea typeface="Times New Roman"/>
              <a:cs typeface="Times New Roman"/>
              <a:sym typeface="Times New Roman"/>
            </a:endParaRPr>
          </a:p>
        </p:txBody>
      </p:sp>
      <p:pic>
        <p:nvPicPr>
          <p:cNvPr id="212" name="Google Shape;212;g13cd80088a5_1_418"/>
          <p:cNvPicPr preferRelativeResize="0"/>
          <p:nvPr/>
        </p:nvPicPr>
        <p:blipFill rotWithShape="1">
          <a:blip r:embed="rId3">
            <a:alphaModFix/>
          </a:blip>
          <a:srcRect b="0" l="0" r="0" t="0"/>
          <a:stretch/>
        </p:blipFill>
        <p:spPr>
          <a:xfrm>
            <a:off x="283233" y="288800"/>
            <a:ext cx="808966" cy="8386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3cd80088a5_1_682"/>
          <p:cNvSpPr txBox="1"/>
          <p:nvPr>
            <p:ph type="title"/>
          </p:nvPr>
        </p:nvSpPr>
        <p:spPr>
          <a:xfrm>
            <a:off x="1092200" y="665533"/>
            <a:ext cx="10007700" cy="838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2400"/>
              </a:spcBef>
              <a:spcAft>
                <a:spcPts val="500"/>
              </a:spcAft>
              <a:buSzPts val="4000"/>
              <a:buNone/>
            </a:pPr>
            <a:r>
              <a:rPr b="1" lang="en-US" sz="2700">
                <a:solidFill>
                  <a:srgbClr val="5B0F00"/>
                </a:solidFill>
                <a:latin typeface="Times New Roman"/>
                <a:ea typeface="Times New Roman"/>
                <a:cs typeface="Times New Roman"/>
                <a:sym typeface="Times New Roman"/>
              </a:rPr>
              <a:t> Applications of Prolog</a:t>
            </a:r>
            <a:endParaRPr b="1" sz="2700">
              <a:solidFill>
                <a:srgbClr val="5B0F00"/>
              </a:solidFill>
              <a:latin typeface="Times New Roman"/>
              <a:ea typeface="Times New Roman"/>
              <a:cs typeface="Times New Roman"/>
              <a:sym typeface="Times New Roman"/>
            </a:endParaRPr>
          </a:p>
        </p:txBody>
      </p:sp>
      <p:sp>
        <p:nvSpPr>
          <p:cNvPr id="218" name="Google Shape;218;g13cd80088a5_1_682"/>
          <p:cNvSpPr txBox="1"/>
          <p:nvPr>
            <p:ph idx="1" type="body"/>
          </p:nvPr>
        </p:nvSpPr>
        <p:spPr>
          <a:xfrm>
            <a:off x="1092200" y="1561400"/>
            <a:ext cx="10007700" cy="4356900"/>
          </a:xfrm>
          <a:prstGeom prst="rect">
            <a:avLst/>
          </a:prstGeom>
          <a:noFill/>
          <a:ln>
            <a:noFill/>
          </a:ln>
        </p:spPr>
        <p:txBody>
          <a:bodyPr anchorCtr="0" anchor="t" bIns="121900" lIns="121900" spcFirstLastPara="1" rIns="121900" wrap="square" tIns="121900">
            <a:noAutofit/>
          </a:bodyPr>
          <a:lstStyle/>
          <a:p>
            <a:pPr indent="0" lvl="0" marL="38100" marR="38100" rtl="0" algn="just">
              <a:lnSpc>
                <a:spcPct val="115000"/>
              </a:lnSpc>
              <a:spcBef>
                <a:spcPts val="800"/>
              </a:spcBef>
              <a:spcAft>
                <a:spcPts val="0"/>
              </a:spcAft>
              <a:buSzPts val="1700"/>
              <a:buNone/>
            </a:pPr>
            <a:r>
              <a:rPr lang="en-US" sz="2300">
                <a:solidFill>
                  <a:srgbClr val="000000"/>
                </a:solidFill>
                <a:latin typeface="Times New Roman"/>
                <a:ea typeface="Times New Roman"/>
                <a:cs typeface="Times New Roman"/>
                <a:sym typeface="Times New Roman"/>
              </a:rPr>
              <a:t>Prolog is used in various domains. It plays a vital role in automation system. Following are some other important fields where Prolog is used −</a:t>
            </a:r>
            <a:endParaRPr sz="2300">
              <a:solidFill>
                <a:srgbClr val="000000"/>
              </a:solidFill>
              <a:latin typeface="Times New Roman"/>
              <a:ea typeface="Times New Roman"/>
              <a:cs typeface="Times New Roman"/>
              <a:sym typeface="Times New Roman"/>
            </a:endParaRPr>
          </a:p>
          <a:p>
            <a:pPr indent="-450850" lvl="0" marL="609600" rtl="0" algn="l">
              <a:lnSpc>
                <a:spcPct val="115000"/>
              </a:lnSpc>
              <a:spcBef>
                <a:spcPts val="900"/>
              </a:spcBef>
              <a:spcAft>
                <a:spcPts val="0"/>
              </a:spcAft>
              <a:buClr>
                <a:srgbClr val="000000"/>
              </a:buClr>
              <a:buSzPts val="2300"/>
              <a:buFont typeface="Times New Roman"/>
              <a:buChar char="●"/>
            </a:pPr>
            <a:r>
              <a:rPr lang="en-US" sz="2300">
                <a:solidFill>
                  <a:srgbClr val="000000"/>
                </a:solidFill>
                <a:latin typeface="Times New Roman"/>
                <a:ea typeface="Times New Roman"/>
                <a:cs typeface="Times New Roman"/>
                <a:sym typeface="Times New Roman"/>
              </a:rPr>
              <a:t>Intelligent Database Retrieval</a:t>
            </a:r>
            <a:endParaRPr sz="2300">
              <a:solidFill>
                <a:srgbClr val="000000"/>
              </a:solidFill>
              <a:latin typeface="Times New Roman"/>
              <a:ea typeface="Times New Roman"/>
              <a:cs typeface="Times New Roman"/>
              <a:sym typeface="Times New Roman"/>
            </a:endParaRPr>
          </a:p>
          <a:p>
            <a:pPr indent="-450850" lvl="0" marL="609600" rtl="0" algn="l">
              <a:lnSpc>
                <a:spcPct val="115000"/>
              </a:lnSpc>
              <a:spcBef>
                <a:spcPts val="0"/>
              </a:spcBef>
              <a:spcAft>
                <a:spcPts val="0"/>
              </a:spcAft>
              <a:buClr>
                <a:srgbClr val="000000"/>
              </a:buClr>
              <a:buSzPts val="2300"/>
              <a:buFont typeface="Times New Roman"/>
              <a:buChar char="●"/>
            </a:pPr>
            <a:r>
              <a:rPr lang="en-US" sz="2300">
                <a:solidFill>
                  <a:srgbClr val="000000"/>
                </a:solidFill>
                <a:latin typeface="Times New Roman"/>
                <a:ea typeface="Times New Roman"/>
                <a:cs typeface="Times New Roman"/>
                <a:sym typeface="Times New Roman"/>
              </a:rPr>
              <a:t>Natural Language Understanding</a:t>
            </a:r>
            <a:endParaRPr sz="2300">
              <a:solidFill>
                <a:srgbClr val="000000"/>
              </a:solidFill>
              <a:latin typeface="Times New Roman"/>
              <a:ea typeface="Times New Roman"/>
              <a:cs typeface="Times New Roman"/>
              <a:sym typeface="Times New Roman"/>
            </a:endParaRPr>
          </a:p>
          <a:p>
            <a:pPr indent="-450850" lvl="0" marL="609600" rtl="0" algn="l">
              <a:lnSpc>
                <a:spcPct val="115000"/>
              </a:lnSpc>
              <a:spcBef>
                <a:spcPts val="0"/>
              </a:spcBef>
              <a:spcAft>
                <a:spcPts val="0"/>
              </a:spcAft>
              <a:buClr>
                <a:srgbClr val="000000"/>
              </a:buClr>
              <a:buSzPts val="2300"/>
              <a:buFont typeface="Times New Roman"/>
              <a:buChar char="●"/>
            </a:pPr>
            <a:r>
              <a:rPr lang="en-US" sz="2300">
                <a:solidFill>
                  <a:srgbClr val="000000"/>
                </a:solidFill>
                <a:latin typeface="Times New Roman"/>
                <a:ea typeface="Times New Roman"/>
                <a:cs typeface="Times New Roman"/>
                <a:sym typeface="Times New Roman"/>
              </a:rPr>
              <a:t>Specification Language</a:t>
            </a:r>
            <a:endParaRPr sz="2300">
              <a:solidFill>
                <a:srgbClr val="000000"/>
              </a:solidFill>
              <a:latin typeface="Times New Roman"/>
              <a:ea typeface="Times New Roman"/>
              <a:cs typeface="Times New Roman"/>
              <a:sym typeface="Times New Roman"/>
            </a:endParaRPr>
          </a:p>
          <a:p>
            <a:pPr indent="-450850" lvl="0" marL="609600" rtl="0" algn="l">
              <a:lnSpc>
                <a:spcPct val="115000"/>
              </a:lnSpc>
              <a:spcBef>
                <a:spcPts val="0"/>
              </a:spcBef>
              <a:spcAft>
                <a:spcPts val="0"/>
              </a:spcAft>
              <a:buClr>
                <a:srgbClr val="000000"/>
              </a:buClr>
              <a:buSzPts val="2300"/>
              <a:buFont typeface="Times New Roman"/>
              <a:buChar char="●"/>
            </a:pPr>
            <a:r>
              <a:rPr lang="en-US" sz="2300">
                <a:solidFill>
                  <a:srgbClr val="000000"/>
                </a:solidFill>
                <a:latin typeface="Times New Roman"/>
                <a:ea typeface="Times New Roman"/>
                <a:cs typeface="Times New Roman"/>
                <a:sym typeface="Times New Roman"/>
              </a:rPr>
              <a:t>Machine Learning</a:t>
            </a:r>
            <a:endParaRPr sz="2300">
              <a:solidFill>
                <a:srgbClr val="000000"/>
              </a:solidFill>
              <a:latin typeface="Times New Roman"/>
              <a:ea typeface="Times New Roman"/>
              <a:cs typeface="Times New Roman"/>
              <a:sym typeface="Times New Roman"/>
            </a:endParaRPr>
          </a:p>
          <a:p>
            <a:pPr indent="-450850" lvl="0" marL="609600" rtl="0" algn="l">
              <a:lnSpc>
                <a:spcPct val="115000"/>
              </a:lnSpc>
              <a:spcBef>
                <a:spcPts val="0"/>
              </a:spcBef>
              <a:spcAft>
                <a:spcPts val="0"/>
              </a:spcAft>
              <a:buClr>
                <a:srgbClr val="000000"/>
              </a:buClr>
              <a:buSzPts val="2300"/>
              <a:buFont typeface="Times New Roman"/>
              <a:buChar char="●"/>
            </a:pPr>
            <a:r>
              <a:rPr lang="en-US" sz="2300">
                <a:solidFill>
                  <a:srgbClr val="000000"/>
                </a:solidFill>
                <a:latin typeface="Times New Roman"/>
                <a:ea typeface="Times New Roman"/>
                <a:cs typeface="Times New Roman"/>
                <a:sym typeface="Times New Roman"/>
              </a:rPr>
              <a:t>Robot Planning</a:t>
            </a:r>
            <a:endParaRPr sz="2300">
              <a:solidFill>
                <a:srgbClr val="000000"/>
              </a:solidFill>
              <a:latin typeface="Times New Roman"/>
              <a:ea typeface="Times New Roman"/>
              <a:cs typeface="Times New Roman"/>
              <a:sym typeface="Times New Roman"/>
            </a:endParaRPr>
          </a:p>
          <a:p>
            <a:pPr indent="-450850" lvl="0" marL="609600" rtl="0" algn="l">
              <a:lnSpc>
                <a:spcPct val="115000"/>
              </a:lnSpc>
              <a:spcBef>
                <a:spcPts val="0"/>
              </a:spcBef>
              <a:spcAft>
                <a:spcPts val="0"/>
              </a:spcAft>
              <a:buClr>
                <a:srgbClr val="000000"/>
              </a:buClr>
              <a:buSzPts val="2300"/>
              <a:buFont typeface="Times New Roman"/>
              <a:buChar char="●"/>
            </a:pPr>
            <a:r>
              <a:rPr lang="en-US" sz="2300">
                <a:solidFill>
                  <a:srgbClr val="000000"/>
                </a:solidFill>
                <a:latin typeface="Times New Roman"/>
                <a:ea typeface="Times New Roman"/>
                <a:cs typeface="Times New Roman"/>
                <a:sym typeface="Times New Roman"/>
              </a:rPr>
              <a:t>Automation System</a:t>
            </a:r>
            <a:endParaRPr sz="2300">
              <a:solidFill>
                <a:srgbClr val="000000"/>
              </a:solidFill>
              <a:latin typeface="Times New Roman"/>
              <a:ea typeface="Times New Roman"/>
              <a:cs typeface="Times New Roman"/>
              <a:sym typeface="Times New Roman"/>
            </a:endParaRPr>
          </a:p>
          <a:p>
            <a:pPr indent="-450850" lvl="0" marL="609600" rtl="0" algn="l">
              <a:lnSpc>
                <a:spcPct val="115000"/>
              </a:lnSpc>
              <a:spcBef>
                <a:spcPts val="0"/>
              </a:spcBef>
              <a:spcAft>
                <a:spcPts val="0"/>
              </a:spcAft>
              <a:buClr>
                <a:srgbClr val="000000"/>
              </a:buClr>
              <a:buSzPts val="2300"/>
              <a:buFont typeface="Times New Roman"/>
              <a:buChar char="●"/>
            </a:pPr>
            <a:r>
              <a:rPr lang="en-US" sz="2300">
                <a:solidFill>
                  <a:srgbClr val="000000"/>
                </a:solidFill>
                <a:latin typeface="Times New Roman"/>
                <a:ea typeface="Times New Roman"/>
                <a:cs typeface="Times New Roman"/>
                <a:sym typeface="Times New Roman"/>
              </a:rPr>
              <a:t>Problem Solving</a:t>
            </a:r>
            <a:endParaRPr sz="2400">
              <a:latin typeface="Times New Roman"/>
              <a:ea typeface="Times New Roman"/>
              <a:cs typeface="Times New Roman"/>
              <a:sym typeface="Times New Roman"/>
            </a:endParaRPr>
          </a:p>
        </p:txBody>
      </p:sp>
      <p:pic>
        <p:nvPicPr>
          <p:cNvPr id="219" name="Google Shape;219;g13cd80088a5_1_682"/>
          <p:cNvPicPr preferRelativeResize="0"/>
          <p:nvPr/>
        </p:nvPicPr>
        <p:blipFill rotWithShape="1">
          <a:blip r:embed="rId3">
            <a:alphaModFix/>
          </a:blip>
          <a:srcRect b="0" l="0" r="0" t="0"/>
          <a:stretch/>
        </p:blipFill>
        <p:spPr>
          <a:xfrm>
            <a:off x="283233" y="288800"/>
            <a:ext cx="808966" cy="838667"/>
          </a:xfrm>
          <a:prstGeom prst="rect">
            <a:avLst/>
          </a:prstGeom>
          <a:noFill/>
          <a:ln>
            <a:noFill/>
          </a:ln>
        </p:spPr>
      </p:pic>
      <p:sp>
        <p:nvSpPr>
          <p:cNvPr id="220" name="Google Shape;220;g13cd80088a5_1_682"/>
          <p:cNvSpPr txBox="1"/>
          <p:nvPr/>
        </p:nvSpPr>
        <p:spPr>
          <a:xfrm>
            <a:off x="13394633" y="764933"/>
            <a:ext cx="67989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3cd80088a5_1_808"/>
          <p:cNvSpPr txBox="1"/>
          <p:nvPr>
            <p:ph type="title"/>
          </p:nvPr>
        </p:nvSpPr>
        <p:spPr>
          <a:xfrm>
            <a:off x="1057800" y="642733"/>
            <a:ext cx="10007700" cy="756300"/>
          </a:xfrm>
          <a:prstGeom prst="rect">
            <a:avLst/>
          </a:prstGeom>
          <a:noFill/>
          <a:ln>
            <a:noFill/>
          </a:ln>
        </p:spPr>
        <p:txBody>
          <a:bodyPr anchorCtr="0" anchor="t" bIns="121900" lIns="121900" spcFirstLastPara="1" rIns="121900" wrap="square" tIns="121900">
            <a:normAutofit/>
          </a:bodyPr>
          <a:lstStyle/>
          <a:p>
            <a:pPr indent="0" lvl="0" marL="38100" marR="38100" rtl="0" algn="just">
              <a:lnSpc>
                <a:spcPct val="115000"/>
              </a:lnSpc>
              <a:spcBef>
                <a:spcPts val="800"/>
              </a:spcBef>
              <a:spcAft>
                <a:spcPts val="900"/>
              </a:spcAft>
              <a:buSzPts val="4000"/>
              <a:buNone/>
            </a:pPr>
            <a:r>
              <a:rPr b="1" lang="en-US" sz="2700">
                <a:solidFill>
                  <a:srgbClr val="5B0F00"/>
                </a:solidFill>
                <a:latin typeface="Times New Roman"/>
                <a:ea typeface="Times New Roman"/>
                <a:cs typeface="Times New Roman"/>
                <a:sym typeface="Times New Roman"/>
              </a:rPr>
              <a:t>Prolog language important elements</a:t>
            </a:r>
            <a:endParaRPr b="1" sz="2700">
              <a:solidFill>
                <a:srgbClr val="5B0F00"/>
              </a:solidFill>
              <a:latin typeface="Times New Roman"/>
              <a:ea typeface="Times New Roman"/>
              <a:cs typeface="Times New Roman"/>
              <a:sym typeface="Times New Roman"/>
            </a:endParaRPr>
          </a:p>
        </p:txBody>
      </p:sp>
      <p:sp>
        <p:nvSpPr>
          <p:cNvPr id="226" name="Google Shape;226;g13cd80088a5_1_808"/>
          <p:cNvSpPr txBox="1"/>
          <p:nvPr>
            <p:ph idx="1" type="body"/>
          </p:nvPr>
        </p:nvSpPr>
        <p:spPr>
          <a:xfrm>
            <a:off x="838133" y="1334500"/>
            <a:ext cx="10908900" cy="4955100"/>
          </a:xfrm>
          <a:prstGeom prst="rect">
            <a:avLst/>
          </a:prstGeom>
          <a:noFill/>
          <a:ln>
            <a:noFill/>
          </a:ln>
        </p:spPr>
        <p:txBody>
          <a:bodyPr anchorCtr="0" anchor="t" bIns="121900" lIns="121900" spcFirstLastPara="1" rIns="121900" wrap="square" tIns="121900">
            <a:normAutofit fontScale="92500" lnSpcReduction="10000"/>
          </a:bodyPr>
          <a:lstStyle/>
          <a:p>
            <a:pPr indent="0" lvl="0" marL="0" rtl="0" algn="l">
              <a:lnSpc>
                <a:spcPct val="115000"/>
              </a:lnSpc>
              <a:spcBef>
                <a:spcPts val="0"/>
              </a:spcBef>
              <a:spcAft>
                <a:spcPts val="0"/>
              </a:spcAft>
              <a:buSzPct val="87516"/>
              <a:buNone/>
            </a:pPr>
            <a:r>
              <a:rPr lang="en-US" sz="2100">
                <a:solidFill>
                  <a:srgbClr val="000000"/>
                </a:solidFill>
                <a:highlight>
                  <a:schemeClr val="dk1"/>
                </a:highlight>
                <a:latin typeface="Times New Roman"/>
                <a:ea typeface="Times New Roman"/>
                <a:cs typeface="Times New Roman"/>
                <a:sym typeface="Times New Roman"/>
              </a:rPr>
              <a:t>In Prolog, we need not mention the way how one problem can be solved, we just need to mention what the problem is, so that Prolog automatically solves it. However, in Prolog we are supposed to give clues as the solution method.</a:t>
            </a:r>
            <a:endParaRPr b="1" sz="1900">
              <a:solidFill>
                <a:srgbClr val="000000"/>
              </a:solidFill>
              <a:latin typeface="Times New Roman"/>
              <a:ea typeface="Times New Roman"/>
              <a:cs typeface="Times New Roman"/>
              <a:sym typeface="Times New Roman"/>
            </a:endParaRPr>
          </a:p>
          <a:p>
            <a:pPr indent="0" lvl="0" marL="38100" marR="38100" rtl="0" algn="just">
              <a:lnSpc>
                <a:spcPct val="115000"/>
              </a:lnSpc>
              <a:spcBef>
                <a:spcPts val="1600"/>
              </a:spcBef>
              <a:spcAft>
                <a:spcPts val="0"/>
              </a:spcAft>
              <a:buSzPct val="96728"/>
              <a:buNone/>
            </a:pPr>
            <a:r>
              <a:rPr b="1" lang="en-US" sz="1900">
                <a:solidFill>
                  <a:srgbClr val="000000"/>
                </a:solidFill>
                <a:latin typeface="Times New Roman"/>
                <a:ea typeface="Times New Roman"/>
                <a:cs typeface="Times New Roman"/>
                <a:sym typeface="Times New Roman"/>
              </a:rPr>
              <a:t>Prolog language basically has three different elements −</a:t>
            </a:r>
            <a:endParaRPr b="1" sz="1900">
              <a:solidFill>
                <a:srgbClr val="000000"/>
              </a:solidFill>
              <a:latin typeface="Times New Roman"/>
              <a:ea typeface="Times New Roman"/>
              <a:cs typeface="Times New Roman"/>
              <a:sym typeface="Times New Roman"/>
            </a:endParaRPr>
          </a:p>
          <a:p>
            <a:pPr indent="-416432" lvl="0" marL="609600" marR="38100" rtl="0" algn="just">
              <a:lnSpc>
                <a:spcPct val="115000"/>
              </a:lnSpc>
              <a:spcBef>
                <a:spcPts val="900"/>
              </a:spcBef>
              <a:spcAft>
                <a:spcPts val="0"/>
              </a:spcAft>
              <a:buClr>
                <a:srgbClr val="000000"/>
              </a:buClr>
              <a:buSzPct val="100000"/>
              <a:buFont typeface="Arial"/>
              <a:buChar char="●"/>
            </a:pPr>
            <a:r>
              <a:rPr b="1" lang="en-US" sz="1900">
                <a:solidFill>
                  <a:srgbClr val="000000"/>
                </a:solidFill>
                <a:latin typeface="Times New Roman"/>
                <a:ea typeface="Times New Roman"/>
                <a:cs typeface="Times New Roman"/>
                <a:sym typeface="Times New Roman"/>
              </a:rPr>
              <a:t>Knowledge Base</a:t>
            </a:r>
            <a:r>
              <a:rPr lang="en-US" sz="1900">
                <a:solidFill>
                  <a:srgbClr val="000000"/>
                </a:solidFill>
                <a:latin typeface="Times New Roman"/>
                <a:ea typeface="Times New Roman"/>
                <a:cs typeface="Times New Roman"/>
                <a:sym typeface="Times New Roman"/>
              </a:rPr>
              <a:t> − This is one of the fundamental parts of Logic Programming. We will see in detail about the Knowledge Base, and how it helps in logic programming.</a:t>
            </a:r>
            <a:endParaRPr b="1" sz="1900">
              <a:solidFill>
                <a:srgbClr val="000000"/>
              </a:solidFill>
              <a:latin typeface="Times New Roman"/>
              <a:ea typeface="Times New Roman"/>
              <a:cs typeface="Times New Roman"/>
              <a:sym typeface="Times New Roman"/>
            </a:endParaRPr>
          </a:p>
          <a:p>
            <a:pPr indent="-416432" lvl="0" marL="609600" marR="38100" rtl="0" algn="just">
              <a:lnSpc>
                <a:spcPct val="115000"/>
              </a:lnSpc>
              <a:spcBef>
                <a:spcPts val="0"/>
              </a:spcBef>
              <a:spcAft>
                <a:spcPts val="0"/>
              </a:spcAft>
              <a:buClr>
                <a:srgbClr val="000000"/>
              </a:buClr>
              <a:buSzPct val="100000"/>
              <a:buFont typeface="Arial"/>
              <a:buChar char="●"/>
            </a:pPr>
            <a:r>
              <a:rPr b="1" lang="en-US" sz="1900">
                <a:solidFill>
                  <a:srgbClr val="000000"/>
                </a:solidFill>
                <a:latin typeface="Times New Roman"/>
                <a:ea typeface="Times New Roman"/>
                <a:cs typeface="Times New Roman"/>
                <a:sym typeface="Times New Roman"/>
              </a:rPr>
              <a:t>Facts −</a:t>
            </a:r>
            <a:r>
              <a:rPr lang="en-US" sz="1900">
                <a:solidFill>
                  <a:srgbClr val="000000"/>
                </a:solidFill>
                <a:latin typeface="Times New Roman"/>
                <a:ea typeface="Times New Roman"/>
                <a:cs typeface="Times New Roman"/>
                <a:sym typeface="Times New Roman"/>
              </a:rPr>
              <a:t> The fact is predicate that is true, for example, if we say, “Tom is the son of Jack”, then this is a fact.</a:t>
            </a:r>
            <a:endParaRPr sz="1900">
              <a:solidFill>
                <a:srgbClr val="000000"/>
              </a:solidFill>
              <a:latin typeface="Times New Roman"/>
              <a:ea typeface="Times New Roman"/>
              <a:cs typeface="Times New Roman"/>
              <a:sym typeface="Times New Roman"/>
            </a:endParaRPr>
          </a:p>
          <a:p>
            <a:pPr indent="-416432" lvl="0" marL="609600" marR="38100" rtl="0" algn="just">
              <a:lnSpc>
                <a:spcPct val="115000"/>
              </a:lnSpc>
              <a:spcBef>
                <a:spcPts val="0"/>
              </a:spcBef>
              <a:spcAft>
                <a:spcPts val="0"/>
              </a:spcAft>
              <a:buClr>
                <a:srgbClr val="000000"/>
              </a:buClr>
              <a:buSzPct val="100000"/>
              <a:buFont typeface="Arial"/>
              <a:buChar char="●"/>
            </a:pPr>
            <a:r>
              <a:rPr b="1" lang="en-US" sz="1900">
                <a:solidFill>
                  <a:srgbClr val="000000"/>
                </a:solidFill>
                <a:latin typeface="Times New Roman"/>
                <a:ea typeface="Times New Roman"/>
                <a:cs typeface="Times New Roman"/>
                <a:sym typeface="Times New Roman"/>
              </a:rPr>
              <a:t>Rules −</a:t>
            </a:r>
            <a:r>
              <a:rPr lang="en-US" sz="1900">
                <a:solidFill>
                  <a:srgbClr val="000000"/>
                </a:solidFill>
                <a:latin typeface="Times New Roman"/>
                <a:ea typeface="Times New Roman"/>
                <a:cs typeface="Times New Roman"/>
                <a:sym typeface="Times New Roman"/>
              </a:rPr>
              <a:t> Rules are extinctions of facts that contain conditional clauses. To satisfy a rule these conditions should be met. For example, if we define a rule as −</a:t>
            </a:r>
            <a:endParaRPr sz="1900">
              <a:solidFill>
                <a:srgbClr val="000000"/>
              </a:solidFill>
              <a:latin typeface="Times New Roman"/>
              <a:ea typeface="Times New Roman"/>
              <a:cs typeface="Times New Roman"/>
              <a:sym typeface="Times New Roman"/>
            </a:endParaRPr>
          </a:p>
          <a:p>
            <a:pPr indent="0" lvl="0" marL="609600" rtl="0" algn="l">
              <a:lnSpc>
                <a:spcPct val="115000"/>
              </a:lnSpc>
              <a:spcBef>
                <a:spcPts val="900"/>
              </a:spcBef>
              <a:spcAft>
                <a:spcPts val="0"/>
              </a:spcAft>
              <a:buSzPct val="102102"/>
              <a:buNone/>
            </a:pPr>
            <a:r>
              <a:rPr lang="en-US" sz="1800">
                <a:solidFill>
                  <a:srgbClr val="000000"/>
                </a:solidFill>
                <a:highlight>
                  <a:srgbClr val="EEEEEE"/>
                </a:highlight>
                <a:latin typeface="Times New Roman"/>
                <a:ea typeface="Times New Roman"/>
                <a:cs typeface="Times New Roman"/>
                <a:sym typeface="Times New Roman"/>
              </a:rPr>
              <a:t>grandfather(X, Y) :- father(X, Z), parent(Z, Y)</a:t>
            </a:r>
            <a:endParaRPr sz="1800">
              <a:solidFill>
                <a:srgbClr val="000000"/>
              </a:solidFill>
              <a:highlight>
                <a:srgbClr val="EEEEEE"/>
              </a:highlight>
              <a:latin typeface="Times New Roman"/>
              <a:ea typeface="Times New Roman"/>
              <a:cs typeface="Times New Roman"/>
              <a:sym typeface="Times New Roman"/>
            </a:endParaRPr>
          </a:p>
          <a:p>
            <a:pPr indent="0" lvl="0" marL="609600" marR="38100" rtl="0" algn="just">
              <a:lnSpc>
                <a:spcPct val="115000"/>
              </a:lnSpc>
              <a:spcBef>
                <a:spcPts val="1600"/>
              </a:spcBef>
              <a:spcAft>
                <a:spcPts val="0"/>
              </a:spcAft>
              <a:buSzPct val="96728"/>
              <a:buNone/>
            </a:pPr>
            <a:r>
              <a:rPr lang="en-US" sz="1900">
                <a:solidFill>
                  <a:srgbClr val="000000"/>
                </a:solidFill>
                <a:latin typeface="Times New Roman"/>
                <a:ea typeface="Times New Roman"/>
                <a:cs typeface="Times New Roman"/>
                <a:sym typeface="Times New Roman"/>
              </a:rPr>
              <a:t>This implies that for X to be the grandfather of Y, Z should be a parent of Y and X should be father of Z.</a:t>
            </a:r>
            <a:endParaRPr b="1" sz="1900">
              <a:solidFill>
                <a:srgbClr val="000000"/>
              </a:solidFill>
              <a:latin typeface="Times New Roman"/>
              <a:ea typeface="Times New Roman"/>
              <a:cs typeface="Times New Roman"/>
              <a:sym typeface="Times New Roman"/>
            </a:endParaRPr>
          </a:p>
          <a:p>
            <a:pPr indent="-416432" lvl="0" marL="609600" marR="38100" rtl="0" algn="just">
              <a:lnSpc>
                <a:spcPct val="115000"/>
              </a:lnSpc>
              <a:spcBef>
                <a:spcPts val="900"/>
              </a:spcBef>
              <a:spcAft>
                <a:spcPts val="0"/>
              </a:spcAft>
              <a:buClr>
                <a:srgbClr val="000000"/>
              </a:buClr>
              <a:buSzPct val="100000"/>
              <a:buFont typeface="Arial"/>
              <a:buChar char="●"/>
            </a:pPr>
            <a:r>
              <a:rPr b="1" lang="en-US" sz="1900">
                <a:solidFill>
                  <a:srgbClr val="000000"/>
                </a:solidFill>
                <a:latin typeface="Times New Roman"/>
                <a:ea typeface="Times New Roman"/>
                <a:cs typeface="Times New Roman"/>
                <a:sym typeface="Times New Roman"/>
              </a:rPr>
              <a:t>Questions −</a:t>
            </a:r>
            <a:r>
              <a:rPr lang="en-US" sz="1900">
                <a:solidFill>
                  <a:srgbClr val="000000"/>
                </a:solidFill>
                <a:latin typeface="Times New Roman"/>
                <a:ea typeface="Times New Roman"/>
                <a:cs typeface="Times New Roman"/>
                <a:sym typeface="Times New Roman"/>
              </a:rPr>
              <a:t> And to run a prolog program, we need some questions, and those questions can be answered by the given facts and rules.</a:t>
            </a:r>
            <a:endParaRPr sz="2000">
              <a:latin typeface="Times New Roman"/>
              <a:ea typeface="Times New Roman"/>
              <a:cs typeface="Times New Roman"/>
              <a:sym typeface="Times New Roman"/>
            </a:endParaRPr>
          </a:p>
        </p:txBody>
      </p:sp>
      <p:pic>
        <p:nvPicPr>
          <p:cNvPr id="227" name="Google Shape;227;g13cd80088a5_1_808"/>
          <p:cNvPicPr preferRelativeResize="0"/>
          <p:nvPr/>
        </p:nvPicPr>
        <p:blipFill rotWithShape="1">
          <a:blip r:embed="rId3">
            <a:alphaModFix/>
          </a:blip>
          <a:srcRect b="0" l="0" r="0" t="0"/>
          <a:stretch/>
        </p:blipFill>
        <p:spPr>
          <a:xfrm>
            <a:off x="283233" y="288800"/>
            <a:ext cx="808966" cy="838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3cd80088a5_1_945"/>
          <p:cNvSpPr txBox="1"/>
          <p:nvPr>
            <p:ph type="title"/>
          </p:nvPr>
        </p:nvSpPr>
        <p:spPr>
          <a:xfrm>
            <a:off x="4705328" y="375921"/>
            <a:ext cx="40080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3700"/>
              <a:buNone/>
            </a:pPr>
            <a:r>
              <a:rPr lang="en-US">
                <a:solidFill>
                  <a:schemeClr val="accent2"/>
                </a:solidFill>
              </a:rPr>
              <a:t>SWI Prolog</a:t>
            </a:r>
            <a:endParaRPr>
              <a:solidFill>
                <a:schemeClr val="accent2"/>
              </a:solidFill>
            </a:endParaRPr>
          </a:p>
        </p:txBody>
      </p:sp>
      <p:sp>
        <p:nvSpPr>
          <p:cNvPr id="233" name="Google Shape;233;g13cd80088a5_1_945"/>
          <p:cNvSpPr txBox="1"/>
          <p:nvPr/>
        </p:nvSpPr>
        <p:spPr>
          <a:xfrm>
            <a:off x="1527385" y="1616964"/>
            <a:ext cx="8621700" cy="4404300"/>
          </a:xfrm>
          <a:prstGeom prst="rect">
            <a:avLst/>
          </a:prstGeom>
          <a:noFill/>
          <a:ln>
            <a:noFill/>
          </a:ln>
        </p:spPr>
        <p:txBody>
          <a:bodyPr anchorCtr="0" anchor="t" bIns="0" lIns="0" spcFirstLastPara="1" rIns="0" wrap="square" tIns="104775">
            <a:spAutoFit/>
          </a:bodyPr>
          <a:lstStyle/>
          <a:p>
            <a:pPr indent="-342900" lvl="0" marL="355600" marR="0" rtl="0" algn="l">
              <a:lnSpc>
                <a:spcPct val="100000"/>
              </a:lnSpc>
              <a:spcBef>
                <a:spcPts val="0"/>
              </a:spcBef>
              <a:spcAft>
                <a:spcPts val="0"/>
              </a:spcAft>
              <a:buClr>
                <a:schemeClr val="dk2"/>
              </a:buClr>
              <a:buSzPts val="3200"/>
              <a:buFont typeface="Arial"/>
              <a:buChar char="•"/>
            </a:pPr>
            <a:r>
              <a:rPr b="0" i="0" lang="en-US" sz="3200" u="none" cap="none" strike="noStrike">
                <a:solidFill>
                  <a:schemeClr val="dk2"/>
                </a:solidFill>
                <a:latin typeface="Arial"/>
                <a:ea typeface="Arial"/>
                <a:cs typeface="Arial"/>
                <a:sym typeface="Arial"/>
              </a:rPr>
              <a:t>Freely available Prolog interpreter</a:t>
            </a:r>
            <a:endParaRPr b="0" i="0" sz="3200" u="none" cap="none" strike="noStrike">
              <a:solidFill>
                <a:schemeClr val="dk2"/>
              </a:solidFill>
              <a:latin typeface="Arial"/>
              <a:ea typeface="Arial"/>
              <a:cs typeface="Arial"/>
              <a:sym typeface="Arial"/>
            </a:endParaRPr>
          </a:p>
          <a:p>
            <a:pPr indent="-342900" lvl="0" marL="355600" marR="0" rtl="0" algn="l">
              <a:lnSpc>
                <a:spcPct val="100000"/>
              </a:lnSpc>
              <a:spcBef>
                <a:spcPts val="730"/>
              </a:spcBef>
              <a:spcAft>
                <a:spcPts val="0"/>
              </a:spcAft>
              <a:buClr>
                <a:schemeClr val="dk2"/>
              </a:buClr>
              <a:buSzPts val="3200"/>
              <a:buFont typeface="Arial"/>
              <a:buChar char="•"/>
            </a:pPr>
            <a:r>
              <a:rPr b="0" i="0" lang="en-US" sz="3200" u="none" cap="none" strike="noStrike">
                <a:solidFill>
                  <a:schemeClr val="dk2"/>
                </a:solidFill>
                <a:latin typeface="Arial"/>
                <a:ea typeface="Arial"/>
                <a:cs typeface="Arial"/>
                <a:sym typeface="Arial"/>
              </a:rPr>
              <a:t>Works with</a:t>
            </a:r>
            <a:endParaRPr b="0" i="0" sz="3200" u="none" cap="none" strike="noStrike">
              <a:solidFill>
                <a:schemeClr val="dk2"/>
              </a:solidFill>
              <a:latin typeface="Arial"/>
              <a:ea typeface="Arial"/>
              <a:cs typeface="Arial"/>
              <a:sym typeface="Arial"/>
            </a:endParaRPr>
          </a:p>
          <a:p>
            <a:pPr indent="-285750" lvl="1" marL="755650" marR="0" rtl="0" algn="l">
              <a:lnSpc>
                <a:spcPct val="100000"/>
              </a:lnSpc>
              <a:spcBef>
                <a:spcPts val="665"/>
              </a:spcBef>
              <a:spcAft>
                <a:spcPts val="0"/>
              </a:spcAft>
              <a:buClr>
                <a:schemeClr val="dk2"/>
              </a:buClr>
              <a:buSzPts val="2800"/>
              <a:buFont typeface="Arial"/>
              <a:buChar char="–"/>
            </a:pPr>
            <a:r>
              <a:rPr b="0" i="0" lang="en-US" sz="2800" u="none" cap="none" strike="noStrike">
                <a:solidFill>
                  <a:schemeClr val="dk2"/>
                </a:solidFill>
                <a:latin typeface="Arial"/>
                <a:ea typeface="Arial"/>
                <a:cs typeface="Arial"/>
                <a:sym typeface="Arial"/>
              </a:rPr>
              <a:t>Linux,</a:t>
            </a:r>
            <a:endParaRPr b="0" i="0" sz="2800" u="none" cap="none" strike="noStrike">
              <a:solidFill>
                <a:schemeClr val="dk2"/>
              </a:solidFill>
              <a:latin typeface="Arial"/>
              <a:ea typeface="Arial"/>
              <a:cs typeface="Arial"/>
              <a:sym typeface="Arial"/>
            </a:endParaRPr>
          </a:p>
          <a:p>
            <a:pPr indent="-285750" lvl="1" marL="755650" marR="0" rtl="0" algn="l">
              <a:lnSpc>
                <a:spcPct val="100000"/>
              </a:lnSpc>
              <a:spcBef>
                <a:spcPts val="640"/>
              </a:spcBef>
              <a:spcAft>
                <a:spcPts val="0"/>
              </a:spcAft>
              <a:buClr>
                <a:schemeClr val="dk2"/>
              </a:buClr>
              <a:buSzPts val="2800"/>
              <a:buFont typeface="Arial"/>
              <a:buChar char="–"/>
            </a:pPr>
            <a:r>
              <a:rPr b="0" i="0" lang="en-US" sz="2800" u="none" cap="none" strike="noStrike">
                <a:solidFill>
                  <a:schemeClr val="dk2"/>
                </a:solidFill>
                <a:latin typeface="Arial"/>
                <a:ea typeface="Arial"/>
                <a:cs typeface="Arial"/>
                <a:sym typeface="Arial"/>
              </a:rPr>
              <a:t>Windows, or</a:t>
            </a:r>
            <a:endParaRPr b="0" i="0" sz="2800" u="none" cap="none" strike="noStrike">
              <a:solidFill>
                <a:schemeClr val="dk2"/>
              </a:solidFill>
              <a:latin typeface="Arial"/>
              <a:ea typeface="Arial"/>
              <a:cs typeface="Arial"/>
              <a:sym typeface="Arial"/>
            </a:endParaRPr>
          </a:p>
          <a:p>
            <a:pPr indent="-285750" lvl="1" marL="755650" marR="0" rtl="0" algn="l">
              <a:lnSpc>
                <a:spcPct val="100000"/>
              </a:lnSpc>
              <a:spcBef>
                <a:spcPts val="740"/>
              </a:spcBef>
              <a:spcAft>
                <a:spcPts val="0"/>
              </a:spcAft>
              <a:buClr>
                <a:schemeClr val="dk2"/>
              </a:buClr>
              <a:buSzPts val="2800"/>
              <a:buFont typeface="Arial"/>
              <a:buChar char="–"/>
            </a:pPr>
            <a:r>
              <a:rPr b="0" i="0" lang="en-US" sz="2800" u="none" cap="none" strike="noStrike">
                <a:solidFill>
                  <a:schemeClr val="dk2"/>
                </a:solidFill>
                <a:latin typeface="Arial"/>
                <a:ea typeface="Arial"/>
                <a:cs typeface="Arial"/>
                <a:sym typeface="Arial"/>
              </a:rPr>
              <a:t>Mac OS</a:t>
            </a:r>
            <a:endParaRPr b="0" i="0" sz="2800" u="none" cap="none" strike="noStrike">
              <a:solidFill>
                <a:schemeClr val="dk2"/>
              </a:solidFill>
              <a:latin typeface="Arial"/>
              <a:ea typeface="Arial"/>
              <a:cs typeface="Arial"/>
              <a:sym typeface="Arial"/>
            </a:endParaRPr>
          </a:p>
          <a:p>
            <a:pPr indent="-342900" lvl="0" marL="355600" marR="906780" rtl="0" algn="l">
              <a:lnSpc>
                <a:spcPct val="100000"/>
              </a:lnSpc>
              <a:spcBef>
                <a:spcPts val="735"/>
              </a:spcBef>
              <a:spcAft>
                <a:spcPts val="0"/>
              </a:spcAft>
              <a:buClr>
                <a:schemeClr val="dk2"/>
              </a:buClr>
              <a:buSzPts val="3200"/>
              <a:buFont typeface="Arial"/>
              <a:buChar char="•"/>
            </a:pPr>
            <a:r>
              <a:rPr b="0" i="0" lang="en-US" sz="3200" u="none" cap="none" strike="noStrike">
                <a:solidFill>
                  <a:schemeClr val="dk2"/>
                </a:solidFill>
                <a:latin typeface="Arial"/>
                <a:ea typeface="Arial"/>
                <a:cs typeface="Arial"/>
                <a:sym typeface="Arial"/>
              </a:rPr>
              <a:t>There are many more Prolog  interpreters</a:t>
            </a:r>
            <a:endParaRPr b="0" i="0" sz="3200" u="none" cap="none" strike="noStrike">
              <a:solidFill>
                <a:schemeClr val="dk2"/>
              </a:solidFill>
              <a:latin typeface="Arial"/>
              <a:ea typeface="Arial"/>
              <a:cs typeface="Arial"/>
              <a:sym typeface="Arial"/>
            </a:endParaRPr>
          </a:p>
          <a:p>
            <a:pPr indent="0" lvl="0" marL="457200" marR="0" rtl="0" algn="l">
              <a:lnSpc>
                <a:spcPct val="100000"/>
              </a:lnSpc>
              <a:spcBef>
                <a:spcPts val="72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234" name="Google Shape;234;g13cd80088a5_1_945"/>
          <p:cNvSpPr/>
          <p:nvPr/>
        </p:nvSpPr>
        <p:spPr>
          <a:xfrm>
            <a:off x="9074152" y="2514600"/>
            <a:ext cx="2878800" cy="177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close up of text on a black background&#10;&#10;Description automatically generated" id="235" name="Google Shape;235;g13cd80088a5_1_945"/>
          <p:cNvPicPr preferRelativeResize="0"/>
          <p:nvPr/>
        </p:nvPicPr>
        <p:blipFill rotWithShape="1">
          <a:blip r:embed="rId4">
            <a:alphaModFix/>
          </a:blip>
          <a:srcRect b="0" l="0" r="0" t="0"/>
          <a:stretch/>
        </p:blipFill>
        <p:spPr>
          <a:xfrm>
            <a:off x="916755" y="448800"/>
            <a:ext cx="1012675" cy="102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
          <p:cNvSpPr txBox="1"/>
          <p:nvPr>
            <p:ph type="title"/>
          </p:nvPr>
        </p:nvSpPr>
        <p:spPr>
          <a:xfrm>
            <a:off x="1251678" y="382385"/>
            <a:ext cx="10178400" cy="635400"/>
          </a:xfrm>
          <a:prstGeom prst="rect">
            <a:avLst/>
          </a:prstGeom>
          <a:noFill/>
          <a:ln>
            <a:noFill/>
          </a:ln>
        </p:spPr>
        <p:txBody>
          <a:bodyPr anchorCtr="0" anchor="t" bIns="0" lIns="0" spcFirstLastPara="1" rIns="0" wrap="square" tIns="70475">
            <a:spAutoFit/>
          </a:bodyPr>
          <a:lstStyle/>
          <a:p>
            <a:pPr indent="-255270" lvl="0" marL="267970" marR="5080" rtl="0" algn="just">
              <a:lnSpc>
                <a:spcPct val="110749"/>
              </a:lnSpc>
              <a:spcBef>
                <a:spcPts val="0"/>
              </a:spcBef>
              <a:spcAft>
                <a:spcPts val="0"/>
              </a:spcAft>
              <a:buClr>
                <a:srgbClr val="C00000"/>
              </a:buClr>
              <a:buSzPts val="4000"/>
              <a:buFont typeface="Times New Roman"/>
              <a:buNone/>
            </a:pPr>
            <a:r>
              <a:rPr lang="en-US" sz="4000"/>
              <a:t>Open source software</a:t>
            </a:r>
            <a:endParaRPr sz="4000"/>
          </a:p>
        </p:txBody>
      </p:sp>
      <p:sp>
        <p:nvSpPr>
          <p:cNvPr id="241" name="Google Shape;241;p5"/>
          <p:cNvSpPr txBox="1"/>
          <p:nvPr>
            <p:ph idx="1" type="body"/>
          </p:nvPr>
        </p:nvSpPr>
        <p:spPr>
          <a:xfrm>
            <a:off x="1119475" y="1327533"/>
            <a:ext cx="10178400" cy="359370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Open source software is software that  can be freely used, changed, and  shared (in modified or unmodified  form) by anyone.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
          <p:cNvSpPr txBox="1"/>
          <p:nvPr>
            <p:ph type="title"/>
          </p:nvPr>
        </p:nvSpPr>
        <p:spPr>
          <a:xfrm>
            <a:off x="1185576" y="394530"/>
            <a:ext cx="10178322" cy="76336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lang="en-US">
                <a:latin typeface="Times New Roman"/>
                <a:ea typeface="Times New Roman"/>
                <a:cs typeface="Times New Roman"/>
                <a:sym typeface="Times New Roman"/>
              </a:rPr>
              <a:t>SWI-Prolog</a:t>
            </a:r>
            <a:endParaRPr/>
          </a:p>
        </p:txBody>
      </p:sp>
      <p:sp>
        <p:nvSpPr>
          <p:cNvPr id="247" name="Google Shape;247;p6"/>
          <p:cNvSpPr txBox="1"/>
          <p:nvPr>
            <p:ph idx="1" type="body"/>
          </p:nvPr>
        </p:nvSpPr>
        <p:spPr>
          <a:xfrm>
            <a:off x="1344203" y="1349568"/>
            <a:ext cx="10178322" cy="3593591"/>
          </a:xfrm>
          <a:prstGeom prst="rect">
            <a:avLst/>
          </a:prstGeom>
          <a:noFill/>
          <a:ln>
            <a:noFill/>
          </a:ln>
        </p:spPr>
        <p:txBody>
          <a:bodyPr anchorCtr="0" anchor="t" bIns="45700" lIns="91425" spcFirstLastPara="1" rIns="91425" wrap="square" tIns="45700">
            <a:noAutofit/>
          </a:bodyPr>
          <a:lstStyle/>
          <a:p>
            <a:pPr indent="-203200" lvl="0" marL="101600" rtl="0" algn="l">
              <a:lnSpc>
                <a:spcPct val="110000"/>
              </a:lnSpc>
              <a:spcBef>
                <a:spcPts val="0"/>
              </a:spcBef>
              <a:spcAft>
                <a:spcPts val="0"/>
              </a:spcAft>
              <a:buSzPts val="3200"/>
              <a:buChar char="•"/>
            </a:pPr>
            <a:r>
              <a:rPr lang="en-US" sz="3200">
                <a:latin typeface="Times New Roman"/>
                <a:ea typeface="Times New Roman"/>
                <a:cs typeface="Times New Roman"/>
                <a:sym typeface="Times New Roman"/>
              </a:rPr>
              <a:t>SWI-Prolog offers a comprehensive </a:t>
            </a:r>
            <a:r>
              <a:rPr i="1" lang="en-US" sz="3200">
                <a:latin typeface="Times New Roman"/>
                <a:ea typeface="Times New Roman"/>
                <a:cs typeface="Times New Roman"/>
                <a:sym typeface="Times New Roman"/>
              </a:rPr>
              <a:t>FREE SOFTWARE</a:t>
            </a:r>
            <a:endParaRPr sz="3200">
              <a:latin typeface="Times New Roman"/>
              <a:ea typeface="Times New Roman"/>
              <a:cs typeface="Times New Roman"/>
              <a:sym typeface="Times New Roman"/>
            </a:endParaRPr>
          </a:p>
          <a:p>
            <a:pPr indent="-228600" lvl="0" marL="228600" marR="4861560" rtl="0" algn="l">
              <a:lnSpc>
                <a:spcPct val="110000"/>
              </a:lnSpc>
              <a:spcBef>
                <a:spcPts val="700"/>
              </a:spcBef>
              <a:spcAft>
                <a:spcPts val="0"/>
              </a:spcAft>
              <a:buSzPts val="3200"/>
              <a:buChar char="•"/>
            </a:pPr>
            <a:r>
              <a:rPr lang="en-US" sz="3200">
                <a:latin typeface="Times New Roman"/>
                <a:ea typeface="Times New Roman"/>
                <a:cs typeface="Times New Roman"/>
                <a:sym typeface="Times New Roman"/>
              </a:rPr>
              <a:t>Prolog environment.</a:t>
            </a:r>
            <a:endParaRPr sz="3200">
              <a:latin typeface="Times New Roman"/>
              <a:ea typeface="Times New Roman"/>
              <a:cs typeface="Times New Roman"/>
              <a:sym typeface="Times New Roman"/>
            </a:endParaRPr>
          </a:p>
          <a:p>
            <a:pPr indent="0" lvl="0" marL="0" marR="4862195" rtl="0" algn="l">
              <a:lnSpc>
                <a:spcPct val="110000"/>
              </a:lnSpc>
              <a:spcBef>
                <a:spcPts val="400"/>
              </a:spcBef>
              <a:spcAft>
                <a:spcPts val="0"/>
              </a:spcAft>
              <a:buSzPts val="3200"/>
              <a:buNone/>
            </a:pPr>
            <a:r>
              <a:rPr lang="en-US" sz="3200">
                <a:latin typeface="Times New Roman"/>
                <a:ea typeface="Times New Roman"/>
                <a:cs typeface="Times New Roman"/>
                <a:sym typeface="Times New Roman"/>
              </a:rPr>
              <a:t>Link for downloading:</a:t>
            </a:r>
            <a:endParaRPr sz="3200">
              <a:latin typeface="Times New Roman"/>
              <a:ea typeface="Times New Roman"/>
              <a:cs typeface="Times New Roman"/>
              <a:sym typeface="Times New Roman"/>
            </a:endParaRPr>
          </a:p>
          <a:p>
            <a:pPr indent="-203200" lvl="0" marL="101600" rtl="0" algn="l">
              <a:lnSpc>
                <a:spcPct val="110000"/>
              </a:lnSpc>
              <a:spcBef>
                <a:spcPts val="400"/>
              </a:spcBef>
              <a:spcAft>
                <a:spcPts val="0"/>
              </a:spcAft>
              <a:buSzPts val="3200"/>
              <a:buChar char="•"/>
            </a:pPr>
            <a:r>
              <a:rPr lang="en-US" sz="3200">
                <a:latin typeface="Times New Roman"/>
                <a:ea typeface="Times New Roman"/>
                <a:cs typeface="Times New Roman"/>
                <a:sym typeface="Times New Roman"/>
              </a:rPr>
              <a:t>http://www.swi-prolog.org/download/stable</a:t>
            </a:r>
            <a:endParaRPr sz="3200">
              <a:latin typeface="Times New Roman"/>
              <a:ea typeface="Times New Roman"/>
              <a:cs typeface="Times New Roman"/>
              <a:sym typeface="Times New Roman"/>
            </a:endParaRPr>
          </a:p>
          <a:p>
            <a:pPr indent="-203200" lvl="0" marL="101600" rtl="0" algn="l">
              <a:lnSpc>
                <a:spcPct val="110000"/>
              </a:lnSpc>
              <a:spcBef>
                <a:spcPts val="400"/>
              </a:spcBef>
              <a:spcAft>
                <a:spcPts val="0"/>
              </a:spcAft>
              <a:buSzPts val="3200"/>
              <a:buChar char="•"/>
            </a:pPr>
            <a:r>
              <a:rPr baseline="30000" lang="en-US" sz="32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A Self-installing executable for MS-Windows: </a:t>
            </a:r>
            <a:r>
              <a:rPr b="1" lang="en-US" sz="3200">
                <a:latin typeface="Times New Roman"/>
                <a:ea typeface="Times New Roman"/>
                <a:cs typeface="Times New Roman"/>
                <a:sym typeface="Times New Roman"/>
              </a:rPr>
              <a:t>swipl-win.exe</a:t>
            </a:r>
            <a:endParaRPr sz="3200">
              <a:latin typeface="Times New Roman"/>
              <a:ea typeface="Times New Roman"/>
              <a:cs typeface="Times New Roman"/>
              <a:sym typeface="Times New Roman"/>
            </a:endParaRPr>
          </a:p>
          <a:p>
            <a:pPr indent="-203200" lvl="0" marL="101600" rtl="0" algn="l">
              <a:lnSpc>
                <a:spcPct val="110000"/>
              </a:lnSpc>
              <a:spcBef>
                <a:spcPts val="400"/>
              </a:spcBef>
              <a:spcAft>
                <a:spcPts val="0"/>
              </a:spcAft>
              <a:buSzPts val="3200"/>
              <a:buChar char="•"/>
            </a:pPr>
            <a:r>
              <a:rPr lang="en-US" sz="3200">
                <a:latin typeface="Times New Roman"/>
                <a:ea typeface="Times New Roman"/>
                <a:cs typeface="Times New Roman"/>
                <a:sym typeface="Times New Roman"/>
              </a:rPr>
              <a:t>Works on Windows </a:t>
            </a:r>
            <a:endParaRPr sz="3200">
              <a:latin typeface="Times New Roman"/>
              <a:ea typeface="Times New Roman"/>
              <a:cs typeface="Times New Roman"/>
              <a:sym typeface="Times New Roman"/>
            </a:endParaRPr>
          </a:p>
          <a:p>
            <a:pPr indent="-203200" lvl="0" marL="101600" rtl="0" algn="l">
              <a:lnSpc>
                <a:spcPct val="110000"/>
              </a:lnSpc>
              <a:spcBef>
                <a:spcPts val="400"/>
              </a:spcBef>
              <a:spcAft>
                <a:spcPts val="0"/>
              </a:spcAft>
              <a:buSzPts val="3200"/>
              <a:buChar char="•"/>
            </a:pPr>
            <a:r>
              <a:rPr lang="en-US" sz="3200">
                <a:latin typeface="Times New Roman"/>
                <a:ea typeface="Times New Roman"/>
                <a:cs typeface="Times New Roman"/>
                <a:sym typeface="Times New Roman"/>
              </a:rPr>
              <a:t>LINUX versions are also available.</a:t>
            </a:r>
            <a:endParaRPr/>
          </a:p>
          <a:p>
            <a:pPr indent="0" lvl="0" marL="0" rtl="0" algn="l">
              <a:lnSpc>
                <a:spcPct val="110000"/>
              </a:lnSpc>
              <a:spcBef>
                <a:spcPts val="700"/>
              </a:spcBef>
              <a:spcAft>
                <a:spcPts val="0"/>
              </a:spcAft>
              <a:buSzPts val="3200"/>
              <a:buNone/>
            </a:pPr>
            <a:r>
              <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7"/>
          <p:cNvSpPr txBox="1"/>
          <p:nvPr>
            <p:ph type="title"/>
          </p:nvPr>
        </p:nvSpPr>
        <p:spPr>
          <a:xfrm>
            <a:off x="2277646" y="501710"/>
            <a:ext cx="7907100" cy="593700"/>
          </a:xfrm>
          <a:prstGeom prst="rect">
            <a:avLst/>
          </a:prstGeom>
          <a:noFill/>
          <a:ln>
            <a:noFill/>
          </a:ln>
        </p:spPr>
        <p:txBody>
          <a:bodyPr anchorCtr="0" anchor="t" bIns="0" lIns="0" spcFirstLastPara="1" rIns="0" wrap="square" tIns="39350">
            <a:spAutoFit/>
          </a:bodyPr>
          <a:lstStyle/>
          <a:p>
            <a:pPr indent="0" lvl="0" marL="25400" rtl="0" algn="ctr">
              <a:lnSpc>
                <a:spcPct val="100000"/>
              </a:lnSpc>
              <a:spcBef>
                <a:spcPts val="0"/>
              </a:spcBef>
              <a:spcAft>
                <a:spcPts val="0"/>
              </a:spcAft>
              <a:buClr>
                <a:srgbClr val="2CA1BE"/>
              </a:buClr>
              <a:buSzPts val="2400"/>
              <a:buFont typeface="Times New Roman"/>
              <a:buNone/>
            </a:pPr>
            <a:r>
              <a:rPr lang="en-US">
                <a:latin typeface="Times New Roman"/>
                <a:ea typeface="Times New Roman"/>
                <a:cs typeface="Times New Roman"/>
                <a:sym typeface="Times New Roman"/>
              </a:rPr>
              <a:t>Introduction-PROLOG </a:t>
            </a:r>
            <a:endParaRPr>
              <a:latin typeface="Times New Roman"/>
              <a:ea typeface="Times New Roman"/>
              <a:cs typeface="Times New Roman"/>
              <a:sym typeface="Times New Roman"/>
            </a:endParaRPr>
          </a:p>
        </p:txBody>
      </p:sp>
      <p:sp>
        <p:nvSpPr>
          <p:cNvPr id="253" name="Google Shape;253;p7"/>
          <p:cNvSpPr/>
          <p:nvPr/>
        </p:nvSpPr>
        <p:spPr>
          <a:xfrm>
            <a:off x="1637841" y="3375430"/>
            <a:ext cx="5434988" cy="1102866"/>
          </a:xfrm>
          <a:prstGeom prst="rect">
            <a:avLst/>
          </a:prstGeom>
          <a:noFill/>
          <a:ln>
            <a:noFill/>
          </a:ln>
        </p:spPr>
        <p:txBody>
          <a:bodyPr anchorCtr="0" anchor="t" bIns="45700" lIns="91425" spcFirstLastPara="1" rIns="91425" wrap="square" tIns="45700">
            <a:spAutoFit/>
          </a:bodyPr>
          <a:lstStyle/>
          <a:p>
            <a:pPr indent="-285750" lvl="0" marL="311150" marR="0" rtl="0" algn="l">
              <a:lnSpc>
                <a:spcPct val="100000"/>
              </a:lnSpc>
              <a:spcBef>
                <a:spcPts val="0"/>
              </a:spcBef>
              <a:spcAft>
                <a:spcPts val="0"/>
              </a:spcAft>
              <a:buClr>
                <a:schemeClr val="dk1"/>
              </a:buClr>
              <a:buSzPts val="2133"/>
              <a:buFont typeface="Arial"/>
              <a:buChar char="•"/>
            </a:pPr>
            <a:r>
              <a:rPr b="0" i="0" lang="en-US" sz="3200" u="none" cap="none" strike="noStrike">
                <a:solidFill>
                  <a:schemeClr val="dk1"/>
                </a:solidFill>
                <a:latin typeface="Times New Roman"/>
                <a:ea typeface="Times New Roman"/>
                <a:cs typeface="Times New Roman"/>
                <a:sym typeface="Times New Roman"/>
              </a:rPr>
              <a:t>PROgramming in LOGic</a:t>
            </a:r>
            <a:endParaRPr b="0" i="0" sz="3200" u="none" cap="none" strike="noStrike">
              <a:solidFill>
                <a:schemeClr val="dk1"/>
              </a:solidFill>
              <a:latin typeface="Times New Roman"/>
              <a:ea typeface="Times New Roman"/>
              <a:cs typeface="Times New Roman"/>
              <a:sym typeface="Times New Roman"/>
            </a:endParaRPr>
          </a:p>
          <a:p>
            <a:pPr indent="-150284" lvl="0" marL="311150" marR="0" rtl="0" algn="l">
              <a:lnSpc>
                <a:spcPct val="100000"/>
              </a:lnSpc>
              <a:spcBef>
                <a:spcPts val="210"/>
              </a:spcBef>
              <a:spcAft>
                <a:spcPts val="0"/>
              </a:spcAft>
              <a:buClr>
                <a:schemeClr val="dk1"/>
              </a:buClr>
              <a:buSzPts val="2133"/>
              <a:buFont typeface="Arial"/>
              <a:buNone/>
            </a:pPr>
            <a:r>
              <a:t/>
            </a:r>
            <a:endParaRPr b="0" i="0" sz="3200" u="none" cap="none" strike="noStrike">
              <a:solidFill>
                <a:schemeClr val="dk1"/>
              </a:solidFill>
              <a:latin typeface="Gill Sans"/>
              <a:ea typeface="Gill Sans"/>
              <a:cs typeface="Gill Sans"/>
              <a:sym typeface="Gill Sans"/>
            </a:endParaRPr>
          </a:p>
        </p:txBody>
      </p:sp>
      <p:pic>
        <p:nvPicPr>
          <p:cNvPr id="254" name="Google Shape;254;p7"/>
          <p:cNvPicPr preferRelativeResize="0"/>
          <p:nvPr/>
        </p:nvPicPr>
        <p:blipFill rotWithShape="1">
          <a:blip r:embed="rId3">
            <a:alphaModFix/>
          </a:blip>
          <a:srcRect b="0" l="0" r="0" t="0"/>
          <a:stretch/>
        </p:blipFill>
        <p:spPr>
          <a:xfrm>
            <a:off x="1889851" y="1505388"/>
            <a:ext cx="1295400" cy="1524000"/>
          </a:xfrm>
          <a:prstGeom prst="rect">
            <a:avLst/>
          </a:prstGeom>
          <a:noFill/>
          <a:ln>
            <a:noFill/>
          </a:ln>
        </p:spPr>
      </p:pic>
      <p:sp>
        <p:nvSpPr>
          <p:cNvPr id="255" name="Google Shape;255;p7"/>
          <p:cNvSpPr/>
          <p:nvPr/>
        </p:nvSpPr>
        <p:spPr>
          <a:xfrm>
            <a:off x="6682188" y="1976130"/>
            <a:ext cx="1161822" cy="461665"/>
          </a:xfrm>
          <a:prstGeom prst="rect">
            <a:avLst/>
          </a:prstGeom>
          <a:solidFill>
            <a:srgbClr val="00B05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FACTS</a:t>
            </a:r>
            <a:endParaRPr b="0" i="0" sz="2400" u="none" cap="none" strike="noStrike">
              <a:solidFill>
                <a:schemeClr val="dk1"/>
              </a:solidFill>
              <a:latin typeface="Gill Sans"/>
              <a:ea typeface="Gill Sans"/>
              <a:cs typeface="Gill Sans"/>
              <a:sym typeface="Gill Sans"/>
            </a:endParaRPr>
          </a:p>
        </p:txBody>
      </p:sp>
      <p:sp>
        <p:nvSpPr>
          <p:cNvPr id="256" name="Google Shape;256;p7"/>
          <p:cNvSpPr/>
          <p:nvPr/>
        </p:nvSpPr>
        <p:spPr>
          <a:xfrm>
            <a:off x="9036126" y="1976129"/>
            <a:ext cx="1295400" cy="461665"/>
          </a:xfrm>
          <a:prstGeom prst="rect">
            <a:avLst/>
          </a:prstGeom>
          <a:solidFill>
            <a:srgbClr val="FF00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RULES</a:t>
            </a:r>
            <a:endParaRPr b="0" i="0" sz="2400" u="none" cap="none" strike="noStrike">
              <a:solidFill>
                <a:schemeClr val="dk1"/>
              </a:solidFill>
              <a:latin typeface="Gill Sans"/>
              <a:ea typeface="Gill Sans"/>
              <a:cs typeface="Gill Sans"/>
              <a:sym typeface="Gill Sans"/>
            </a:endParaRPr>
          </a:p>
        </p:txBody>
      </p:sp>
      <p:sp>
        <p:nvSpPr>
          <p:cNvPr id="257" name="Google Shape;257;p7"/>
          <p:cNvSpPr/>
          <p:nvPr/>
        </p:nvSpPr>
        <p:spPr>
          <a:xfrm>
            <a:off x="7263099" y="3144596"/>
            <a:ext cx="2414768" cy="461665"/>
          </a:xfrm>
          <a:prstGeom prst="rect">
            <a:avLst/>
          </a:prstGeom>
          <a:solidFill>
            <a:srgbClr val="FFFF00"/>
          </a:solidFill>
          <a:ln>
            <a:noFill/>
          </a:ln>
        </p:spPr>
        <p:txBody>
          <a:bodyPr anchorCtr="0" anchor="t" bIns="45700" lIns="91425" spcFirstLastPara="1" rIns="91425" wrap="square" tIns="45700">
            <a:spAutoFit/>
          </a:bodyPr>
          <a:lstStyle/>
          <a:p>
            <a:pPr indent="0" lvl="0" marL="254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CONCLUSIONS</a:t>
            </a:r>
            <a:endParaRPr b="0" i="0" sz="2400" u="none" cap="none" strike="noStrike">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2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2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2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2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2020-07-08T13:12:57Z</dcterms:created>
  <dc:creator>Windows User</dc:creator>
</cp:coreProperties>
</file>