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2033C-6C9F-46FB-9AC8-561E5E8B25EE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53F8F-7D40-47C0-B582-996634E12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1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DAF92-FD74-4188-9870-51482300983B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41D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F0D1-332B-4ABB-939D-74C1A36677DB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41D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2B7C-7557-490B-879C-BC64BE0A3167}" type="datetime1">
              <a:rPr lang="en-US" smtClean="0"/>
              <a:t>10/31/2020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41D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84EE4-0495-46E1-B4B7-0CE7826ACE23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AD6C0-78DE-4049-A692-04CEFCD68571}" type="datetime1">
              <a:rPr lang="en-US" smtClean="0"/>
              <a:t>10/31/2020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8199" y="1409701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8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8199" y="1371601"/>
            <a:ext cx="8077200" cy="76200"/>
          </a:xfrm>
          <a:custGeom>
            <a:avLst/>
            <a:gdLst/>
            <a:ahLst/>
            <a:cxnLst/>
            <a:rect l="l" t="t" r="r" b="b"/>
            <a:pathLst>
              <a:path w="8077200" h="76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40970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1371601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2465" y="375921"/>
            <a:ext cx="587906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41D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539" y="1709420"/>
            <a:ext cx="7143115" cy="3141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D8FF0-8A0B-4000-AFD6-DC4D894D54A9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thwayslms.com/swipltut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8996" y="375921"/>
            <a:ext cx="3006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SWI</a:t>
            </a:r>
            <a:r>
              <a:rPr spc="-95" dirty="0"/>
              <a:t> </a:t>
            </a:r>
            <a:r>
              <a:rPr dirty="0"/>
              <a:t>Prolog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616964"/>
            <a:ext cx="6466205" cy="43738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Freely </a:t>
            </a:r>
            <a:r>
              <a:rPr sz="3200" spc="-5" dirty="0">
                <a:latin typeface="Arial"/>
                <a:cs typeface="Arial"/>
              </a:rPr>
              <a:t>available </a:t>
            </a:r>
            <a:r>
              <a:rPr sz="3200" dirty="0">
                <a:latin typeface="Arial"/>
                <a:cs typeface="Arial"/>
              </a:rPr>
              <a:t>Prolog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interpreter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Works</a:t>
            </a:r>
            <a:r>
              <a:rPr sz="3200" spc="-5" dirty="0">
                <a:latin typeface="Arial"/>
                <a:cs typeface="Arial"/>
              </a:rPr>
              <a:t> with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6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Linux,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Windows,</a:t>
            </a:r>
            <a:r>
              <a:rPr sz="2800" spc="-5" dirty="0">
                <a:latin typeface="Arial"/>
                <a:cs typeface="Arial"/>
              </a:rPr>
              <a:t> or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4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Mac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OS</a:t>
            </a:r>
            <a:endParaRPr sz="2800">
              <a:latin typeface="Arial"/>
              <a:cs typeface="Arial"/>
            </a:endParaRPr>
          </a:p>
          <a:p>
            <a:pPr marL="355600" marR="906780" indent="-342900">
              <a:lnSpc>
                <a:spcPct val="100000"/>
              </a:lnSpc>
              <a:spcBef>
                <a:spcPts val="7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There </a:t>
            </a:r>
            <a:r>
              <a:rPr sz="3200" spc="-5" dirty="0">
                <a:latin typeface="Arial"/>
                <a:cs typeface="Arial"/>
              </a:rPr>
              <a:t>are many more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Prolog  </a:t>
            </a:r>
            <a:r>
              <a:rPr sz="3200" spc="-5" dirty="0">
                <a:latin typeface="Arial"/>
                <a:cs typeface="Arial"/>
              </a:rPr>
              <a:t>interpreters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Not all are </a:t>
            </a:r>
            <a:r>
              <a:rPr sz="3200" dirty="0">
                <a:latin typeface="Arial"/>
                <a:cs typeface="Arial"/>
              </a:rPr>
              <a:t>ISO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compliant/free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5614" y="2514600"/>
            <a:ext cx="2158998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B983D9B-240E-4A32-AFBD-63156F3F159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3088" y="375921"/>
            <a:ext cx="53981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 </a:t>
            </a:r>
            <a:r>
              <a:rPr dirty="0"/>
              <a:t>idea of</a:t>
            </a:r>
            <a:r>
              <a:rPr spc="-95" dirty="0"/>
              <a:t> </a:t>
            </a:r>
            <a:r>
              <a:rPr dirty="0"/>
              <a:t>Prolog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616964"/>
            <a:ext cx="6657975" cy="364362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Describe </a:t>
            </a:r>
            <a:r>
              <a:rPr sz="3200" dirty="0">
                <a:latin typeface="Arial"/>
                <a:cs typeface="Arial"/>
              </a:rPr>
              <a:t>the situation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interest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Ask 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question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Prolog:</a:t>
            </a:r>
            <a:endParaRPr sz="3200">
              <a:latin typeface="Arial"/>
              <a:cs typeface="Arial"/>
            </a:endParaRPr>
          </a:p>
          <a:p>
            <a:pPr marL="749300" marR="5080" lvl="1" indent="-279400">
              <a:lnSpc>
                <a:spcPts val="3329"/>
              </a:lnSpc>
              <a:spcBef>
                <a:spcPts val="8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logically deduces new </a:t>
            </a:r>
            <a:r>
              <a:rPr sz="2800" dirty="0">
                <a:latin typeface="Arial"/>
                <a:cs typeface="Arial"/>
              </a:rPr>
              <a:t>facts </a:t>
            </a:r>
            <a:r>
              <a:rPr sz="2800" spc="-5" dirty="0">
                <a:latin typeface="Arial"/>
                <a:cs typeface="Arial"/>
              </a:rPr>
              <a:t>about </a:t>
            </a:r>
            <a:r>
              <a:rPr sz="2800" dirty="0">
                <a:latin typeface="Arial"/>
                <a:cs typeface="Arial"/>
              </a:rPr>
              <a:t>the  situation </a:t>
            </a:r>
            <a:r>
              <a:rPr sz="2800" spc="-5" dirty="0">
                <a:latin typeface="Arial"/>
                <a:cs typeface="Arial"/>
              </a:rPr>
              <a:t>we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described</a:t>
            </a:r>
            <a:endParaRPr sz="2800">
              <a:latin typeface="Arial"/>
              <a:cs typeface="Arial"/>
            </a:endParaRPr>
          </a:p>
          <a:p>
            <a:pPr marL="749300" marR="994410" lvl="1" indent="-279400">
              <a:lnSpc>
                <a:spcPts val="3329"/>
              </a:lnSpc>
              <a:spcBef>
                <a:spcPts val="74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gives us its deductions back as  answers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58D8E-FAE7-4346-8020-C2BCA1469E8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FF7B5C3-FF4F-486B-9614-497F0B1618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588" y="375921"/>
            <a:ext cx="3998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617689"/>
            <a:ext cx="6849109" cy="41763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Think </a:t>
            </a:r>
            <a:r>
              <a:rPr sz="3200" spc="-5" dirty="0">
                <a:latin typeface="Arial"/>
                <a:cs typeface="Arial"/>
              </a:rPr>
              <a:t>declaratively, not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procedurally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Challenging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Requires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different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mindset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High-level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language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6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Not as efficient as, </a:t>
            </a:r>
            <a:r>
              <a:rPr sz="2800" dirty="0">
                <a:latin typeface="Arial"/>
                <a:cs typeface="Arial"/>
              </a:rPr>
              <a:t>say,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Good for rapid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prototyping</a:t>
            </a:r>
            <a:endParaRPr sz="2800">
              <a:latin typeface="Arial"/>
              <a:cs typeface="Arial"/>
            </a:endParaRPr>
          </a:p>
          <a:p>
            <a:pPr marL="749300" marR="122555" lvl="1" indent="-279400">
              <a:lnSpc>
                <a:spcPct val="102000"/>
              </a:lnSpc>
              <a:spcBef>
                <a:spcPts val="57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Useful in </a:t>
            </a:r>
            <a:r>
              <a:rPr sz="2800" dirty="0">
                <a:latin typeface="Arial"/>
                <a:cs typeface="Arial"/>
              </a:rPr>
              <a:t>many AI </a:t>
            </a:r>
            <a:r>
              <a:rPr sz="2800" spc="-5" dirty="0">
                <a:latin typeface="Arial"/>
                <a:cs typeface="Arial"/>
              </a:rPr>
              <a:t>applications  </a:t>
            </a:r>
            <a:r>
              <a:rPr sz="2800" dirty="0">
                <a:latin typeface="Arial"/>
                <a:cs typeface="Arial"/>
              </a:rPr>
              <a:t>(knowledge representation,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inference)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12C16-6515-43FE-A66D-B4E93E39BF7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9E0AEF5-776E-4E2C-8316-0F75069752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woman(mia).</a:t>
            </a:r>
            <a:endParaRPr sz="2000">
              <a:latin typeface="Arial"/>
              <a:cs typeface="Arial"/>
            </a:endParaRPr>
          </a:p>
          <a:p>
            <a:pPr marL="91440" marR="5524500">
              <a:lnSpc>
                <a:spcPct val="119400"/>
              </a:lnSpc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woman(jody).  woman(yolanda).  playsAirGuita</a:t>
            </a:r>
            <a:r>
              <a:rPr sz="2000" dirty="0">
                <a:latin typeface="Arial"/>
                <a:cs typeface="Arial"/>
              </a:rPr>
              <a:t>r(jody).  </a:t>
            </a:r>
            <a:r>
              <a:rPr sz="2000" spc="-5" dirty="0">
                <a:latin typeface="Arial"/>
                <a:cs typeface="Arial"/>
              </a:rPr>
              <a:t>party.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5600" y="4149724"/>
            <a:ext cx="3467098" cy="233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0837" y="4144962"/>
            <a:ext cx="3476625" cy="2346325"/>
          </a:xfrm>
          <a:custGeom>
            <a:avLst/>
            <a:gdLst/>
            <a:ahLst/>
            <a:cxnLst/>
            <a:rect l="l" t="t" r="r" b="b"/>
            <a:pathLst>
              <a:path w="3476625" h="2346325">
                <a:moveTo>
                  <a:pt x="0" y="0"/>
                </a:moveTo>
                <a:lnTo>
                  <a:pt x="3476624" y="0"/>
                </a:lnTo>
                <a:lnTo>
                  <a:pt x="3476624" y="2346324"/>
                </a:lnTo>
                <a:lnTo>
                  <a:pt x="0" y="23463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DEF7-63FC-435A-AEDA-FBFBFA3133F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8204E29-EC87-4BD8-8F65-2D12DC97984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woman(mia).</a:t>
            </a:r>
            <a:endParaRPr sz="2000">
              <a:latin typeface="Arial"/>
              <a:cs typeface="Arial"/>
            </a:endParaRPr>
          </a:p>
          <a:p>
            <a:pPr marL="91440" marR="5524500">
              <a:lnSpc>
                <a:spcPct val="119400"/>
              </a:lnSpc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woman(jody).  woman(yolanda).  playsAirGuita</a:t>
            </a:r>
            <a:r>
              <a:rPr sz="2000" dirty="0">
                <a:latin typeface="Arial"/>
                <a:cs typeface="Arial"/>
              </a:rPr>
              <a:t>r(jody).  </a:t>
            </a:r>
            <a:r>
              <a:rPr sz="2000" spc="-5" dirty="0">
                <a:latin typeface="Arial"/>
                <a:cs typeface="Arial"/>
              </a:rPr>
              <a:t>party.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D89A3-4265-46F7-A2B4-5DA80D56B33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D6F238C-A713-4F66-A148-37DD47BA95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woman(mia).</a:t>
            </a:r>
            <a:endParaRPr sz="2000">
              <a:latin typeface="Arial"/>
              <a:cs typeface="Arial"/>
            </a:endParaRPr>
          </a:p>
          <a:p>
            <a:pPr marL="91440" marR="5524500">
              <a:lnSpc>
                <a:spcPct val="119400"/>
              </a:lnSpc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woman(jody).  woman(yolanda).  playsAirGuita</a:t>
            </a:r>
            <a:r>
              <a:rPr sz="2000" dirty="0">
                <a:latin typeface="Arial"/>
                <a:cs typeface="Arial"/>
              </a:rPr>
              <a:t>r(jody).  </a:t>
            </a:r>
            <a:r>
              <a:rPr sz="2000" spc="-5" dirty="0">
                <a:latin typeface="Arial"/>
                <a:cs typeface="Arial"/>
              </a:rPr>
              <a:t>party.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woman(mia).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14452-DA87-4949-BB67-FC70423039F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B73D4C6-8FDD-48E3-9F36-CF8B9622DBD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woman(mia).</a:t>
            </a:r>
            <a:endParaRPr sz="2000">
              <a:latin typeface="Arial"/>
              <a:cs typeface="Arial"/>
            </a:endParaRPr>
          </a:p>
          <a:p>
            <a:pPr marL="91440" marR="5524500">
              <a:lnSpc>
                <a:spcPct val="119400"/>
              </a:lnSpc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woman(jody).  woman(yolanda).  playsAirGuita</a:t>
            </a:r>
            <a:r>
              <a:rPr sz="2000" dirty="0">
                <a:latin typeface="Arial"/>
                <a:cs typeface="Arial"/>
              </a:rPr>
              <a:t>r(jody).  </a:t>
            </a:r>
            <a:r>
              <a:rPr sz="2000" spc="-5" dirty="0">
                <a:latin typeface="Arial"/>
                <a:cs typeface="Arial"/>
              </a:rPr>
              <a:t>party.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606107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woman(mia).  </a:t>
            </a:r>
            <a:r>
              <a:rPr sz="2000" dirty="0">
                <a:latin typeface="Arial"/>
                <a:cs typeface="Arial"/>
              </a:rPr>
              <a:t>yes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0F94-2D43-4A59-9083-3013D58755B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32908A2-2071-475D-8B6D-01E4C9CF10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woman(mia).</a:t>
            </a:r>
            <a:endParaRPr sz="2000">
              <a:latin typeface="Arial"/>
              <a:cs typeface="Arial"/>
            </a:endParaRPr>
          </a:p>
          <a:p>
            <a:pPr marL="91440" marR="5524500">
              <a:lnSpc>
                <a:spcPct val="119400"/>
              </a:lnSpc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woman(jody).  woman(yolanda).  playsAirGuita</a:t>
            </a:r>
            <a:r>
              <a:rPr sz="2000" dirty="0">
                <a:latin typeface="Arial"/>
                <a:cs typeface="Arial"/>
              </a:rPr>
              <a:t>r(jody).  </a:t>
            </a:r>
            <a:r>
              <a:rPr sz="2000" spc="-5" dirty="0">
                <a:latin typeface="Arial"/>
                <a:cs typeface="Arial"/>
              </a:rPr>
              <a:t>party.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606107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woman(mia).  </a:t>
            </a:r>
            <a:r>
              <a:rPr sz="2000" dirty="0">
                <a:latin typeface="Arial"/>
                <a:cs typeface="Arial"/>
              </a:rPr>
              <a:t>yes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?- playsAirGuitar(jody).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1CEA-696B-4DCC-BECF-19FBDB98E2C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96662C5-2FC6-46C7-A80C-A9EC5B93B5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woman(mia).</a:t>
            </a:r>
            <a:endParaRPr sz="2000">
              <a:latin typeface="Arial"/>
              <a:cs typeface="Arial"/>
            </a:endParaRPr>
          </a:p>
          <a:p>
            <a:pPr marL="91440" marR="5524500">
              <a:lnSpc>
                <a:spcPct val="119400"/>
              </a:lnSpc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woman(jody).  woman(yolanda).  playsAirGuita</a:t>
            </a:r>
            <a:r>
              <a:rPr sz="2000" dirty="0">
                <a:latin typeface="Arial"/>
                <a:cs typeface="Arial"/>
              </a:rPr>
              <a:t>r(jody).  </a:t>
            </a:r>
            <a:r>
              <a:rPr sz="2000" spc="-5" dirty="0">
                <a:latin typeface="Arial"/>
                <a:cs typeface="Arial"/>
              </a:rPr>
              <a:t>party.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606107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woman(mia).  </a:t>
            </a:r>
            <a:r>
              <a:rPr sz="2000" dirty="0">
                <a:latin typeface="Arial"/>
                <a:cs typeface="Arial"/>
              </a:rPr>
              <a:t>yes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?- playsAirGuitar(jody).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yes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BEBA7-B33E-4CE0-924F-F25F4090154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319733D-6124-45D8-9DEC-72C1E7023EE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woman(mia).</a:t>
            </a:r>
            <a:endParaRPr sz="2000">
              <a:latin typeface="Arial"/>
              <a:cs typeface="Arial"/>
            </a:endParaRPr>
          </a:p>
          <a:p>
            <a:pPr marL="91440" marR="5524500">
              <a:lnSpc>
                <a:spcPct val="119400"/>
              </a:lnSpc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woman(jody).  woman(yolanda).  playsAirGuita</a:t>
            </a:r>
            <a:r>
              <a:rPr sz="2000" dirty="0">
                <a:latin typeface="Arial"/>
                <a:cs typeface="Arial"/>
              </a:rPr>
              <a:t>r(jody).  </a:t>
            </a:r>
            <a:r>
              <a:rPr sz="2000" spc="-5" dirty="0">
                <a:latin typeface="Arial"/>
                <a:cs typeface="Arial"/>
              </a:rPr>
              <a:t>party.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606107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woman(mia).  </a:t>
            </a:r>
            <a:r>
              <a:rPr sz="2000" dirty="0">
                <a:latin typeface="Arial"/>
                <a:cs typeface="Arial"/>
              </a:rPr>
              <a:t>yes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?- playsAirGuitar(jody).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yes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?- playsAirGuitar(mia).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808B-15E9-4C5F-83C8-37E5C5EB53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13EF7D1-9907-45F1-A37A-4A69CE6AFA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woman(mia).</a:t>
            </a:r>
            <a:endParaRPr sz="2000">
              <a:latin typeface="Arial"/>
              <a:cs typeface="Arial"/>
            </a:endParaRPr>
          </a:p>
          <a:p>
            <a:pPr marL="91440" marR="5524500">
              <a:lnSpc>
                <a:spcPct val="119400"/>
              </a:lnSpc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woman(jody).  woman(yolanda).  playsAirGuita</a:t>
            </a:r>
            <a:r>
              <a:rPr sz="2000" dirty="0">
                <a:latin typeface="Arial"/>
                <a:cs typeface="Arial"/>
              </a:rPr>
              <a:t>r(jody).  </a:t>
            </a:r>
            <a:r>
              <a:rPr sz="2000" spc="-5" dirty="0">
                <a:latin typeface="Arial"/>
                <a:cs typeface="Arial"/>
              </a:rPr>
              <a:t>party.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606107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woman(mia).  </a:t>
            </a:r>
            <a:r>
              <a:rPr sz="2000" dirty="0">
                <a:latin typeface="Arial"/>
                <a:cs typeface="Arial"/>
              </a:rPr>
              <a:t>yes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?- playsAirGuitar(jody).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yes</a:t>
            </a:r>
            <a:endParaRPr sz="2000">
              <a:latin typeface="Arial"/>
              <a:cs typeface="Arial"/>
            </a:endParaRPr>
          </a:p>
          <a:p>
            <a:pPr marL="91440" marR="5285105">
              <a:lnSpc>
                <a:spcPct val="120800"/>
              </a:lnSpc>
            </a:pPr>
            <a:r>
              <a:rPr sz="2000" spc="-5" dirty="0">
                <a:latin typeface="Arial"/>
                <a:cs typeface="Arial"/>
              </a:rPr>
              <a:t>?- playsAirGuitar(mia).  no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3309-717B-4FE6-8847-9276A18AE43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FF6478E-6593-42DB-B4D5-D30C5AD7D96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4318" y="375921"/>
            <a:ext cx="1795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616964"/>
            <a:ext cx="7255509" cy="371602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"Programming </a:t>
            </a:r>
            <a:r>
              <a:rPr sz="3200" spc="-5" dirty="0">
                <a:latin typeface="Arial"/>
                <a:cs typeface="Arial"/>
              </a:rPr>
              <a:t>with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Logic"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Very </a:t>
            </a:r>
            <a:r>
              <a:rPr sz="3200" spc="-5" dirty="0">
                <a:latin typeface="Arial"/>
                <a:cs typeface="Arial"/>
              </a:rPr>
              <a:t>different </a:t>
            </a:r>
            <a:r>
              <a:rPr sz="3200" dirty="0">
                <a:latin typeface="Arial"/>
                <a:cs typeface="Arial"/>
              </a:rPr>
              <a:t>from </a:t>
            </a:r>
            <a:r>
              <a:rPr sz="3200" spc="-5" dirty="0">
                <a:latin typeface="Arial"/>
                <a:cs typeface="Arial"/>
              </a:rPr>
              <a:t>other programming  languages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Declarative </a:t>
            </a:r>
            <a:r>
              <a:rPr sz="2800" dirty="0">
                <a:latin typeface="Arial"/>
                <a:cs typeface="Arial"/>
              </a:rPr>
              <a:t>(not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procedural)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4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Recursion </a:t>
            </a:r>
            <a:r>
              <a:rPr sz="2800" dirty="0">
                <a:latin typeface="Arial"/>
                <a:cs typeface="Arial"/>
              </a:rPr>
              <a:t>(no “for”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dirty="0">
                <a:latin typeface="Arial"/>
                <a:cs typeface="Arial"/>
              </a:rPr>
              <a:t>“while”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loops)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Relations </a:t>
            </a:r>
            <a:r>
              <a:rPr sz="2800" dirty="0">
                <a:latin typeface="Arial"/>
                <a:cs typeface="Arial"/>
              </a:rPr>
              <a:t>(no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functions)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Unification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B502F-4AC8-48A4-9698-A105C9986D9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0B2E638-E847-4052-948D-1F7032FC21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woman(mia).</a:t>
            </a:r>
            <a:endParaRPr sz="2000">
              <a:latin typeface="Arial"/>
              <a:cs typeface="Arial"/>
            </a:endParaRPr>
          </a:p>
          <a:p>
            <a:pPr marL="91440" marR="5524500">
              <a:lnSpc>
                <a:spcPct val="119400"/>
              </a:lnSpc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woman(jody).  woman(yolanda).  playsAirGuita</a:t>
            </a:r>
            <a:r>
              <a:rPr sz="2000" dirty="0">
                <a:latin typeface="Arial"/>
                <a:cs typeface="Arial"/>
              </a:rPr>
              <a:t>r(jody).  </a:t>
            </a:r>
            <a:r>
              <a:rPr sz="2000" spc="-5" dirty="0">
                <a:latin typeface="Arial"/>
                <a:cs typeface="Arial"/>
              </a:rPr>
              <a:t>party.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tattoed(jody).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5E732-A959-4C9F-A16E-5D569A444AE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16144E5-311F-45BA-B147-26D6FA1B762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woman(mia).</a:t>
            </a:r>
            <a:endParaRPr sz="2000">
              <a:latin typeface="Arial"/>
              <a:cs typeface="Arial"/>
            </a:endParaRPr>
          </a:p>
          <a:p>
            <a:pPr marL="91440" marR="5524500">
              <a:lnSpc>
                <a:spcPct val="119400"/>
              </a:lnSpc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woman(jody).  woman(yolanda).  playsAirGuita</a:t>
            </a:r>
            <a:r>
              <a:rPr sz="2000" dirty="0">
                <a:latin typeface="Arial"/>
                <a:cs typeface="Arial"/>
              </a:rPr>
              <a:t>r(jody).  </a:t>
            </a:r>
            <a:r>
              <a:rPr sz="2000" spc="-5" dirty="0">
                <a:latin typeface="Arial"/>
                <a:cs typeface="Arial"/>
              </a:rPr>
              <a:t>party.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6046470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tattoed(jody).  no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9062-CE84-4D85-8C14-626BB88E307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4189925-2B73-4DDE-AFBF-4C37AF5EE6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woman(mia).</a:t>
            </a:r>
            <a:endParaRPr sz="2000">
              <a:latin typeface="Arial"/>
              <a:cs typeface="Arial"/>
            </a:endParaRPr>
          </a:p>
          <a:p>
            <a:pPr marL="91440" marR="5524500">
              <a:lnSpc>
                <a:spcPct val="119400"/>
              </a:lnSpc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woman(jody).  woman(yolanda).  playsAirGuita</a:t>
            </a:r>
            <a:r>
              <a:rPr sz="2000" dirty="0">
                <a:latin typeface="Arial"/>
                <a:cs typeface="Arial"/>
              </a:rPr>
              <a:t>r(jody).  </a:t>
            </a:r>
            <a:r>
              <a:rPr sz="2000" spc="-5" dirty="0">
                <a:latin typeface="Arial"/>
                <a:cs typeface="Arial"/>
              </a:rPr>
              <a:t>party.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tattoed(jody).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ERROR: </a:t>
            </a:r>
            <a:r>
              <a:rPr sz="2000" spc="-5" dirty="0">
                <a:latin typeface="Arial"/>
                <a:cs typeface="Arial"/>
              </a:rPr>
              <a:t>predicate </a:t>
            </a:r>
            <a:r>
              <a:rPr sz="2000" dirty="0">
                <a:latin typeface="Arial"/>
                <a:cs typeface="Arial"/>
              </a:rPr>
              <a:t>tattoed/1 </a:t>
            </a:r>
            <a:r>
              <a:rPr sz="2000" spc="-5" dirty="0">
                <a:latin typeface="Arial"/>
                <a:cs typeface="Arial"/>
              </a:rPr>
              <a:t>not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defined.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0BAAC-A8CC-4CED-9822-B3DEB9398CD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A433D5F-0479-42AF-96BE-82BA377559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woman(mia).</a:t>
            </a:r>
            <a:endParaRPr sz="2000">
              <a:latin typeface="Arial"/>
              <a:cs typeface="Arial"/>
            </a:endParaRPr>
          </a:p>
          <a:p>
            <a:pPr marL="91440" marR="5524500">
              <a:lnSpc>
                <a:spcPct val="119400"/>
              </a:lnSpc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woman(jody).  woman(yolanda).  playsAirGuita</a:t>
            </a:r>
            <a:r>
              <a:rPr sz="2000" dirty="0">
                <a:latin typeface="Arial"/>
                <a:cs typeface="Arial"/>
              </a:rPr>
              <a:t>r(jody).  </a:t>
            </a:r>
            <a:r>
              <a:rPr sz="2000" spc="-5" dirty="0">
                <a:latin typeface="Arial"/>
                <a:cs typeface="Arial"/>
              </a:rPr>
              <a:t>party.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party.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36EE3-EBCA-4E97-875C-553004C128D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F437FE1-5203-430E-BC1D-B0750AD165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woman(mia).</a:t>
            </a:r>
            <a:endParaRPr sz="2000">
              <a:latin typeface="Arial"/>
              <a:cs typeface="Arial"/>
            </a:endParaRPr>
          </a:p>
          <a:p>
            <a:pPr marL="91440" marR="5524500">
              <a:lnSpc>
                <a:spcPct val="119400"/>
              </a:lnSpc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woman(jody).  woman(yolanda).  playsAirGuita</a:t>
            </a:r>
            <a:r>
              <a:rPr sz="2000" dirty="0">
                <a:latin typeface="Arial"/>
                <a:cs typeface="Arial"/>
              </a:rPr>
              <a:t>r(jody).  </a:t>
            </a:r>
            <a:r>
              <a:rPr sz="2000" spc="-5" dirty="0">
                <a:latin typeface="Arial"/>
                <a:cs typeface="Arial"/>
              </a:rPr>
              <a:t>party.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6912609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party.  </a:t>
            </a:r>
            <a:r>
              <a:rPr sz="2000" dirty="0">
                <a:latin typeface="Arial"/>
                <a:cs typeface="Arial"/>
              </a:rPr>
              <a:t>yes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7A78-F2A1-445B-A945-DC0A4DC7E57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9FC2903-3737-48B3-9B04-D579FADFB3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woman(mia).</a:t>
            </a:r>
            <a:endParaRPr sz="2000">
              <a:latin typeface="Arial"/>
              <a:cs typeface="Arial"/>
            </a:endParaRPr>
          </a:p>
          <a:p>
            <a:pPr marL="91440" marR="5524500">
              <a:lnSpc>
                <a:spcPct val="119400"/>
              </a:lnSpc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woman(jody).  woman(yolanda).  playsAirGuita</a:t>
            </a:r>
            <a:r>
              <a:rPr sz="2000" dirty="0">
                <a:latin typeface="Arial"/>
                <a:cs typeface="Arial"/>
              </a:rPr>
              <a:t>r(jody).  </a:t>
            </a:r>
            <a:r>
              <a:rPr sz="2000" spc="-5" dirty="0">
                <a:latin typeface="Arial"/>
                <a:cs typeface="Arial"/>
              </a:rPr>
              <a:t>party.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rockConcert.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47E66-598D-455A-8943-0EC66C628BB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9F57D75-D558-4C2D-86B1-48B174DB1B7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woman(mia).</a:t>
            </a:r>
            <a:endParaRPr sz="2000">
              <a:latin typeface="Arial"/>
              <a:cs typeface="Arial"/>
            </a:endParaRPr>
          </a:p>
          <a:p>
            <a:pPr marL="91440" marR="5524500">
              <a:lnSpc>
                <a:spcPct val="119400"/>
              </a:lnSpc>
              <a:spcBef>
                <a:spcPts val="15"/>
              </a:spcBef>
            </a:pPr>
            <a:r>
              <a:rPr sz="2000" spc="-5" dirty="0">
                <a:latin typeface="Arial"/>
                <a:cs typeface="Arial"/>
              </a:rPr>
              <a:t>woman(jody).  woman(yolanda).  playsAirGuita</a:t>
            </a:r>
            <a:r>
              <a:rPr sz="2000" dirty="0">
                <a:latin typeface="Arial"/>
                <a:cs typeface="Arial"/>
              </a:rPr>
              <a:t>r(jody).  </a:t>
            </a:r>
            <a:r>
              <a:rPr sz="2000" spc="-5" dirty="0">
                <a:latin typeface="Arial"/>
                <a:cs typeface="Arial"/>
              </a:rPr>
              <a:t>party.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6089650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rockConcert.  </a:t>
            </a:r>
            <a:r>
              <a:rPr sz="2000" spc="-5" dirty="0"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926D-8AD4-4A50-A92F-4B368B373BA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4590FFA-EC48-4D06-85AE-14BEBF599B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565213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happy(yolanda).  listens2musi</a:t>
            </a:r>
            <a:r>
              <a:rPr sz="2000" dirty="0">
                <a:latin typeface="Arial"/>
                <a:cs typeface="Arial"/>
              </a:rPr>
              <a:t>c(mia).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listens2music(yolanda):-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happy(yolanda).</a:t>
            </a:r>
            <a:endParaRPr sz="2000">
              <a:latin typeface="Arial"/>
              <a:cs typeface="Arial"/>
            </a:endParaRPr>
          </a:p>
          <a:p>
            <a:pPr marL="91440" marR="2295525">
              <a:lnSpc>
                <a:spcPct val="120800"/>
              </a:lnSpc>
            </a:pPr>
            <a:r>
              <a:rPr sz="2000" spc="-5" dirty="0">
                <a:latin typeface="Arial"/>
                <a:cs typeface="Arial"/>
              </a:rPr>
              <a:t>playsAirGuitar(mia):- listens2music(mia).  playsAirGuitar(yolanda):-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listens2music(yolanda).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9700" y="4149724"/>
            <a:ext cx="3695698" cy="219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4937" y="4144962"/>
            <a:ext cx="3705225" cy="2206625"/>
          </a:xfrm>
          <a:custGeom>
            <a:avLst/>
            <a:gdLst/>
            <a:ahLst/>
            <a:cxnLst/>
            <a:rect l="l" t="t" r="r" b="b"/>
            <a:pathLst>
              <a:path w="3705225" h="2206625">
                <a:moveTo>
                  <a:pt x="0" y="0"/>
                </a:moveTo>
                <a:lnTo>
                  <a:pt x="3705224" y="0"/>
                </a:lnTo>
                <a:lnTo>
                  <a:pt x="3705224" y="2206624"/>
                </a:lnTo>
                <a:lnTo>
                  <a:pt x="0" y="22066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D250C-D2E5-4B26-852E-F775A085E02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D1957AC-D878-4E3A-A884-4DE74A545BE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990599" y="1752600"/>
            <a:ext cx="7924800" cy="2286000"/>
          </a:xfrm>
          <a:custGeom>
            <a:avLst/>
            <a:gdLst/>
            <a:ahLst/>
            <a:cxnLst/>
            <a:rect l="l" t="t" r="r" b="b"/>
            <a:pathLst>
              <a:path w="7924800" h="2286000">
                <a:moveTo>
                  <a:pt x="0" y="2286000"/>
                </a:moveTo>
                <a:lnTo>
                  <a:pt x="7924798" y="2286000"/>
                </a:lnTo>
                <a:lnTo>
                  <a:pt x="7924798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E4E4E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599" y="1752600"/>
            <a:ext cx="7924800" cy="2286000"/>
          </a:xfrm>
          <a:custGeom>
            <a:avLst/>
            <a:gdLst/>
            <a:ahLst/>
            <a:cxnLst/>
            <a:rect l="l" t="t" r="r" b="b"/>
            <a:pathLst>
              <a:path w="7924800" h="2286000">
                <a:moveTo>
                  <a:pt x="0" y="0"/>
                </a:moveTo>
                <a:lnTo>
                  <a:pt x="7924797" y="0"/>
                </a:lnTo>
                <a:lnTo>
                  <a:pt x="7924797" y="2285999"/>
                </a:lnTo>
                <a:lnTo>
                  <a:pt x="0" y="228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339" y="1724660"/>
            <a:ext cx="2199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happy(yolanda).  listens2musi</a:t>
            </a:r>
            <a:r>
              <a:rPr sz="2000" dirty="0">
                <a:latin typeface="Arial"/>
                <a:cs typeface="Arial"/>
              </a:rPr>
              <a:t>c(mia).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339" y="2443479"/>
            <a:ext cx="555561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listens2music(yolanda):- happy(yolanda).  playsAirGuitar(mia):- listens2music(mia).  playsAirGuitar(yolanda):-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listens2music(yolanda).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4340" y="16002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1489059" y="380998"/>
                </a:moveTo>
                <a:lnTo>
                  <a:pt x="498459" y="380998"/>
                </a:lnTo>
                <a:lnTo>
                  <a:pt x="504447" y="410659"/>
                </a:lnTo>
                <a:lnTo>
                  <a:pt x="520778" y="434881"/>
                </a:lnTo>
                <a:lnTo>
                  <a:pt x="544999" y="451211"/>
                </a:lnTo>
                <a:lnTo>
                  <a:pt x="574661" y="457200"/>
                </a:lnTo>
                <a:lnTo>
                  <a:pt x="1412857" y="457200"/>
                </a:lnTo>
                <a:lnTo>
                  <a:pt x="1442518" y="451211"/>
                </a:lnTo>
                <a:lnTo>
                  <a:pt x="1466740" y="434881"/>
                </a:lnTo>
                <a:lnTo>
                  <a:pt x="1483071" y="410659"/>
                </a:lnTo>
                <a:lnTo>
                  <a:pt x="1489059" y="380998"/>
                </a:lnTo>
                <a:close/>
              </a:path>
              <a:path w="1489075" h="457200">
                <a:moveTo>
                  <a:pt x="1412857" y="0"/>
                </a:moveTo>
                <a:lnTo>
                  <a:pt x="574661" y="0"/>
                </a:lnTo>
                <a:lnTo>
                  <a:pt x="544999" y="5988"/>
                </a:lnTo>
                <a:lnTo>
                  <a:pt x="520778" y="22319"/>
                </a:lnTo>
                <a:lnTo>
                  <a:pt x="504447" y="46541"/>
                </a:lnTo>
                <a:lnTo>
                  <a:pt x="498459" y="76202"/>
                </a:lnTo>
                <a:lnTo>
                  <a:pt x="498459" y="266700"/>
                </a:lnTo>
                <a:lnTo>
                  <a:pt x="0" y="369890"/>
                </a:lnTo>
                <a:lnTo>
                  <a:pt x="498459" y="381000"/>
                </a:lnTo>
                <a:lnTo>
                  <a:pt x="1489059" y="380998"/>
                </a:lnTo>
                <a:lnTo>
                  <a:pt x="1489059" y="76202"/>
                </a:lnTo>
                <a:lnTo>
                  <a:pt x="1483071" y="46541"/>
                </a:lnTo>
                <a:lnTo>
                  <a:pt x="1466740" y="22319"/>
                </a:lnTo>
                <a:lnTo>
                  <a:pt x="1442518" y="5988"/>
                </a:lnTo>
                <a:lnTo>
                  <a:pt x="1412857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4340" y="16002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498459" y="76201"/>
                </a:moveTo>
                <a:lnTo>
                  <a:pt x="504448" y="46540"/>
                </a:lnTo>
                <a:lnTo>
                  <a:pt x="520778" y="22319"/>
                </a:lnTo>
                <a:lnTo>
                  <a:pt x="545000" y="5988"/>
                </a:lnTo>
                <a:lnTo>
                  <a:pt x="574661" y="0"/>
                </a:lnTo>
                <a:lnTo>
                  <a:pt x="663559" y="0"/>
                </a:lnTo>
                <a:lnTo>
                  <a:pt x="911209" y="0"/>
                </a:lnTo>
                <a:lnTo>
                  <a:pt x="1412857" y="0"/>
                </a:lnTo>
                <a:lnTo>
                  <a:pt x="1442518" y="5988"/>
                </a:lnTo>
                <a:lnTo>
                  <a:pt x="1466740" y="22319"/>
                </a:lnTo>
                <a:lnTo>
                  <a:pt x="1483071" y="46540"/>
                </a:lnTo>
                <a:lnTo>
                  <a:pt x="1489059" y="76201"/>
                </a:lnTo>
                <a:lnTo>
                  <a:pt x="1489059" y="266699"/>
                </a:lnTo>
                <a:lnTo>
                  <a:pt x="1489059" y="380999"/>
                </a:lnTo>
                <a:lnTo>
                  <a:pt x="1483071" y="410659"/>
                </a:lnTo>
                <a:lnTo>
                  <a:pt x="1466740" y="434880"/>
                </a:lnTo>
                <a:lnTo>
                  <a:pt x="1442518" y="451211"/>
                </a:lnTo>
                <a:lnTo>
                  <a:pt x="1412857" y="457200"/>
                </a:lnTo>
                <a:lnTo>
                  <a:pt x="911209" y="457200"/>
                </a:lnTo>
                <a:lnTo>
                  <a:pt x="663559" y="457200"/>
                </a:lnTo>
                <a:lnTo>
                  <a:pt x="574661" y="457200"/>
                </a:lnTo>
                <a:lnTo>
                  <a:pt x="545000" y="451211"/>
                </a:lnTo>
                <a:lnTo>
                  <a:pt x="520778" y="434880"/>
                </a:lnTo>
                <a:lnTo>
                  <a:pt x="504448" y="410659"/>
                </a:lnTo>
                <a:lnTo>
                  <a:pt x="498459" y="380998"/>
                </a:lnTo>
                <a:lnTo>
                  <a:pt x="0" y="369889"/>
                </a:lnTo>
                <a:lnTo>
                  <a:pt x="498459" y="266699"/>
                </a:lnTo>
                <a:lnTo>
                  <a:pt x="498459" y="762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0726" y="1655540"/>
            <a:ext cx="761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ucida Console"/>
                <a:cs typeface="Lucida Console"/>
              </a:rPr>
              <a:t>fact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AB8752E-69B1-48D4-992E-11238662F8E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2BA10EC-D151-4C07-BF9D-F8E4EE66826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990599" y="1752600"/>
            <a:ext cx="7924800" cy="2286000"/>
          </a:xfrm>
          <a:custGeom>
            <a:avLst/>
            <a:gdLst/>
            <a:ahLst/>
            <a:cxnLst/>
            <a:rect l="l" t="t" r="r" b="b"/>
            <a:pathLst>
              <a:path w="7924800" h="2286000">
                <a:moveTo>
                  <a:pt x="0" y="2286000"/>
                </a:moveTo>
                <a:lnTo>
                  <a:pt x="7924798" y="2286000"/>
                </a:lnTo>
                <a:lnTo>
                  <a:pt x="7924798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E4E4E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599" y="1752600"/>
            <a:ext cx="7924800" cy="2286000"/>
          </a:xfrm>
          <a:custGeom>
            <a:avLst/>
            <a:gdLst/>
            <a:ahLst/>
            <a:cxnLst/>
            <a:rect l="l" t="t" r="r" b="b"/>
            <a:pathLst>
              <a:path w="7924800" h="2286000">
                <a:moveTo>
                  <a:pt x="0" y="0"/>
                </a:moveTo>
                <a:lnTo>
                  <a:pt x="7924797" y="0"/>
                </a:lnTo>
                <a:lnTo>
                  <a:pt x="7924797" y="2285999"/>
                </a:lnTo>
                <a:lnTo>
                  <a:pt x="0" y="228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339" y="1724660"/>
            <a:ext cx="2199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happy(yolanda).  listens2musi</a:t>
            </a:r>
            <a:r>
              <a:rPr sz="2000" dirty="0">
                <a:latin typeface="Arial"/>
                <a:cs typeface="Arial"/>
              </a:rPr>
              <a:t>c(mia).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339" y="2443479"/>
            <a:ext cx="555561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listens2music(yolanda):- happy(yolanda).  playsAirGuitar(mia):- listens2music(mia).  playsAirGuitar(yolanda):-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listens2music(yolanda).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4340" y="16002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1489059" y="380998"/>
                </a:moveTo>
                <a:lnTo>
                  <a:pt x="498459" y="380998"/>
                </a:lnTo>
                <a:lnTo>
                  <a:pt x="504447" y="410659"/>
                </a:lnTo>
                <a:lnTo>
                  <a:pt x="520778" y="434881"/>
                </a:lnTo>
                <a:lnTo>
                  <a:pt x="544999" y="451211"/>
                </a:lnTo>
                <a:lnTo>
                  <a:pt x="574661" y="457200"/>
                </a:lnTo>
                <a:lnTo>
                  <a:pt x="1412857" y="457200"/>
                </a:lnTo>
                <a:lnTo>
                  <a:pt x="1442518" y="451211"/>
                </a:lnTo>
                <a:lnTo>
                  <a:pt x="1466740" y="434881"/>
                </a:lnTo>
                <a:lnTo>
                  <a:pt x="1483071" y="410659"/>
                </a:lnTo>
                <a:lnTo>
                  <a:pt x="1489059" y="380998"/>
                </a:lnTo>
                <a:close/>
              </a:path>
              <a:path w="1489075" h="457200">
                <a:moveTo>
                  <a:pt x="1412857" y="0"/>
                </a:moveTo>
                <a:lnTo>
                  <a:pt x="574661" y="0"/>
                </a:lnTo>
                <a:lnTo>
                  <a:pt x="544999" y="5988"/>
                </a:lnTo>
                <a:lnTo>
                  <a:pt x="520778" y="22319"/>
                </a:lnTo>
                <a:lnTo>
                  <a:pt x="504447" y="46541"/>
                </a:lnTo>
                <a:lnTo>
                  <a:pt x="498459" y="76202"/>
                </a:lnTo>
                <a:lnTo>
                  <a:pt x="498459" y="266700"/>
                </a:lnTo>
                <a:lnTo>
                  <a:pt x="0" y="369890"/>
                </a:lnTo>
                <a:lnTo>
                  <a:pt x="498459" y="381000"/>
                </a:lnTo>
                <a:lnTo>
                  <a:pt x="1489059" y="380998"/>
                </a:lnTo>
                <a:lnTo>
                  <a:pt x="1489059" y="76202"/>
                </a:lnTo>
                <a:lnTo>
                  <a:pt x="1483071" y="46541"/>
                </a:lnTo>
                <a:lnTo>
                  <a:pt x="1466740" y="22319"/>
                </a:lnTo>
                <a:lnTo>
                  <a:pt x="1442518" y="5988"/>
                </a:lnTo>
                <a:lnTo>
                  <a:pt x="1412857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4340" y="16002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498459" y="76201"/>
                </a:moveTo>
                <a:lnTo>
                  <a:pt x="504448" y="46540"/>
                </a:lnTo>
                <a:lnTo>
                  <a:pt x="520778" y="22319"/>
                </a:lnTo>
                <a:lnTo>
                  <a:pt x="545000" y="5988"/>
                </a:lnTo>
                <a:lnTo>
                  <a:pt x="574661" y="0"/>
                </a:lnTo>
                <a:lnTo>
                  <a:pt x="663559" y="0"/>
                </a:lnTo>
                <a:lnTo>
                  <a:pt x="911209" y="0"/>
                </a:lnTo>
                <a:lnTo>
                  <a:pt x="1412857" y="0"/>
                </a:lnTo>
                <a:lnTo>
                  <a:pt x="1442518" y="5988"/>
                </a:lnTo>
                <a:lnTo>
                  <a:pt x="1466740" y="22319"/>
                </a:lnTo>
                <a:lnTo>
                  <a:pt x="1483071" y="46540"/>
                </a:lnTo>
                <a:lnTo>
                  <a:pt x="1489059" y="76201"/>
                </a:lnTo>
                <a:lnTo>
                  <a:pt x="1489059" y="266699"/>
                </a:lnTo>
                <a:lnTo>
                  <a:pt x="1489059" y="380999"/>
                </a:lnTo>
                <a:lnTo>
                  <a:pt x="1483071" y="410659"/>
                </a:lnTo>
                <a:lnTo>
                  <a:pt x="1466740" y="434880"/>
                </a:lnTo>
                <a:lnTo>
                  <a:pt x="1442518" y="451211"/>
                </a:lnTo>
                <a:lnTo>
                  <a:pt x="1412857" y="457200"/>
                </a:lnTo>
                <a:lnTo>
                  <a:pt x="911209" y="457200"/>
                </a:lnTo>
                <a:lnTo>
                  <a:pt x="663559" y="457200"/>
                </a:lnTo>
                <a:lnTo>
                  <a:pt x="574661" y="457200"/>
                </a:lnTo>
                <a:lnTo>
                  <a:pt x="545000" y="451211"/>
                </a:lnTo>
                <a:lnTo>
                  <a:pt x="520778" y="434880"/>
                </a:lnTo>
                <a:lnTo>
                  <a:pt x="504448" y="410659"/>
                </a:lnTo>
                <a:lnTo>
                  <a:pt x="498459" y="380998"/>
                </a:lnTo>
                <a:lnTo>
                  <a:pt x="0" y="369889"/>
                </a:lnTo>
                <a:lnTo>
                  <a:pt x="498459" y="266699"/>
                </a:lnTo>
                <a:lnTo>
                  <a:pt x="498459" y="762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5338" y="19812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1489059" y="380998"/>
                </a:moveTo>
                <a:lnTo>
                  <a:pt x="498459" y="380998"/>
                </a:lnTo>
                <a:lnTo>
                  <a:pt x="504448" y="410659"/>
                </a:lnTo>
                <a:lnTo>
                  <a:pt x="520779" y="434881"/>
                </a:lnTo>
                <a:lnTo>
                  <a:pt x="545000" y="451211"/>
                </a:lnTo>
                <a:lnTo>
                  <a:pt x="574662" y="457200"/>
                </a:lnTo>
                <a:lnTo>
                  <a:pt x="1412858" y="457200"/>
                </a:lnTo>
                <a:lnTo>
                  <a:pt x="1442519" y="451211"/>
                </a:lnTo>
                <a:lnTo>
                  <a:pt x="1466741" y="434881"/>
                </a:lnTo>
                <a:lnTo>
                  <a:pt x="1483071" y="410659"/>
                </a:lnTo>
                <a:lnTo>
                  <a:pt x="1489059" y="380998"/>
                </a:lnTo>
                <a:close/>
              </a:path>
              <a:path w="1489075" h="457200">
                <a:moveTo>
                  <a:pt x="1412858" y="0"/>
                </a:moveTo>
                <a:lnTo>
                  <a:pt x="574662" y="0"/>
                </a:lnTo>
                <a:lnTo>
                  <a:pt x="545000" y="5988"/>
                </a:lnTo>
                <a:lnTo>
                  <a:pt x="520779" y="22319"/>
                </a:lnTo>
                <a:lnTo>
                  <a:pt x="504448" y="46541"/>
                </a:lnTo>
                <a:lnTo>
                  <a:pt x="498459" y="76202"/>
                </a:lnTo>
                <a:lnTo>
                  <a:pt x="498459" y="266700"/>
                </a:lnTo>
                <a:lnTo>
                  <a:pt x="0" y="369890"/>
                </a:lnTo>
                <a:lnTo>
                  <a:pt x="498459" y="381000"/>
                </a:lnTo>
                <a:lnTo>
                  <a:pt x="1489059" y="380998"/>
                </a:lnTo>
                <a:lnTo>
                  <a:pt x="1489059" y="76202"/>
                </a:lnTo>
                <a:lnTo>
                  <a:pt x="1483071" y="46541"/>
                </a:lnTo>
                <a:lnTo>
                  <a:pt x="1466741" y="22319"/>
                </a:lnTo>
                <a:lnTo>
                  <a:pt x="1442519" y="5988"/>
                </a:lnTo>
                <a:lnTo>
                  <a:pt x="1412858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5338" y="19812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498459" y="76201"/>
                </a:moveTo>
                <a:lnTo>
                  <a:pt x="504448" y="46540"/>
                </a:lnTo>
                <a:lnTo>
                  <a:pt x="520778" y="22319"/>
                </a:lnTo>
                <a:lnTo>
                  <a:pt x="545000" y="5988"/>
                </a:lnTo>
                <a:lnTo>
                  <a:pt x="574661" y="0"/>
                </a:lnTo>
                <a:lnTo>
                  <a:pt x="663559" y="0"/>
                </a:lnTo>
                <a:lnTo>
                  <a:pt x="911209" y="0"/>
                </a:lnTo>
                <a:lnTo>
                  <a:pt x="1412857" y="0"/>
                </a:lnTo>
                <a:lnTo>
                  <a:pt x="1442518" y="5988"/>
                </a:lnTo>
                <a:lnTo>
                  <a:pt x="1466740" y="22319"/>
                </a:lnTo>
                <a:lnTo>
                  <a:pt x="1483071" y="46540"/>
                </a:lnTo>
                <a:lnTo>
                  <a:pt x="1489059" y="76201"/>
                </a:lnTo>
                <a:lnTo>
                  <a:pt x="1489059" y="266699"/>
                </a:lnTo>
                <a:lnTo>
                  <a:pt x="1489059" y="380999"/>
                </a:lnTo>
                <a:lnTo>
                  <a:pt x="1483071" y="410659"/>
                </a:lnTo>
                <a:lnTo>
                  <a:pt x="1466740" y="434880"/>
                </a:lnTo>
                <a:lnTo>
                  <a:pt x="1442518" y="451211"/>
                </a:lnTo>
                <a:lnTo>
                  <a:pt x="1412857" y="457199"/>
                </a:lnTo>
                <a:lnTo>
                  <a:pt x="911209" y="457199"/>
                </a:lnTo>
                <a:lnTo>
                  <a:pt x="663559" y="457199"/>
                </a:lnTo>
                <a:lnTo>
                  <a:pt x="574661" y="457199"/>
                </a:lnTo>
                <a:lnTo>
                  <a:pt x="545000" y="451211"/>
                </a:lnTo>
                <a:lnTo>
                  <a:pt x="520778" y="434880"/>
                </a:lnTo>
                <a:lnTo>
                  <a:pt x="504448" y="410659"/>
                </a:lnTo>
                <a:lnTo>
                  <a:pt x="498459" y="380997"/>
                </a:lnTo>
                <a:lnTo>
                  <a:pt x="0" y="369888"/>
                </a:lnTo>
                <a:lnTo>
                  <a:pt x="498459" y="266699"/>
                </a:lnTo>
                <a:lnTo>
                  <a:pt x="498459" y="762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0726" y="1655540"/>
            <a:ext cx="114236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ucida Console"/>
                <a:cs typeface="Lucida Console"/>
              </a:rPr>
              <a:t>fact</a:t>
            </a:r>
            <a:endParaRPr sz="2400">
              <a:latin typeface="Lucida Console"/>
              <a:cs typeface="Lucida Console"/>
            </a:endParaRPr>
          </a:p>
          <a:p>
            <a:pPr marL="393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Lucida Console"/>
                <a:cs typeface="Lucida Console"/>
              </a:rPr>
              <a:t>fact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D7B4432-D5A9-4CAB-B832-CC45FF9374E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1AB4693-A141-466B-8D10-88AB92C005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735" y="375921"/>
            <a:ext cx="4557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History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Prolog</a:t>
            </a:r>
          </a:p>
        </p:txBody>
      </p:sp>
      <p:sp>
        <p:nvSpPr>
          <p:cNvPr id="3" name="object 3"/>
          <p:cNvSpPr/>
          <p:nvPr/>
        </p:nvSpPr>
        <p:spPr>
          <a:xfrm>
            <a:off x="1068387" y="5486400"/>
            <a:ext cx="7847011" cy="53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8387" y="5486400"/>
            <a:ext cx="7847330" cy="533400"/>
          </a:xfrm>
          <a:custGeom>
            <a:avLst/>
            <a:gdLst/>
            <a:ahLst/>
            <a:cxnLst/>
            <a:rect l="l" t="t" r="r" b="b"/>
            <a:pathLst>
              <a:path w="7847330" h="533400">
                <a:moveTo>
                  <a:pt x="0" y="132237"/>
                </a:moveTo>
                <a:lnTo>
                  <a:pt x="7221791" y="132237"/>
                </a:lnTo>
                <a:lnTo>
                  <a:pt x="7221791" y="0"/>
                </a:lnTo>
                <a:lnTo>
                  <a:pt x="7847010" y="266699"/>
                </a:lnTo>
                <a:lnTo>
                  <a:pt x="7221791" y="533399"/>
                </a:lnTo>
                <a:lnTo>
                  <a:pt x="7221791" y="401161"/>
                </a:lnTo>
                <a:lnTo>
                  <a:pt x="0" y="401161"/>
                </a:lnTo>
                <a:lnTo>
                  <a:pt x="0" y="1322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199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94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1398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26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27124" y="6010274"/>
            <a:ext cx="887730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Lucida Console"/>
                <a:cs typeface="Lucida Console"/>
              </a:rPr>
              <a:t>1</a:t>
            </a:r>
            <a:r>
              <a:rPr sz="2400" spc="-5" dirty="0">
                <a:latin typeface="Arial"/>
                <a:cs typeface="Arial"/>
              </a:rPr>
              <a:t>972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9187" y="6019800"/>
            <a:ext cx="887730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Lucida Console"/>
                <a:cs typeface="Lucida Console"/>
              </a:rPr>
              <a:t>1</a:t>
            </a:r>
            <a:r>
              <a:rPr sz="2400" spc="-5" dirty="0">
                <a:latin typeface="Arial"/>
                <a:cs typeface="Arial"/>
              </a:rPr>
              <a:t>977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787" y="6019800"/>
            <a:ext cx="873125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Arial"/>
                <a:cs typeface="Arial"/>
              </a:rPr>
              <a:t>1980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7887" y="6010274"/>
            <a:ext cx="1941830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Arial"/>
                <a:cs typeface="Arial"/>
              </a:rPr>
              <a:t>1980s/1990s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51673" y="6019800"/>
            <a:ext cx="873125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Arial"/>
                <a:cs typeface="Arial"/>
              </a:rPr>
              <a:t>2005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36411" y="2852680"/>
            <a:ext cx="5298440" cy="2538730"/>
          </a:xfrm>
          <a:custGeom>
            <a:avLst/>
            <a:gdLst/>
            <a:ahLst/>
            <a:cxnLst/>
            <a:rect l="l" t="t" r="r" b="b"/>
            <a:pathLst>
              <a:path w="5298440" h="2538729">
                <a:moveTo>
                  <a:pt x="2731739" y="0"/>
                </a:moveTo>
                <a:lnTo>
                  <a:pt x="2565637" y="1101"/>
                </a:lnTo>
                <a:lnTo>
                  <a:pt x="2400430" y="5118"/>
                </a:lnTo>
                <a:lnTo>
                  <a:pt x="2236651" y="12022"/>
                </a:lnTo>
                <a:lnTo>
                  <a:pt x="2074834" y="21782"/>
                </a:lnTo>
                <a:lnTo>
                  <a:pt x="1915513" y="34367"/>
                </a:lnTo>
                <a:lnTo>
                  <a:pt x="1759222" y="49746"/>
                </a:lnTo>
                <a:lnTo>
                  <a:pt x="1656975" y="61536"/>
                </a:lnTo>
                <a:lnTo>
                  <a:pt x="1556471" y="74546"/>
                </a:lnTo>
                <a:lnTo>
                  <a:pt x="1457867" y="88765"/>
                </a:lnTo>
                <a:lnTo>
                  <a:pt x="1361321" y="104186"/>
                </a:lnTo>
                <a:lnTo>
                  <a:pt x="1266993" y="120800"/>
                </a:lnTo>
                <a:lnTo>
                  <a:pt x="1175040" y="138596"/>
                </a:lnTo>
                <a:lnTo>
                  <a:pt x="1085620" y="157566"/>
                </a:lnTo>
                <a:lnTo>
                  <a:pt x="1041910" y="167489"/>
                </a:lnTo>
                <a:lnTo>
                  <a:pt x="998892" y="177702"/>
                </a:lnTo>
                <a:lnTo>
                  <a:pt x="956586" y="188203"/>
                </a:lnTo>
                <a:lnTo>
                  <a:pt x="915013" y="198993"/>
                </a:lnTo>
                <a:lnTo>
                  <a:pt x="874192" y="210069"/>
                </a:lnTo>
                <a:lnTo>
                  <a:pt x="834143" y="221431"/>
                </a:lnTo>
                <a:lnTo>
                  <a:pt x="794885" y="233077"/>
                </a:lnTo>
                <a:lnTo>
                  <a:pt x="756438" y="245007"/>
                </a:lnTo>
                <a:lnTo>
                  <a:pt x="718823" y="257219"/>
                </a:lnTo>
                <a:lnTo>
                  <a:pt x="682059" y="269712"/>
                </a:lnTo>
                <a:lnTo>
                  <a:pt x="611161" y="295536"/>
                </a:lnTo>
                <a:lnTo>
                  <a:pt x="543905" y="322471"/>
                </a:lnTo>
                <a:lnTo>
                  <a:pt x="499878" y="341624"/>
                </a:lnTo>
                <a:lnTo>
                  <a:pt x="458320" y="361013"/>
                </a:lnTo>
                <a:lnTo>
                  <a:pt x="419220" y="380624"/>
                </a:lnTo>
                <a:lnTo>
                  <a:pt x="382568" y="400442"/>
                </a:lnTo>
                <a:lnTo>
                  <a:pt x="348353" y="420453"/>
                </a:lnTo>
                <a:lnTo>
                  <a:pt x="287188" y="460996"/>
                </a:lnTo>
                <a:lnTo>
                  <a:pt x="235638" y="502137"/>
                </a:lnTo>
                <a:lnTo>
                  <a:pt x="193617" y="543759"/>
                </a:lnTo>
                <a:lnTo>
                  <a:pt x="161037" y="585747"/>
                </a:lnTo>
                <a:lnTo>
                  <a:pt x="137811" y="627986"/>
                </a:lnTo>
                <a:lnTo>
                  <a:pt x="123852" y="670358"/>
                </a:lnTo>
                <a:lnTo>
                  <a:pt x="119072" y="712749"/>
                </a:lnTo>
                <a:lnTo>
                  <a:pt x="120098" y="733915"/>
                </a:lnTo>
                <a:lnTo>
                  <a:pt x="128924" y="776116"/>
                </a:lnTo>
                <a:lnTo>
                  <a:pt x="146713" y="818046"/>
                </a:lnTo>
                <a:lnTo>
                  <a:pt x="173376" y="859588"/>
                </a:lnTo>
                <a:lnTo>
                  <a:pt x="208826" y="900627"/>
                </a:lnTo>
                <a:lnTo>
                  <a:pt x="252977" y="941048"/>
                </a:lnTo>
                <a:lnTo>
                  <a:pt x="305741" y="980733"/>
                </a:lnTo>
                <a:lnTo>
                  <a:pt x="367031" y="1019567"/>
                </a:lnTo>
                <a:lnTo>
                  <a:pt x="400846" y="1038629"/>
                </a:lnTo>
                <a:lnTo>
                  <a:pt x="436760" y="1057435"/>
                </a:lnTo>
                <a:lnTo>
                  <a:pt x="474762" y="1075971"/>
                </a:lnTo>
                <a:lnTo>
                  <a:pt x="514841" y="1094221"/>
                </a:lnTo>
                <a:lnTo>
                  <a:pt x="556986" y="1112171"/>
                </a:lnTo>
                <a:lnTo>
                  <a:pt x="601186" y="1129808"/>
                </a:lnTo>
                <a:lnTo>
                  <a:pt x="647430" y="1147116"/>
                </a:lnTo>
                <a:lnTo>
                  <a:pt x="695708" y="1164080"/>
                </a:lnTo>
                <a:lnTo>
                  <a:pt x="746009" y="1180688"/>
                </a:lnTo>
                <a:lnTo>
                  <a:pt x="798321" y="1196923"/>
                </a:lnTo>
                <a:lnTo>
                  <a:pt x="852634" y="1212772"/>
                </a:lnTo>
                <a:lnTo>
                  <a:pt x="908937" y="1228220"/>
                </a:lnTo>
                <a:lnTo>
                  <a:pt x="967219" y="1243252"/>
                </a:lnTo>
                <a:lnTo>
                  <a:pt x="1027469" y="1257854"/>
                </a:lnTo>
                <a:lnTo>
                  <a:pt x="1089676" y="1272012"/>
                </a:lnTo>
                <a:lnTo>
                  <a:pt x="1153830" y="1285711"/>
                </a:lnTo>
                <a:lnTo>
                  <a:pt x="1219919" y="1298937"/>
                </a:lnTo>
                <a:lnTo>
                  <a:pt x="1287932" y="1311674"/>
                </a:lnTo>
                <a:lnTo>
                  <a:pt x="0" y="2538703"/>
                </a:lnTo>
                <a:lnTo>
                  <a:pt x="2202277" y="1415017"/>
                </a:lnTo>
                <a:lnTo>
                  <a:pt x="3214771" y="1415017"/>
                </a:lnTo>
                <a:lnTo>
                  <a:pt x="3335931" y="1407535"/>
                </a:lnTo>
                <a:lnTo>
                  <a:pt x="3498108" y="1394790"/>
                </a:lnTo>
                <a:lnTo>
                  <a:pt x="3604293" y="1384700"/>
                </a:lnTo>
                <a:lnTo>
                  <a:pt x="3708754" y="1373357"/>
                </a:lnTo>
                <a:lnTo>
                  <a:pt x="3811339" y="1360777"/>
                </a:lnTo>
                <a:lnTo>
                  <a:pt x="3911894" y="1346978"/>
                </a:lnTo>
                <a:lnTo>
                  <a:pt x="4010269" y="1331979"/>
                </a:lnTo>
                <a:lnTo>
                  <a:pt x="4106311" y="1315796"/>
                </a:lnTo>
                <a:lnTo>
                  <a:pt x="4199867" y="1298447"/>
                </a:lnTo>
                <a:lnTo>
                  <a:pt x="4290786" y="1279950"/>
                </a:lnTo>
                <a:lnTo>
                  <a:pt x="4378916" y="1260322"/>
                </a:lnTo>
                <a:lnTo>
                  <a:pt x="4421887" y="1250089"/>
                </a:lnTo>
                <a:lnTo>
                  <a:pt x="4464103" y="1239581"/>
                </a:lnTo>
                <a:lnTo>
                  <a:pt x="4505546" y="1228798"/>
                </a:lnTo>
                <a:lnTo>
                  <a:pt x="4546196" y="1217744"/>
                </a:lnTo>
                <a:lnTo>
                  <a:pt x="4586035" y="1206421"/>
                </a:lnTo>
                <a:lnTo>
                  <a:pt x="4625043" y="1194830"/>
                </a:lnTo>
                <a:lnTo>
                  <a:pt x="4663202" y="1182974"/>
                </a:lnTo>
                <a:lnTo>
                  <a:pt x="4700491" y="1170855"/>
                </a:lnTo>
                <a:lnTo>
                  <a:pt x="4736894" y="1158475"/>
                </a:lnTo>
                <a:lnTo>
                  <a:pt x="4806959" y="1132943"/>
                </a:lnTo>
                <a:lnTo>
                  <a:pt x="4873245" y="1106394"/>
                </a:lnTo>
                <a:lnTo>
                  <a:pt x="4917272" y="1087241"/>
                </a:lnTo>
                <a:lnTo>
                  <a:pt x="4958830" y="1067852"/>
                </a:lnTo>
                <a:lnTo>
                  <a:pt x="4997929" y="1048241"/>
                </a:lnTo>
                <a:lnTo>
                  <a:pt x="5034581" y="1028423"/>
                </a:lnTo>
                <a:lnTo>
                  <a:pt x="5068797" y="1008412"/>
                </a:lnTo>
                <a:lnTo>
                  <a:pt x="5129962" y="967869"/>
                </a:lnTo>
                <a:lnTo>
                  <a:pt x="5181511" y="926729"/>
                </a:lnTo>
                <a:lnTo>
                  <a:pt x="5223533" y="885106"/>
                </a:lnTo>
                <a:lnTo>
                  <a:pt x="5256113" y="843118"/>
                </a:lnTo>
                <a:lnTo>
                  <a:pt x="5279339" y="800880"/>
                </a:lnTo>
                <a:lnTo>
                  <a:pt x="5293298" y="758507"/>
                </a:lnTo>
                <a:lnTo>
                  <a:pt x="5298077" y="716116"/>
                </a:lnTo>
                <a:lnTo>
                  <a:pt x="5297052" y="694950"/>
                </a:lnTo>
                <a:lnTo>
                  <a:pt x="5288225" y="652749"/>
                </a:lnTo>
                <a:lnTo>
                  <a:pt x="5270437" y="610820"/>
                </a:lnTo>
                <a:lnTo>
                  <a:pt x="5243773" y="569277"/>
                </a:lnTo>
                <a:lnTo>
                  <a:pt x="5208323" y="528238"/>
                </a:lnTo>
                <a:lnTo>
                  <a:pt x="5164172" y="487818"/>
                </a:lnTo>
                <a:lnTo>
                  <a:pt x="5111408" y="448132"/>
                </a:lnTo>
                <a:lnTo>
                  <a:pt x="5050118" y="409298"/>
                </a:lnTo>
                <a:lnTo>
                  <a:pt x="5016303" y="390236"/>
                </a:lnTo>
                <a:lnTo>
                  <a:pt x="4980389" y="371430"/>
                </a:lnTo>
                <a:lnTo>
                  <a:pt x="4942387" y="352895"/>
                </a:lnTo>
                <a:lnTo>
                  <a:pt x="4902308" y="334645"/>
                </a:lnTo>
                <a:lnTo>
                  <a:pt x="4860163" y="316694"/>
                </a:lnTo>
                <a:lnTo>
                  <a:pt x="4815963" y="299058"/>
                </a:lnTo>
                <a:lnTo>
                  <a:pt x="4769718" y="281750"/>
                </a:lnTo>
                <a:lnTo>
                  <a:pt x="4721440" y="264785"/>
                </a:lnTo>
                <a:lnTo>
                  <a:pt x="4671139" y="248178"/>
                </a:lnTo>
                <a:lnTo>
                  <a:pt x="4618827" y="231942"/>
                </a:lnTo>
                <a:lnTo>
                  <a:pt x="4564514" y="216094"/>
                </a:lnTo>
                <a:lnTo>
                  <a:pt x="4508211" y="200646"/>
                </a:lnTo>
                <a:lnTo>
                  <a:pt x="4449929" y="185613"/>
                </a:lnTo>
                <a:lnTo>
                  <a:pt x="4389679" y="171011"/>
                </a:lnTo>
                <a:lnTo>
                  <a:pt x="4327472" y="156853"/>
                </a:lnTo>
                <a:lnTo>
                  <a:pt x="4263319" y="143154"/>
                </a:lnTo>
                <a:lnTo>
                  <a:pt x="4197230" y="129929"/>
                </a:lnTo>
                <a:lnTo>
                  <a:pt x="4129217" y="117191"/>
                </a:lnTo>
                <a:lnTo>
                  <a:pt x="4028668" y="99864"/>
                </a:lnTo>
                <a:lnTo>
                  <a:pt x="3926382" y="83955"/>
                </a:lnTo>
                <a:lnTo>
                  <a:pt x="3822515" y="69456"/>
                </a:lnTo>
                <a:lnTo>
                  <a:pt x="3717226" y="56358"/>
                </a:lnTo>
                <a:lnTo>
                  <a:pt x="3610673" y="44650"/>
                </a:lnTo>
                <a:lnTo>
                  <a:pt x="3503015" y="34326"/>
                </a:lnTo>
                <a:lnTo>
                  <a:pt x="3339800" y="21411"/>
                </a:lnTo>
                <a:lnTo>
                  <a:pt x="3174988" y="11556"/>
                </a:lnTo>
                <a:lnTo>
                  <a:pt x="3009112" y="4729"/>
                </a:lnTo>
                <a:lnTo>
                  <a:pt x="2842707" y="901"/>
                </a:lnTo>
                <a:lnTo>
                  <a:pt x="2731739" y="0"/>
                </a:lnTo>
                <a:close/>
              </a:path>
              <a:path w="5298440" h="2538729">
                <a:moveTo>
                  <a:pt x="3214771" y="1415017"/>
                </a:moveTo>
                <a:lnTo>
                  <a:pt x="2202277" y="1415017"/>
                </a:lnTo>
                <a:lnTo>
                  <a:pt x="2374908" y="1422859"/>
                </a:lnTo>
                <a:lnTo>
                  <a:pt x="2547426" y="1427445"/>
                </a:lnTo>
                <a:lnTo>
                  <a:pt x="2719318" y="1428835"/>
                </a:lnTo>
                <a:lnTo>
                  <a:pt x="2890071" y="1427086"/>
                </a:lnTo>
                <a:lnTo>
                  <a:pt x="3059169" y="1422259"/>
                </a:lnTo>
                <a:lnTo>
                  <a:pt x="3214771" y="1415017"/>
                </a:lnTo>
                <a:close/>
              </a:path>
            </a:pathLst>
          </a:custGeom>
          <a:solidFill>
            <a:srgbClr val="E4E4E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36411" y="2852681"/>
            <a:ext cx="5298440" cy="2538730"/>
          </a:xfrm>
          <a:custGeom>
            <a:avLst/>
            <a:gdLst/>
            <a:ahLst/>
            <a:cxnLst/>
            <a:rect l="l" t="t" r="r" b="b"/>
            <a:pathLst>
              <a:path w="5298440" h="2538729">
                <a:moveTo>
                  <a:pt x="0" y="2538703"/>
                </a:moveTo>
                <a:lnTo>
                  <a:pt x="1287932" y="1311674"/>
                </a:lnTo>
                <a:lnTo>
                  <a:pt x="1219919" y="1298936"/>
                </a:lnTo>
                <a:lnTo>
                  <a:pt x="1153830" y="1285711"/>
                </a:lnTo>
                <a:lnTo>
                  <a:pt x="1089677" y="1272012"/>
                </a:lnTo>
                <a:lnTo>
                  <a:pt x="1027469" y="1257854"/>
                </a:lnTo>
                <a:lnTo>
                  <a:pt x="967219" y="1243251"/>
                </a:lnTo>
                <a:lnTo>
                  <a:pt x="908938" y="1228219"/>
                </a:lnTo>
                <a:lnTo>
                  <a:pt x="852635" y="1212771"/>
                </a:lnTo>
                <a:lnTo>
                  <a:pt x="798322" y="1196923"/>
                </a:lnTo>
                <a:lnTo>
                  <a:pt x="746009" y="1180687"/>
                </a:lnTo>
                <a:lnTo>
                  <a:pt x="695709" y="1164080"/>
                </a:lnTo>
                <a:lnTo>
                  <a:pt x="647431" y="1147115"/>
                </a:lnTo>
                <a:lnTo>
                  <a:pt x="601186" y="1129807"/>
                </a:lnTo>
                <a:lnTo>
                  <a:pt x="556986" y="1112171"/>
                </a:lnTo>
                <a:lnTo>
                  <a:pt x="514841" y="1094220"/>
                </a:lnTo>
                <a:lnTo>
                  <a:pt x="474762" y="1075970"/>
                </a:lnTo>
                <a:lnTo>
                  <a:pt x="436760" y="1057435"/>
                </a:lnTo>
                <a:lnTo>
                  <a:pt x="400847" y="1038629"/>
                </a:lnTo>
                <a:lnTo>
                  <a:pt x="367031" y="1019567"/>
                </a:lnTo>
                <a:lnTo>
                  <a:pt x="305741" y="980732"/>
                </a:lnTo>
                <a:lnTo>
                  <a:pt x="252977" y="941047"/>
                </a:lnTo>
                <a:lnTo>
                  <a:pt x="208826" y="900627"/>
                </a:lnTo>
                <a:lnTo>
                  <a:pt x="173376" y="859588"/>
                </a:lnTo>
                <a:lnTo>
                  <a:pt x="146713" y="818045"/>
                </a:lnTo>
                <a:lnTo>
                  <a:pt x="128924" y="776116"/>
                </a:lnTo>
                <a:lnTo>
                  <a:pt x="120098" y="733914"/>
                </a:lnTo>
                <a:lnTo>
                  <a:pt x="119072" y="712748"/>
                </a:lnTo>
                <a:lnTo>
                  <a:pt x="120320" y="691558"/>
                </a:lnTo>
                <a:lnTo>
                  <a:pt x="129678" y="649162"/>
                </a:lnTo>
                <a:lnTo>
                  <a:pt x="148260" y="606842"/>
                </a:lnTo>
                <a:lnTo>
                  <a:pt x="176152" y="564714"/>
                </a:lnTo>
                <a:lnTo>
                  <a:pt x="213442" y="522894"/>
                </a:lnTo>
                <a:lnTo>
                  <a:pt x="260216" y="481498"/>
                </a:lnTo>
                <a:lnTo>
                  <a:pt x="316562" y="440642"/>
                </a:lnTo>
                <a:lnTo>
                  <a:pt x="382568" y="400442"/>
                </a:lnTo>
                <a:lnTo>
                  <a:pt x="419220" y="380623"/>
                </a:lnTo>
                <a:lnTo>
                  <a:pt x="458319" y="361013"/>
                </a:lnTo>
                <a:lnTo>
                  <a:pt x="499877" y="341624"/>
                </a:lnTo>
                <a:lnTo>
                  <a:pt x="543904" y="322471"/>
                </a:lnTo>
                <a:lnTo>
                  <a:pt x="611161" y="295536"/>
                </a:lnTo>
                <a:lnTo>
                  <a:pt x="682058" y="269712"/>
                </a:lnTo>
                <a:lnTo>
                  <a:pt x="718822" y="257219"/>
                </a:lnTo>
                <a:lnTo>
                  <a:pt x="756438" y="245007"/>
                </a:lnTo>
                <a:lnTo>
                  <a:pt x="794884" y="233077"/>
                </a:lnTo>
                <a:lnTo>
                  <a:pt x="834142" y="221431"/>
                </a:lnTo>
                <a:lnTo>
                  <a:pt x="874192" y="210069"/>
                </a:lnTo>
                <a:lnTo>
                  <a:pt x="915013" y="198993"/>
                </a:lnTo>
                <a:lnTo>
                  <a:pt x="956586" y="188203"/>
                </a:lnTo>
                <a:lnTo>
                  <a:pt x="998891" y="177702"/>
                </a:lnTo>
                <a:lnTo>
                  <a:pt x="1041909" y="167489"/>
                </a:lnTo>
                <a:lnTo>
                  <a:pt x="1085620" y="157566"/>
                </a:lnTo>
                <a:lnTo>
                  <a:pt x="1130003" y="147935"/>
                </a:lnTo>
                <a:lnTo>
                  <a:pt x="1175040" y="138596"/>
                </a:lnTo>
                <a:lnTo>
                  <a:pt x="1220709" y="129550"/>
                </a:lnTo>
                <a:lnTo>
                  <a:pt x="1266993" y="120800"/>
                </a:lnTo>
                <a:lnTo>
                  <a:pt x="1313870" y="112345"/>
                </a:lnTo>
                <a:lnTo>
                  <a:pt x="1361321" y="104186"/>
                </a:lnTo>
                <a:lnTo>
                  <a:pt x="1409327" y="96326"/>
                </a:lnTo>
                <a:lnTo>
                  <a:pt x="1457866" y="88765"/>
                </a:lnTo>
                <a:lnTo>
                  <a:pt x="1506921" y="81505"/>
                </a:lnTo>
                <a:lnTo>
                  <a:pt x="1556470" y="74546"/>
                </a:lnTo>
                <a:lnTo>
                  <a:pt x="1606495" y="67889"/>
                </a:lnTo>
                <a:lnTo>
                  <a:pt x="1656975" y="61536"/>
                </a:lnTo>
                <a:lnTo>
                  <a:pt x="1707890" y="55488"/>
                </a:lnTo>
                <a:lnTo>
                  <a:pt x="1759222" y="49746"/>
                </a:lnTo>
                <a:lnTo>
                  <a:pt x="1810949" y="44311"/>
                </a:lnTo>
                <a:lnTo>
                  <a:pt x="1863052" y="39184"/>
                </a:lnTo>
                <a:lnTo>
                  <a:pt x="1915512" y="34367"/>
                </a:lnTo>
                <a:lnTo>
                  <a:pt x="1968309" y="29860"/>
                </a:lnTo>
                <a:lnTo>
                  <a:pt x="2021423" y="25665"/>
                </a:lnTo>
                <a:lnTo>
                  <a:pt x="2074833" y="21782"/>
                </a:lnTo>
                <a:lnTo>
                  <a:pt x="2128521" y="18213"/>
                </a:lnTo>
                <a:lnTo>
                  <a:pt x="2182467" y="14960"/>
                </a:lnTo>
                <a:lnTo>
                  <a:pt x="2236650" y="12022"/>
                </a:lnTo>
                <a:lnTo>
                  <a:pt x="2291052" y="9402"/>
                </a:lnTo>
                <a:lnTo>
                  <a:pt x="2345652" y="7101"/>
                </a:lnTo>
                <a:lnTo>
                  <a:pt x="2400430" y="5118"/>
                </a:lnTo>
                <a:lnTo>
                  <a:pt x="2455367" y="3457"/>
                </a:lnTo>
                <a:lnTo>
                  <a:pt x="2510442" y="2117"/>
                </a:lnTo>
                <a:lnTo>
                  <a:pt x="2565637" y="1101"/>
                </a:lnTo>
                <a:lnTo>
                  <a:pt x="2620931" y="408"/>
                </a:lnTo>
                <a:lnTo>
                  <a:pt x="2676305" y="41"/>
                </a:lnTo>
                <a:lnTo>
                  <a:pt x="2731739" y="0"/>
                </a:lnTo>
                <a:lnTo>
                  <a:pt x="2787213" y="286"/>
                </a:lnTo>
                <a:lnTo>
                  <a:pt x="2842707" y="901"/>
                </a:lnTo>
                <a:lnTo>
                  <a:pt x="2898201" y="1846"/>
                </a:lnTo>
                <a:lnTo>
                  <a:pt x="2953676" y="3121"/>
                </a:lnTo>
                <a:lnTo>
                  <a:pt x="3009112" y="4729"/>
                </a:lnTo>
                <a:lnTo>
                  <a:pt x="3064489" y="6670"/>
                </a:lnTo>
                <a:lnTo>
                  <a:pt x="3119788" y="8945"/>
                </a:lnTo>
                <a:lnTo>
                  <a:pt x="3174988" y="11556"/>
                </a:lnTo>
                <a:lnTo>
                  <a:pt x="3230070" y="14503"/>
                </a:lnTo>
                <a:lnTo>
                  <a:pt x="3285014" y="17787"/>
                </a:lnTo>
                <a:lnTo>
                  <a:pt x="3339800" y="21411"/>
                </a:lnTo>
                <a:lnTo>
                  <a:pt x="3394409" y="25374"/>
                </a:lnTo>
                <a:lnTo>
                  <a:pt x="3448820" y="29679"/>
                </a:lnTo>
                <a:lnTo>
                  <a:pt x="3503015" y="34326"/>
                </a:lnTo>
                <a:lnTo>
                  <a:pt x="3556972" y="39316"/>
                </a:lnTo>
                <a:lnTo>
                  <a:pt x="3610673" y="44650"/>
                </a:lnTo>
                <a:lnTo>
                  <a:pt x="3664097" y="50330"/>
                </a:lnTo>
                <a:lnTo>
                  <a:pt x="3717226" y="56357"/>
                </a:lnTo>
                <a:lnTo>
                  <a:pt x="3770038" y="62732"/>
                </a:lnTo>
                <a:lnTo>
                  <a:pt x="3822515" y="69456"/>
                </a:lnTo>
                <a:lnTo>
                  <a:pt x="3874636" y="76530"/>
                </a:lnTo>
                <a:lnTo>
                  <a:pt x="3926382" y="83955"/>
                </a:lnTo>
                <a:lnTo>
                  <a:pt x="3977732" y="91732"/>
                </a:lnTo>
                <a:lnTo>
                  <a:pt x="4028668" y="99863"/>
                </a:lnTo>
                <a:lnTo>
                  <a:pt x="4079170" y="108349"/>
                </a:lnTo>
                <a:lnTo>
                  <a:pt x="4129217" y="117190"/>
                </a:lnTo>
                <a:lnTo>
                  <a:pt x="4197230" y="129928"/>
                </a:lnTo>
                <a:lnTo>
                  <a:pt x="4263319" y="143154"/>
                </a:lnTo>
                <a:lnTo>
                  <a:pt x="4327472" y="156853"/>
                </a:lnTo>
                <a:lnTo>
                  <a:pt x="4389679" y="171010"/>
                </a:lnTo>
                <a:lnTo>
                  <a:pt x="4449929" y="185613"/>
                </a:lnTo>
                <a:lnTo>
                  <a:pt x="4508211" y="200645"/>
                </a:lnTo>
                <a:lnTo>
                  <a:pt x="4564514" y="216093"/>
                </a:lnTo>
                <a:lnTo>
                  <a:pt x="4618827" y="231942"/>
                </a:lnTo>
                <a:lnTo>
                  <a:pt x="4671139" y="248177"/>
                </a:lnTo>
                <a:lnTo>
                  <a:pt x="4721440" y="264784"/>
                </a:lnTo>
                <a:lnTo>
                  <a:pt x="4769718" y="281749"/>
                </a:lnTo>
                <a:lnTo>
                  <a:pt x="4815963" y="299057"/>
                </a:lnTo>
                <a:lnTo>
                  <a:pt x="4860163" y="316693"/>
                </a:lnTo>
                <a:lnTo>
                  <a:pt x="4902308" y="334644"/>
                </a:lnTo>
                <a:lnTo>
                  <a:pt x="4942387" y="352894"/>
                </a:lnTo>
                <a:lnTo>
                  <a:pt x="4980388" y="371429"/>
                </a:lnTo>
                <a:lnTo>
                  <a:pt x="5016302" y="390235"/>
                </a:lnTo>
                <a:lnTo>
                  <a:pt x="5050117" y="409297"/>
                </a:lnTo>
                <a:lnTo>
                  <a:pt x="5111407" y="448132"/>
                </a:lnTo>
                <a:lnTo>
                  <a:pt x="5164172" y="487817"/>
                </a:lnTo>
                <a:lnTo>
                  <a:pt x="5208322" y="528237"/>
                </a:lnTo>
                <a:lnTo>
                  <a:pt x="5243773" y="569277"/>
                </a:lnTo>
                <a:lnTo>
                  <a:pt x="5270436" y="610819"/>
                </a:lnTo>
                <a:lnTo>
                  <a:pt x="5288224" y="652749"/>
                </a:lnTo>
                <a:lnTo>
                  <a:pt x="5297051" y="694950"/>
                </a:lnTo>
                <a:lnTo>
                  <a:pt x="5298077" y="716116"/>
                </a:lnTo>
                <a:lnTo>
                  <a:pt x="5296829" y="737306"/>
                </a:lnTo>
                <a:lnTo>
                  <a:pt x="5287470" y="779702"/>
                </a:lnTo>
                <a:lnTo>
                  <a:pt x="5268889" y="822022"/>
                </a:lnTo>
                <a:lnTo>
                  <a:pt x="5240997" y="864150"/>
                </a:lnTo>
                <a:lnTo>
                  <a:pt x="5203707" y="905970"/>
                </a:lnTo>
                <a:lnTo>
                  <a:pt x="5156932" y="947366"/>
                </a:lnTo>
                <a:lnTo>
                  <a:pt x="5100586" y="988222"/>
                </a:lnTo>
                <a:lnTo>
                  <a:pt x="5034581" y="1028422"/>
                </a:lnTo>
                <a:lnTo>
                  <a:pt x="4997929" y="1048241"/>
                </a:lnTo>
                <a:lnTo>
                  <a:pt x="4958829" y="1067851"/>
                </a:lnTo>
                <a:lnTo>
                  <a:pt x="4917271" y="1087240"/>
                </a:lnTo>
                <a:lnTo>
                  <a:pt x="4873244" y="1106393"/>
                </a:lnTo>
                <a:lnTo>
                  <a:pt x="4806958" y="1132942"/>
                </a:lnTo>
                <a:lnTo>
                  <a:pt x="4736893" y="1158474"/>
                </a:lnTo>
                <a:lnTo>
                  <a:pt x="4700491" y="1170854"/>
                </a:lnTo>
                <a:lnTo>
                  <a:pt x="4663201" y="1182973"/>
                </a:lnTo>
                <a:lnTo>
                  <a:pt x="4625043" y="1194829"/>
                </a:lnTo>
                <a:lnTo>
                  <a:pt x="4586035" y="1206420"/>
                </a:lnTo>
                <a:lnTo>
                  <a:pt x="4546196" y="1217743"/>
                </a:lnTo>
                <a:lnTo>
                  <a:pt x="4505546" y="1228798"/>
                </a:lnTo>
                <a:lnTo>
                  <a:pt x="4464103" y="1239580"/>
                </a:lnTo>
                <a:lnTo>
                  <a:pt x="4421886" y="1250089"/>
                </a:lnTo>
                <a:lnTo>
                  <a:pt x="4378916" y="1260321"/>
                </a:lnTo>
                <a:lnTo>
                  <a:pt x="4335209" y="1270275"/>
                </a:lnTo>
                <a:lnTo>
                  <a:pt x="4290786" y="1279949"/>
                </a:lnTo>
                <a:lnTo>
                  <a:pt x="4245666" y="1289340"/>
                </a:lnTo>
                <a:lnTo>
                  <a:pt x="4199867" y="1298446"/>
                </a:lnTo>
                <a:lnTo>
                  <a:pt x="4153409" y="1307265"/>
                </a:lnTo>
                <a:lnTo>
                  <a:pt x="4106311" y="1315795"/>
                </a:lnTo>
                <a:lnTo>
                  <a:pt x="4058591" y="1324034"/>
                </a:lnTo>
                <a:lnTo>
                  <a:pt x="4010269" y="1331978"/>
                </a:lnTo>
                <a:lnTo>
                  <a:pt x="3961364" y="1339627"/>
                </a:lnTo>
                <a:lnTo>
                  <a:pt x="3911894" y="1346978"/>
                </a:lnTo>
                <a:lnTo>
                  <a:pt x="3861880" y="1354028"/>
                </a:lnTo>
                <a:lnTo>
                  <a:pt x="3811339" y="1360776"/>
                </a:lnTo>
                <a:lnTo>
                  <a:pt x="3760291" y="1367220"/>
                </a:lnTo>
                <a:lnTo>
                  <a:pt x="3708754" y="1373356"/>
                </a:lnTo>
                <a:lnTo>
                  <a:pt x="3656749" y="1379184"/>
                </a:lnTo>
                <a:lnTo>
                  <a:pt x="3604293" y="1384700"/>
                </a:lnTo>
                <a:lnTo>
                  <a:pt x="3551407" y="1389903"/>
                </a:lnTo>
                <a:lnTo>
                  <a:pt x="3498108" y="1394790"/>
                </a:lnTo>
                <a:lnTo>
                  <a:pt x="3444417" y="1399359"/>
                </a:lnTo>
                <a:lnTo>
                  <a:pt x="3390351" y="1403608"/>
                </a:lnTo>
                <a:lnTo>
                  <a:pt x="3335930" y="1407535"/>
                </a:lnTo>
                <a:lnTo>
                  <a:pt x="3281174" y="1411138"/>
                </a:lnTo>
                <a:lnTo>
                  <a:pt x="3226101" y="1414414"/>
                </a:lnTo>
                <a:lnTo>
                  <a:pt x="3170729" y="1417361"/>
                </a:lnTo>
                <a:lnTo>
                  <a:pt x="3115079" y="1419977"/>
                </a:lnTo>
                <a:lnTo>
                  <a:pt x="3059169" y="1422259"/>
                </a:lnTo>
                <a:lnTo>
                  <a:pt x="3003018" y="1424207"/>
                </a:lnTo>
                <a:lnTo>
                  <a:pt x="2946646" y="1425816"/>
                </a:lnTo>
                <a:lnTo>
                  <a:pt x="2890071" y="1427086"/>
                </a:lnTo>
                <a:lnTo>
                  <a:pt x="2833311" y="1428014"/>
                </a:lnTo>
                <a:lnTo>
                  <a:pt x="2776388" y="1428598"/>
                </a:lnTo>
                <a:lnTo>
                  <a:pt x="2719318" y="1428835"/>
                </a:lnTo>
                <a:lnTo>
                  <a:pt x="2662122" y="1428723"/>
                </a:lnTo>
                <a:lnTo>
                  <a:pt x="2604818" y="1428261"/>
                </a:lnTo>
                <a:lnTo>
                  <a:pt x="2547426" y="1427446"/>
                </a:lnTo>
                <a:lnTo>
                  <a:pt x="2489964" y="1426275"/>
                </a:lnTo>
                <a:lnTo>
                  <a:pt x="2432452" y="1424747"/>
                </a:lnTo>
                <a:lnTo>
                  <a:pt x="2374908" y="1422859"/>
                </a:lnTo>
                <a:lnTo>
                  <a:pt x="2317351" y="1420610"/>
                </a:lnTo>
                <a:lnTo>
                  <a:pt x="2259801" y="1417997"/>
                </a:lnTo>
                <a:lnTo>
                  <a:pt x="2202277" y="1415017"/>
                </a:lnTo>
                <a:lnTo>
                  <a:pt x="0" y="2538703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44670" y="3094993"/>
            <a:ext cx="28060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first Prolog </a:t>
            </a:r>
            <a:r>
              <a:rPr sz="2000" spc="-5" dirty="0">
                <a:latin typeface="Arial"/>
                <a:cs typeface="Arial"/>
              </a:rPr>
              <a:t>interpreter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by  </a:t>
            </a:r>
            <a:r>
              <a:rPr sz="2000" b="1" spc="-5" dirty="0">
                <a:latin typeface="Arial"/>
                <a:cs typeface="Arial"/>
              </a:rPr>
              <a:t>Alain Colmerauer </a:t>
            </a:r>
            <a:r>
              <a:rPr sz="2000" spc="-5" dirty="0">
                <a:latin typeface="Arial"/>
                <a:cs typeface="Arial"/>
              </a:rPr>
              <a:t>and  </a:t>
            </a:r>
            <a:r>
              <a:rPr sz="2000" b="1" dirty="0">
                <a:latin typeface="Arial"/>
                <a:cs typeface="Arial"/>
              </a:rPr>
              <a:t>Philippe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Roussel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12048" y="1557338"/>
            <a:ext cx="1368425" cy="1366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02523" y="1547813"/>
            <a:ext cx="1387475" cy="1386205"/>
          </a:xfrm>
          <a:custGeom>
            <a:avLst/>
            <a:gdLst/>
            <a:ahLst/>
            <a:cxnLst/>
            <a:rect l="l" t="t" r="r" b="b"/>
            <a:pathLst>
              <a:path w="1387475" h="1386205">
                <a:moveTo>
                  <a:pt x="0" y="0"/>
                </a:moveTo>
                <a:lnTo>
                  <a:pt x="1387474" y="0"/>
                </a:lnTo>
                <a:lnTo>
                  <a:pt x="1387474" y="1385886"/>
                </a:lnTo>
                <a:lnTo>
                  <a:pt x="0" y="138588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AAFB93E-FACB-47A8-A877-85CFC1A466B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Picture 2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10F6751-167E-449F-8A36-D09D7E6DF33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990599" y="1752600"/>
            <a:ext cx="7924800" cy="2286000"/>
          </a:xfrm>
          <a:custGeom>
            <a:avLst/>
            <a:gdLst/>
            <a:ahLst/>
            <a:cxnLst/>
            <a:rect l="l" t="t" r="r" b="b"/>
            <a:pathLst>
              <a:path w="7924800" h="2286000">
                <a:moveTo>
                  <a:pt x="0" y="2286000"/>
                </a:moveTo>
                <a:lnTo>
                  <a:pt x="7924798" y="2286000"/>
                </a:lnTo>
                <a:lnTo>
                  <a:pt x="7924798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E4E4E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599" y="1752600"/>
            <a:ext cx="7924800" cy="2286000"/>
          </a:xfrm>
          <a:custGeom>
            <a:avLst/>
            <a:gdLst/>
            <a:ahLst/>
            <a:cxnLst/>
            <a:rect l="l" t="t" r="r" b="b"/>
            <a:pathLst>
              <a:path w="7924800" h="2286000">
                <a:moveTo>
                  <a:pt x="0" y="0"/>
                </a:moveTo>
                <a:lnTo>
                  <a:pt x="7924797" y="0"/>
                </a:lnTo>
                <a:lnTo>
                  <a:pt x="7924797" y="2285999"/>
                </a:lnTo>
                <a:lnTo>
                  <a:pt x="0" y="228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339" y="1724660"/>
            <a:ext cx="2199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happy(yolanda).  listens2musi</a:t>
            </a:r>
            <a:r>
              <a:rPr sz="2000" dirty="0">
                <a:latin typeface="Arial"/>
                <a:cs typeface="Arial"/>
              </a:rPr>
              <a:t>c(mia).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339" y="2443479"/>
            <a:ext cx="465645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listens2music(yolanda):- happy(yolanda).  playsAirGuitar(mia):-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listens2music(mia).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339" y="3243579"/>
            <a:ext cx="5555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playsAirGuitar(yolanda):-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listens2music(yolanda).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54340" y="16002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1489059" y="380998"/>
                </a:moveTo>
                <a:lnTo>
                  <a:pt x="498459" y="380998"/>
                </a:lnTo>
                <a:lnTo>
                  <a:pt x="504447" y="410659"/>
                </a:lnTo>
                <a:lnTo>
                  <a:pt x="520778" y="434881"/>
                </a:lnTo>
                <a:lnTo>
                  <a:pt x="544999" y="451211"/>
                </a:lnTo>
                <a:lnTo>
                  <a:pt x="574661" y="457200"/>
                </a:lnTo>
                <a:lnTo>
                  <a:pt x="1412857" y="457200"/>
                </a:lnTo>
                <a:lnTo>
                  <a:pt x="1442518" y="451211"/>
                </a:lnTo>
                <a:lnTo>
                  <a:pt x="1466740" y="434881"/>
                </a:lnTo>
                <a:lnTo>
                  <a:pt x="1483071" y="410659"/>
                </a:lnTo>
                <a:lnTo>
                  <a:pt x="1489059" y="380998"/>
                </a:lnTo>
                <a:close/>
              </a:path>
              <a:path w="1489075" h="457200">
                <a:moveTo>
                  <a:pt x="1412857" y="0"/>
                </a:moveTo>
                <a:lnTo>
                  <a:pt x="574661" y="0"/>
                </a:lnTo>
                <a:lnTo>
                  <a:pt x="544999" y="5988"/>
                </a:lnTo>
                <a:lnTo>
                  <a:pt x="520778" y="22319"/>
                </a:lnTo>
                <a:lnTo>
                  <a:pt x="504447" y="46541"/>
                </a:lnTo>
                <a:lnTo>
                  <a:pt x="498459" y="76202"/>
                </a:lnTo>
                <a:lnTo>
                  <a:pt x="498459" y="266700"/>
                </a:lnTo>
                <a:lnTo>
                  <a:pt x="0" y="369890"/>
                </a:lnTo>
                <a:lnTo>
                  <a:pt x="498459" y="381000"/>
                </a:lnTo>
                <a:lnTo>
                  <a:pt x="1489059" y="380998"/>
                </a:lnTo>
                <a:lnTo>
                  <a:pt x="1489059" y="76202"/>
                </a:lnTo>
                <a:lnTo>
                  <a:pt x="1483071" y="46541"/>
                </a:lnTo>
                <a:lnTo>
                  <a:pt x="1466740" y="22319"/>
                </a:lnTo>
                <a:lnTo>
                  <a:pt x="1442518" y="5988"/>
                </a:lnTo>
                <a:lnTo>
                  <a:pt x="1412857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4340" y="16002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498459" y="76201"/>
                </a:moveTo>
                <a:lnTo>
                  <a:pt x="504448" y="46540"/>
                </a:lnTo>
                <a:lnTo>
                  <a:pt x="520778" y="22319"/>
                </a:lnTo>
                <a:lnTo>
                  <a:pt x="545000" y="5988"/>
                </a:lnTo>
                <a:lnTo>
                  <a:pt x="574661" y="0"/>
                </a:lnTo>
                <a:lnTo>
                  <a:pt x="663559" y="0"/>
                </a:lnTo>
                <a:lnTo>
                  <a:pt x="911209" y="0"/>
                </a:lnTo>
                <a:lnTo>
                  <a:pt x="1412857" y="0"/>
                </a:lnTo>
                <a:lnTo>
                  <a:pt x="1442518" y="5988"/>
                </a:lnTo>
                <a:lnTo>
                  <a:pt x="1466740" y="22319"/>
                </a:lnTo>
                <a:lnTo>
                  <a:pt x="1483071" y="46540"/>
                </a:lnTo>
                <a:lnTo>
                  <a:pt x="1489059" y="76201"/>
                </a:lnTo>
                <a:lnTo>
                  <a:pt x="1489059" y="266699"/>
                </a:lnTo>
                <a:lnTo>
                  <a:pt x="1489059" y="380999"/>
                </a:lnTo>
                <a:lnTo>
                  <a:pt x="1483071" y="410659"/>
                </a:lnTo>
                <a:lnTo>
                  <a:pt x="1466740" y="434880"/>
                </a:lnTo>
                <a:lnTo>
                  <a:pt x="1442518" y="451211"/>
                </a:lnTo>
                <a:lnTo>
                  <a:pt x="1412857" y="457200"/>
                </a:lnTo>
                <a:lnTo>
                  <a:pt x="911209" y="457200"/>
                </a:lnTo>
                <a:lnTo>
                  <a:pt x="663559" y="457200"/>
                </a:lnTo>
                <a:lnTo>
                  <a:pt x="574661" y="457200"/>
                </a:lnTo>
                <a:lnTo>
                  <a:pt x="545000" y="451211"/>
                </a:lnTo>
                <a:lnTo>
                  <a:pt x="520778" y="434880"/>
                </a:lnTo>
                <a:lnTo>
                  <a:pt x="504448" y="410659"/>
                </a:lnTo>
                <a:lnTo>
                  <a:pt x="498459" y="380998"/>
                </a:lnTo>
                <a:lnTo>
                  <a:pt x="0" y="369889"/>
                </a:lnTo>
                <a:lnTo>
                  <a:pt x="498459" y="266699"/>
                </a:lnTo>
                <a:lnTo>
                  <a:pt x="498459" y="762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5338" y="19812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1489059" y="380998"/>
                </a:moveTo>
                <a:lnTo>
                  <a:pt x="498459" y="380998"/>
                </a:lnTo>
                <a:lnTo>
                  <a:pt x="504448" y="410659"/>
                </a:lnTo>
                <a:lnTo>
                  <a:pt x="520779" y="434881"/>
                </a:lnTo>
                <a:lnTo>
                  <a:pt x="545000" y="451211"/>
                </a:lnTo>
                <a:lnTo>
                  <a:pt x="574662" y="457200"/>
                </a:lnTo>
                <a:lnTo>
                  <a:pt x="1412858" y="457200"/>
                </a:lnTo>
                <a:lnTo>
                  <a:pt x="1442519" y="451211"/>
                </a:lnTo>
                <a:lnTo>
                  <a:pt x="1466741" y="434881"/>
                </a:lnTo>
                <a:lnTo>
                  <a:pt x="1483071" y="410659"/>
                </a:lnTo>
                <a:lnTo>
                  <a:pt x="1489059" y="380998"/>
                </a:lnTo>
                <a:close/>
              </a:path>
              <a:path w="1489075" h="457200">
                <a:moveTo>
                  <a:pt x="1412858" y="0"/>
                </a:moveTo>
                <a:lnTo>
                  <a:pt x="574662" y="0"/>
                </a:lnTo>
                <a:lnTo>
                  <a:pt x="545000" y="5988"/>
                </a:lnTo>
                <a:lnTo>
                  <a:pt x="520779" y="22319"/>
                </a:lnTo>
                <a:lnTo>
                  <a:pt x="504448" y="46541"/>
                </a:lnTo>
                <a:lnTo>
                  <a:pt x="498459" y="76202"/>
                </a:lnTo>
                <a:lnTo>
                  <a:pt x="498459" y="266700"/>
                </a:lnTo>
                <a:lnTo>
                  <a:pt x="0" y="369890"/>
                </a:lnTo>
                <a:lnTo>
                  <a:pt x="498459" y="381000"/>
                </a:lnTo>
                <a:lnTo>
                  <a:pt x="1489059" y="380998"/>
                </a:lnTo>
                <a:lnTo>
                  <a:pt x="1489059" y="76202"/>
                </a:lnTo>
                <a:lnTo>
                  <a:pt x="1483071" y="46541"/>
                </a:lnTo>
                <a:lnTo>
                  <a:pt x="1466741" y="22319"/>
                </a:lnTo>
                <a:lnTo>
                  <a:pt x="1442519" y="5988"/>
                </a:lnTo>
                <a:lnTo>
                  <a:pt x="1412858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5338" y="19812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498459" y="76201"/>
                </a:moveTo>
                <a:lnTo>
                  <a:pt x="504448" y="46540"/>
                </a:lnTo>
                <a:lnTo>
                  <a:pt x="520778" y="22319"/>
                </a:lnTo>
                <a:lnTo>
                  <a:pt x="545000" y="5988"/>
                </a:lnTo>
                <a:lnTo>
                  <a:pt x="574661" y="0"/>
                </a:lnTo>
                <a:lnTo>
                  <a:pt x="663559" y="0"/>
                </a:lnTo>
                <a:lnTo>
                  <a:pt x="911209" y="0"/>
                </a:lnTo>
                <a:lnTo>
                  <a:pt x="1412857" y="0"/>
                </a:lnTo>
                <a:lnTo>
                  <a:pt x="1442518" y="5988"/>
                </a:lnTo>
                <a:lnTo>
                  <a:pt x="1466740" y="22319"/>
                </a:lnTo>
                <a:lnTo>
                  <a:pt x="1483071" y="46540"/>
                </a:lnTo>
                <a:lnTo>
                  <a:pt x="1489059" y="76201"/>
                </a:lnTo>
                <a:lnTo>
                  <a:pt x="1489059" y="266699"/>
                </a:lnTo>
                <a:lnTo>
                  <a:pt x="1489059" y="380999"/>
                </a:lnTo>
                <a:lnTo>
                  <a:pt x="1483071" y="410659"/>
                </a:lnTo>
                <a:lnTo>
                  <a:pt x="1466740" y="434880"/>
                </a:lnTo>
                <a:lnTo>
                  <a:pt x="1442518" y="451211"/>
                </a:lnTo>
                <a:lnTo>
                  <a:pt x="1412857" y="457199"/>
                </a:lnTo>
                <a:lnTo>
                  <a:pt x="911209" y="457199"/>
                </a:lnTo>
                <a:lnTo>
                  <a:pt x="663559" y="457199"/>
                </a:lnTo>
                <a:lnTo>
                  <a:pt x="574661" y="457199"/>
                </a:lnTo>
                <a:lnTo>
                  <a:pt x="545000" y="451211"/>
                </a:lnTo>
                <a:lnTo>
                  <a:pt x="520778" y="434880"/>
                </a:lnTo>
                <a:lnTo>
                  <a:pt x="504448" y="410659"/>
                </a:lnTo>
                <a:lnTo>
                  <a:pt x="498459" y="380997"/>
                </a:lnTo>
                <a:lnTo>
                  <a:pt x="0" y="369888"/>
                </a:lnTo>
                <a:lnTo>
                  <a:pt x="498459" y="266699"/>
                </a:lnTo>
                <a:lnTo>
                  <a:pt x="498459" y="762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0726" y="1655540"/>
            <a:ext cx="114236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ucida Console"/>
                <a:cs typeface="Lucida Console"/>
              </a:rPr>
              <a:t>fact</a:t>
            </a:r>
            <a:endParaRPr sz="2400">
              <a:latin typeface="Lucida Console"/>
              <a:cs typeface="Lucida Console"/>
            </a:endParaRPr>
          </a:p>
          <a:p>
            <a:pPr marL="393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Lucida Console"/>
                <a:cs typeface="Lucida Console"/>
              </a:rPr>
              <a:t>fact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73738" y="22860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1489059" y="380998"/>
                </a:moveTo>
                <a:lnTo>
                  <a:pt x="498459" y="380998"/>
                </a:lnTo>
                <a:lnTo>
                  <a:pt x="504448" y="410659"/>
                </a:lnTo>
                <a:lnTo>
                  <a:pt x="520779" y="434881"/>
                </a:lnTo>
                <a:lnTo>
                  <a:pt x="545000" y="451211"/>
                </a:lnTo>
                <a:lnTo>
                  <a:pt x="574662" y="457200"/>
                </a:lnTo>
                <a:lnTo>
                  <a:pt x="1412858" y="457200"/>
                </a:lnTo>
                <a:lnTo>
                  <a:pt x="1442519" y="451211"/>
                </a:lnTo>
                <a:lnTo>
                  <a:pt x="1466740" y="434881"/>
                </a:lnTo>
                <a:lnTo>
                  <a:pt x="1483071" y="410659"/>
                </a:lnTo>
                <a:lnTo>
                  <a:pt x="1489059" y="380998"/>
                </a:lnTo>
                <a:close/>
              </a:path>
              <a:path w="1489075" h="457200">
                <a:moveTo>
                  <a:pt x="1412858" y="0"/>
                </a:moveTo>
                <a:lnTo>
                  <a:pt x="574662" y="0"/>
                </a:lnTo>
                <a:lnTo>
                  <a:pt x="545000" y="5988"/>
                </a:lnTo>
                <a:lnTo>
                  <a:pt x="520779" y="22319"/>
                </a:lnTo>
                <a:lnTo>
                  <a:pt x="504448" y="46541"/>
                </a:lnTo>
                <a:lnTo>
                  <a:pt x="498459" y="76202"/>
                </a:lnTo>
                <a:lnTo>
                  <a:pt x="498459" y="266700"/>
                </a:lnTo>
                <a:lnTo>
                  <a:pt x="0" y="369890"/>
                </a:lnTo>
                <a:lnTo>
                  <a:pt x="498459" y="381000"/>
                </a:lnTo>
                <a:lnTo>
                  <a:pt x="1489059" y="380998"/>
                </a:lnTo>
                <a:lnTo>
                  <a:pt x="1489059" y="76202"/>
                </a:lnTo>
                <a:lnTo>
                  <a:pt x="1483071" y="46541"/>
                </a:lnTo>
                <a:lnTo>
                  <a:pt x="1466740" y="22319"/>
                </a:lnTo>
                <a:lnTo>
                  <a:pt x="1442519" y="5988"/>
                </a:lnTo>
                <a:lnTo>
                  <a:pt x="1412858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3738" y="22860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498459" y="76201"/>
                </a:moveTo>
                <a:lnTo>
                  <a:pt x="504448" y="46540"/>
                </a:lnTo>
                <a:lnTo>
                  <a:pt x="520778" y="22319"/>
                </a:lnTo>
                <a:lnTo>
                  <a:pt x="545000" y="5988"/>
                </a:lnTo>
                <a:lnTo>
                  <a:pt x="574661" y="0"/>
                </a:lnTo>
                <a:lnTo>
                  <a:pt x="663559" y="0"/>
                </a:lnTo>
                <a:lnTo>
                  <a:pt x="911209" y="0"/>
                </a:lnTo>
                <a:lnTo>
                  <a:pt x="1412857" y="0"/>
                </a:lnTo>
                <a:lnTo>
                  <a:pt x="1442518" y="5988"/>
                </a:lnTo>
                <a:lnTo>
                  <a:pt x="1466740" y="22319"/>
                </a:lnTo>
                <a:lnTo>
                  <a:pt x="1483071" y="46540"/>
                </a:lnTo>
                <a:lnTo>
                  <a:pt x="1489059" y="76201"/>
                </a:lnTo>
                <a:lnTo>
                  <a:pt x="1489059" y="266699"/>
                </a:lnTo>
                <a:lnTo>
                  <a:pt x="1489059" y="380999"/>
                </a:lnTo>
                <a:lnTo>
                  <a:pt x="1483071" y="410659"/>
                </a:lnTo>
                <a:lnTo>
                  <a:pt x="1466740" y="434880"/>
                </a:lnTo>
                <a:lnTo>
                  <a:pt x="1442518" y="451211"/>
                </a:lnTo>
                <a:lnTo>
                  <a:pt x="1412857" y="457199"/>
                </a:lnTo>
                <a:lnTo>
                  <a:pt x="911209" y="457199"/>
                </a:lnTo>
                <a:lnTo>
                  <a:pt x="663559" y="457199"/>
                </a:lnTo>
                <a:lnTo>
                  <a:pt x="574661" y="457199"/>
                </a:lnTo>
                <a:lnTo>
                  <a:pt x="545000" y="451211"/>
                </a:lnTo>
                <a:lnTo>
                  <a:pt x="520778" y="434880"/>
                </a:lnTo>
                <a:lnTo>
                  <a:pt x="504448" y="410659"/>
                </a:lnTo>
                <a:lnTo>
                  <a:pt x="498459" y="380998"/>
                </a:lnTo>
                <a:lnTo>
                  <a:pt x="0" y="369889"/>
                </a:lnTo>
                <a:lnTo>
                  <a:pt x="498459" y="266699"/>
                </a:lnTo>
                <a:lnTo>
                  <a:pt x="498459" y="762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90124" y="2341338"/>
            <a:ext cx="761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ucida Console"/>
                <a:cs typeface="Lucida Console"/>
              </a:rPr>
              <a:t>rule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A4B04AF-9519-4493-ABF0-07DE3A2DC4F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A4B9CF2-3B86-4D44-A5C7-2162DCB46F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990599" y="1752600"/>
            <a:ext cx="7924800" cy="2286000"/>
          </a:xfrm>
          <a:custGeom>
            <a:avLst/>
            <a:gdLst/>
            <a:ahLst/>
            <a:cxnLst/>
            <a:rect l="l" t="t" r="r" b="b"/>
            <a:pathLst>
              <a:path w="7924800" h="2286000">
                <a:moveTo>
                  <a:pt x="0" y="2286000"/>
                </a:moveTo>
                <a:lnTo>
                  <a:pt x="7924798" y="2286000"/>
                </a:lnTo>
                <a:lnTo>
                  <a:pt x="7924798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E4E4E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599" y="1752600"/>
            <a:ext cx="7924800" cy="2286000"/>
          </a:xfrm>
          <a:custGeom>
            <a:avLst/>
            <a:gdLst/>
            <a:ahLst/>
            <a:cxnLst/>
            <a:rect l="l" t="t" r="r" b="b"/>
            <a:pathLst>
              <a:path w="7924800" h="2286000">
                <a:moveTo>
                  <a:pt x="0" y="0"/>
                </a:moveTo>
                <a:lnTo>
                  <a:pt x="7924797" y="0"/>
                </a:lnTo>
                <a:lnTo>
                  <a:pt x="7924797" y="2285999"/>
                </a:lnTo>
                <a:lnTo>
                  <a:pt x="0" y="228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339" y="1724660"/>
            <a:ext cx="2199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happy(yolanda).  listens2musi</a:t>
            </a:r>
            <a:r>
              <a:rPr sz="2000" dirty="0">
                <a:latin typeface="Arial"/>
                <a:cs typeface="Arial"/>
              </a:rPr>
              <a:t>c(mia).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339" y="2443479"/>
            <a:ext cx="465645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listens2music(yolanda):- happy(yolanda).  playsAirGuitar(mia):-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listens2music(mia).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339" y="3243579"/>
            <a:ext cx="5555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playsAirGuitar(yolanda):-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listens2music(yolanda).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54340" y="16002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1489059" y="380998"/>
                </a:moveTo>
                <a:lnTo>
                  <a:pt x="498459" y="380998"/>
                </a:lnTo>
                <a:lnTo>
                  <a:pt x="504447" y="410659"/>
                </a:lnTo>
                <a:lnTo>
                  <a:pt x="520778" y="434881"/>
                </a:lnTo>
                <a:lnTo>
                  <a:pt x="544999" y="451211"/>
                </a:lnTo>
                <a:lnTo>
                  <a:pt x="574661" y="457200"/>
                </a:lnTo>
                <a:lnTo>
                  <a:pt x="1412857" y="457200"/>
                </a:lnTo>
                <a:lnTo>
                  <a:pt x="1442518" y="451211"/>
                </a:lnTo>
                <a:lnTo>
                  <a:pt x="1466740" y="434881"/>
                </a:lnTo>
                <a:lnTo>
                  <a:pt x="1483071" y="410659"/>
                </a:lnTo>
                <a:lnTo>
                  <a:pt x="1489059" y="380998"/>
                </a:lnTo>
                <a:close/>
              </a:path>
              <a:path w="1489075" h="457200">
                <a:moveTo>
                  <a:pt x="1412857" y="0"/>
                </a:moveTo>
                <a:lnTo>
                  <a:pt x="574661" y="0"/>
                </a:lnTo>
                <a:lnTo>
                  <a:pt x="544999" y="5988"/>
                </a:lnTo>
                <a:lnTo>
                  <a:pt x="520778" y="22319"/>
                </a:lnTo>
                <a:lnTo>
                  <a:pt x="504447" y="46541"/>
                </a:lnTo>
                <a:lnTo>
                  <a:pt x="498459" y="76202"/>
                </a:lnTo>
                <a:lnTo>
                  <a:pt x="498459" y="266700"/>
                </a:lnTo>
                <a:lnTo>
                  <a:pt x="0" y="369890"/>
                </a:lnTo>
                <a:lnTo>
                  <a:pt x="498459" y="381000"/>
                </a:lnTo>
                <a:lnTo>
                  <a:pt x="1489059" y="380998"/>
                </a:lnTo>
                <a:lnTo>
                  <a:pt x="1489059" y="76202"/>
                </a:lnTo>
                <a:lnTo>
                  <a:pt x="1483071" y="46541"/>
                </a:lnTo>
                <a:lnTo>
                  <a:pt x="1466740" y="22319"/>
                </a:lnTo>
                <a:lnTo>
                  <a:pt x="1442518" y="5988"/>
                </a:lnTo>
                <a:lnTo>
                  <a:pt x="1412857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4340" y="16002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498459" y="76201"/>
                </a:moveTo>
                <a:lnTo>
                  <a:pt x="504448" y="46540"/>
                </a:lnTo>
                <a:lnTo>
                  <a:pt x="520778" y="22319"/>
                </a:lnTo>
                <a:lnTo>
                  <a:pt x="545000" y="5988"/>
                </a:lnTo>
                <a:lnTo>
                  <a:pt x="574661" y="0"/>
                </a:lnTo>
                <a:lnTo>
                  <a:pt x="663559" y="0"/>
                </a:lnTo>
                <a:lnTo>
                  <a:pt x="911209" y="0"/>
                </a:lnTo>
                <a:lnTo>
                  <a:pt x="1412857" y="0"/>
                </a:lnTo>
                <a:lnTo>
                  <a:pt x="1442518" y="5988"/>
                </a:lnTo>
                <a:lnTo>
                  <a:pt x="1466740" y="22319"/>
                </a:lnTo>
                <a:lnTo>
                  <a:pt x="1483071" y="46540"/>
                </a:lnTo>
                <a:lnTo>
                  <a:pt x="1489059" y="76201"/>
                </a:lnTo>
                <a:lnTo>
                  <a:pt x="1489059" y="266699"/>
                </a:lnTo>
                <a:lnTo>
                  <a:pt x="1489059" y="380999"/>
                </a:lnTo>
                <a:lnTo>
                  <a:pt x="1483071" y="410659"/>
                </a:lnTo>
                <a:lnTo>
                  <a:pt x="1466740" y="434880"/>
                </a:lnTo>
                <a:lnTo>
                  <a:pt x="1442518" y="451211"/>
                </a:lnTo>
                <a:lnTo>
                  <a:pt x="1412857" y="457200"/>
                </a:lnTo>
                <a:lnTo>
                  <a:pt x="911209" y="457200"/>
                </a:lnTo>
                <a:lnTo>
                  <a:pt x="663559" y="457200"/>
                </a:lnTo>
                <a:lnTo>
                  <a:pt x="574661" y="457200"/>
                </a:lnTo>
                <a:lnTo>
                  <a:pt x="545000" y="451211"/>
                </a:lnTo>
                <a:lnTo>
                  <a:pt x="520778" y="434880"/>
                </a:lnTo>
                <a:lnTo>
                  <a:pt x="504448" y="410659"/>
                </a:lnTo>
                <a:lnTo>
                  <a:pt x="498459" y="380998"/>
                </a:lnTo>
                <a:lnTo>
                  <a:pt x="0" y="369889"/>
                </a:lnTo>
                <a:lnTo>
                  <a:pt x="498459" y="266699"/>
                </a:lnTo>
                <a:lnTo>
                  <a:pt x="498459" y="762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5338" y="19812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1489059" y="380998"/>
                </a:moveTo>
                <a:lnTo>
                  <a:pt x="498459" y="380998"/>
                </a:lnTo>
                <a:lnTo>
                  <a:pt x="504448" y="410659"/>
                </a:lnTo>
                <a:lnTo>
                  <a:pt x="520779" y="434881"/>
                </a:lnTo>
                <a:lnTo>
                  <a:pt x="545000" y="451211"/>
                </a:lnTo>
                <a:lnTo>
                  <a:pt x="574662" y="457200"/>
                </a:lnTo>
                <a:lnTo>
                  <a:pt x="1412858" y="457200"/>
                </a:lnTo>
                <a:lnTo>
                  <a:pt x="1442519" y="451211"/>
                </a:lnTo>
                <a:lnTo>
                  <a:pt x="1466741" y="434881"/>
                </a:lnTo>
                <a:lnTo>
                  <a:pt x="1483071" y="410659"/>
                </a:lnTo>
                <a:lnTo>
                  <a:pt x="1489059" y="380998"/>
                </a:lnTo>
                <a:close/>
              </a:path>
              <a:path w="1489075" h="457200">
                <a:moveTo>
                  <a:pt x="1412858" y="0"/>
                </a:moveTo>
                <a:lnTo>
                  <a:pt x="574662" y="0"/>
                </a:lnTo>
                <a:lnTo>
                  <a:pt x="545000" y="5988"/>
                </a:lnTo>
                <a:lnTo>
                  <a:pt x="520779" y="22319"/>
                </a:lnTo>
                <a:lnTo>
                  <a:pt x="504448" y="46541"/>
                </a:lnTo>
                <a:lnTo>
                  <a:pt x="498459" y="76202"/>
                </a:lnTo>
                <a:lnTo>
                  <a:pt x="498459" y="266700"/>
                </a:lnTo>
                <a:lnTo>
                  <a:pt x="0" y="369890"/>
                </a:lnTo>
                <a:lnTo>
                  <a:pt x="498459" y="381000"/>
                </a:lnTo>
                <a:lnTo>
                  <a:pt x="1489059" y="380998"/>
                </a:lnTo>
                <a:lnTo>
                  <a:pt x="1489059" y="76202"/>
                </a:lnTo>
                <a:lnTo>
                  <a:pt x="1483071" y="46541"/>
                </a:lnTo>
                <a:lnTo>
                  <a:pt x="1466741" y="22319"/>
                </a:lnTo>
                <a:lnTo>
                  <a:pt x="1442519" y="5988"/>
                </a:lnTo>
                <a:lnTo>
                  <a:pt x="1412858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5338" y="19812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498459" y="76201"/>
                </a:moveTo>
                <a:lnTo>
                  <a:pt x="504448" y="46540"/>
                </a:lnTo>
                <a:lnTo>
                  <a:pt x="520778" y="22319"/>
                </a:lnTo>
                <a:lnTo>
                  <a:pt x="545000" y="5988"/>
                </a:lnTo>
                <a:lnTo>
                  <a:pt x="574661" y="0"/>
                </a:lnTo>
                <a:lnTo>
                  <a:pt x="663559" y="0"/>
                </a:lnTo>
                <a:lnTo>
                  <a:pt x="911209" y="0"/>
                </a:lnTo>
                <a:lnTo>
                  <a:pt x="1412857" y="0"/>
                </a:lnTo>
                <a:lnTo>
                  <a:pt x="1442518" y="5988"/>
                </a:lnTo>
                <a:lnTo>
                  <a:pt x="1466740" y="22319"/>
                </a:lnTo>
                <a:lnTo>
                  <a:pt x="1483071" y="46540"/>
                </a:lnTo>
                <a:lnTo>
                  <a:pt x="1489059" y="76201"/>
                </a:lnTo>
                <a:lnTo>
                  <a:pt x="1489059" y="266699"/>
                </a:lnTo>
                <a:lnTo>
                  <a:pt x="1489059" y="380999"/>
                </a:lnTo>
                <a:lnTo>
                  <a:pt x="1483071" y="410659"/>
                </a:lnTo>
                <a:lnTo>
                  <a:pt x="1466740" y="434880"/>
                </a:lnTo>
                <a:lnTo>
                  <a:pt x="1442518" y="451211"/>
                </a:lnTo>
                <a:lnTo>
                  <a:pt x="1412857" y="457199"/>
                </a:lnTo>
                <a:lnTo>
                  <a:pt x="911209" y="457199"/>
                </a:lnTo>
                <a:lnTo>
                  <a:pt x="663559" y="457199"/>
                </a:lnTo>
                <a:lnTo>
                  <a:pt x="574661" y="457199"/>
                </a:lnTo>
                <a:lnTo>
                  <a:pt x="545000" y="451211"/>
                </a:lnTo>
                <a:lnTo>
                  <a:pt x="520778" y="434880"/>
                </a:lnTo>
                <a:lnTo>
                  <a:pt x="504448" y="410659"/>
                </a:lnTo>
                <a:lnTo>
                  <a:pt x="498459" y="380997"/>
                </a:lnTo>
                <a:lnTo>
                  <a:pt x="0" y="369888"/>
                </a:lnTo>
                <a:lnTo>
                  <a:pt x="498459" y="266699"/>
                </a:lnTo>
                <a:lnTo>
                  <a:pt x="498459" y="762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0726" y="1655540"/>
            <a:ext cx="114236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ucida Console"/>
                <a:cs typeface="Lucida Console"/>
              </a:rPr>
              <a:t>fact</a:t>
            </a:r>
            <a:endParaRPr sz="2400">
              <a:latin typeface="Lucida Console"/>
              <a:cs typeface="Lucida Console"/>
            </a:endParaRPr>
          </a:p>
          <a:p>
            <a:pPr marL="393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Lucida Console"/>
                <a:cs typeface="Lucida Console"/>
              </a:rPr>
              <a:t>fact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73738" y="22860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1489059" y="380998"/>
                </a:moveTo>
                <a:lnTo>
                  <a:pt x="498459" y="380998"/>
                </a:lnTo>
                <a:lnTo>
                  <a:pt x="504448" y="410659"/>
                </a:lnTo>
                <a:lnTo>
                  <a:pt x="520779" y="434881"/>
                </a:lnTo>
                <a:lnTo>
                  <a:pt x="545000" y="451211"/>
                </a:lnTo>
                <a:lnTo>
                  <a:pt x="574662" y="457200"/>
                </a:lnTo>
                <a:lnTo>
                  <a:pt x="1412858" y="457200"/>
                </a:lnTo>
                <a:lnTo>
                  <a:pt x="1442519" y="451211"/>
                </a:lnTo>
                <a:lnTo>
                  <a:pt x="1466740" y="434881"/>
                </a:lnTo>
                <a:lnTo>
                  <a:pt x="1483071" y="410659"/>
                </a:lnTo>
                <a:lnTo>
                  <a:pt x="1489059" y="380998"/>
                </a:lnTo>
                <a:close/>
              </a:path>
              <a:path w="1489075" h="457200">
                <a:moveTo>
                  <a:pt x="1412858" y="0"/>
                </a:moveTo>
                <a:lnTo>
                  <a:pt x="574662" y="0"/>
                </a:lnTo>
                <a:lnTo>
                  <a:pt x="545000" y="5988"/>
                </a:lnTo>
                <a:lnTo>
                  <a:pt x="520779" y="22319"/>
                </a:lnTo>
                <a:lnTo>
                  <a:pt x="504448" y="46541"/>
                </a:lnTo>
                <a:lnTo>
                  <a:pt x="498459" y="76202"/>
                </a:lnTo>
                <a:lnTo>
                  <a:pt x="498459" y="266700"/>
                </a:lnTo>
                <a:lnTo>
                  <a:pt x="0" y="369890"/>
                </a:lnTo>
                <a:lnTo>
                  <a:pt x="498459" y="381000"/>
                </a:lnTo>
                <a:lnTo>
                  <a:pt x="1489059" y="380998"/>
                </a:lnTo>
                <a:lnTo>
                  <a:pt x="1489059" y="76202"/>
                </a:lnTo>
                <a:lnTo>
                  <a:pt x="1483071" y="46541"/>
                </a:lnTo>
                <a:lnTo>
                  <a:pt x="1466740" y="22319"/>
                </a:lnTo>
                <a:lnTo>
                  <a:pt x="1442519" y="5988"/>
                </a:lnTo>
                <a:lnTo>
                  <a:pt x="1412858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3738" y="22860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498459" y="76201"/>
                </a:moveTo>
                <a:lnTo>
                  <a:pt x="504448" y="46540"/>
                </a:lnTo>
                <a:lnTo>
                  <a:pt x="520778" y="22319"/>
                </a:lnTo>
                <a:lnTo>
                  <a:pt x="545000" y="5988"/>
                </a:lnTo>
                <a:lnTo>
                  <a:pt x="574661" y="0"/>
                </a:lnTo>
                <a:lnTo>
                  <a:pt x="663559" y="0"/>
                </a:lnTo>
                <a:lnTo>
                  <a:pt x="911209" y="0"/>
                </a:lnTo>
                <a:lnTo>
                  <a:pt x="1412857" y="0"/>
                </a:lnTo>
                <a:lnTo>
                  <a:pt x="1442518" y="5988"/>
                </a:lnTo>
                <a:lnTo>
                  <a:pt x="1466740" y="22319"/>
                </a:lnTo>
                <a:lnTo>
                  <a:pt x="1483071" y="46540"/>
                </a:lnTo>
                <a:lnTo>
                  <a:pt x="1489059" y="76201"/>
                </a:lnTo>
                <a:lnTo>
                  <a:pt x="1489059" y="266699"/>
                </a:lnTo>
                <a:lnTo>
                  <a:pt x="1489059" y="380999"/>
                </a:lnTo>
                <a:lnTo>
                  <a:pt x="1483071" y="410659"/>
                </a:lnTo>
                <a:lnTo>
                  <a:pt x="1466740" y="434880"/>
                </a:lnTo>
                <a:lnTo>
                  <a:pt x="1442518" y="451211"/>
                </a:lnTo>
                <a:lnTo>
                  <a:pt x="1412857" y="457199"/>
                </a:lnTo>
                <a:lnTo>
                  <a:pt x="911209" y="457199"/>
                </a:lnTo>
                <a:lnTo>
                  <a:pt x="663559" y="457199"/>
                </a:lnTo>
                <a:lnTo>
                  <a:pt x="574661" y="457199"/>
                </a:lnTo>
                <a:lnTo>
                  <a:pt x="545000" y="451211"/>
                </a:lnTo>
                <a:lnTo>
                  <a:pt x="520778" y="434880"/>
                </a:lnTo>
                <a:lnTo>
                  <a:pt x="504448" y="410659"/>
                </a:lnTo>
                <a:lnTo>
                  <a:pt x="498459" y="380998"/>
                </a:lnTo>
                <a:lnTo>
                  <a:pt x="0" y="369889"/>
                </a:lnTo>
                <a:lnTo>
                  <a:pt x="498459" y="266699"/>
                </a:lnTo>
                <a:lnTo>
                  <a:pt x="498459" y="762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97538" y="26670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1489059" y="380998"/>
                </a:moveTo>
                <a:lnTo>
                  <a:pt x="498459" y="380998"/>
                </a:lnTo>
                <a:lnTo>
                  <a:pt x="504448" y="410659"/>
                </a:lnTo>
                <a:lnTo>
                  <a:pt x="520779" y="434881"/>
                </a:lnTo>
                <a:lnTo>
                  <a:pt x="545000" y="451211"/>
                </a:lnTo>
                <a:lnTo>
                  <a:pt x="574662" y="457200"/>
                </a:lnTo>
                <a:lnTo>
                  <a:pt x="1412858" y="457200"/>
                </a:lnTo>
                <a:lnTo>
                  <a:pt x="1442519" y="451211"/>
                </a:lnTo>
                <a:lnTo>
                  <a:pt x="1466740" y="434881"/>
                </a:lnTo>
                <a:lnTo>
                  <a:pt x="1483071" y="410659"/>
                </a:lnTo>
                <a:lnTo>
                  <a:pt x="1489059" y="380998"/>
                </a:lnTo>
                <a:close/>
              </a:path>
              <a:path w="1489075" h="457200">
                <a:moveTo>
                  <a:pt x="1412858" y="0"/>
                </a:moveTo>
                <a:lnTo>
                  <a:pt x="574662" y="0"/>
                </a:lnTo>
                <a:lnTo>
                  <a:pt x="545000" y="5988"/>
                </a:lnTo>
                <a:lnTo>
                  <a:pt x="520779" y="22319"/>
                </a:lnTo>
                <a:lnTo>
                  <a:pt x="504448" y="46541"/>
                </a:lnTo>
                <a:lnTo>
                  <a:pt x="498459" y="76202"/>
                </a:lnTo>
                <a:lnTo>
                  <a:pt x="498459" y="266700"/>
                </a:lnTo>
                <a:lnTo>
                  <a:pt x="0" y="369890"/>
                </a:lnTo>
                <a:lnTo>
                  <a:pt x="498459" y="381000"/>
                </a:lnTo>
                <a:lnTo>
                  <a:pt x="1489059" y="380998"/>
                </a:lnTo>
                <a:lnTo>
                  <a:pt x="1489059" y="76202"/>
                </a:lnTo>
                <a:lnTo>
                  <a:pt x="1483071" y="46541"/>
                </a:lnTo>
                <a:lnTo>
                  <a:pt x="1466740" y="22319"/>
                </a:lnTo>
                <a:lnTo>
                  <a:pt x="1442519" y="5988"/>
                </a:lnTo>
                <a:lnTo>
                  <a:pt x="1412858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97538" y="26670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498459" y="76201"/>
                </a:moveTo>
                <a:lnTo>
                  <a:pt x="504448" y="46540"/>
                </a:lnTo>
                <a:lnTo>
                  <a:pt x="520778" y="22319"/>
                </a:lnTo>
                <a:lnTo>
                  <a:pt x="545000" y="5988"/>
                </a:lnTo>
                <a:lnTo>
                  <a:pt x="574661" y="0"/>
                </a:lnTo>
                <a:lnTo>
                  <a:pt x="663559" y="0"/>
                </a:lnTo>
                <a:lnTo>
                  <a:pt x="911209" y="0"/>
                </a:lnTo>
                <a:lnTo>
                  <a:pt x="1412857" y="0"/>
                </a:lnTo>
                <a:lnTo>
                  <a:pt x="1442518" y="5988"/>
                </a:lnTo>
                <a:lnTo>
                  <a:pt x="1466740" y="22319"/>
                </a:lnTo>
                <a:lnTo>
                  <a:pt x="1483071" y="46540"/>
                </a:lnTo>
                <a:lnTo>
                  <a:pt x="1489059" y="76201"/>
                </a:lnTo>
                <a:lnTo>
                  <a:pt x="1489059" y="266699"/>
                </a:lnTo>
                <a:lnTo>
                  <a:pt x="1489059" y="381000"/>
                </a:lnTo>
                <a:lnTo>
                  <a:pt x="1483071" y="410659"/>
                </a:lnTo>
                <a:lnTo>
                  <a:pt x="1466740" y="434880"/>
                </a:lnTo>
                <a:lnTo>
                  <a:pt x="1442518" y="451211"/>
                </a:lnTo>
                <a:lnTo>
                  <a:pt x="1412857" y="457199"/>
                </a:lnTo>
                <a:lnTo>
                  <a:pt x="911209" y="457199"/>
                </a:lnTo>
                <a:lnTo>
                  <a:pt x="663559" y="457199"/>
                </a:lnTo>
                <a:lnTo>
                  <a:pt x="574661" y="457199"/>
                </a:lnTo>
                <a:lnTo>
                  <a:pt x="545000" y="451211"/>
                </a:lnTo>
                <a:lnTo>
                  <a:pt x="520778" y="434880"/>
                </a:lnTo>
                <a:lnTo>
                  <a:pt x="504448" y="410659"/>
                </a:lnTo>
                <a:lnTo>
                  <a:pt x="498459" y="380998"/>
                </a:lnTo>
                <a:lnTo>
                  <a:pt x="0" y="369889"/>
                </a:lnTo>
                <a:lnTo>
                  <a:pt x="498459" y="266699"/>
                </a:lnTo>
                <a:lnTo>
                  <a:pt x="498459" y="762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13924" y="2341338"/>
            <a:ext cx="83756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latin typeface="Lucida Console"/>
                <a:cs typeface="Lucida Console"/>
              </a:rPr>
              <a:t>rule  rule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0DB1B1E5-31EA-4D70-84DC-D4DFFB8D7D2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BFC1A88-5CDB-4DD4-9E87-6AF8BCDD9FB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990599" y="1752600"/>
            <a:ext cx="7924800" cy="2286000"/>
          </a:xfrm>
          <a:custGeom>
            <a:avLst/>
            <a:gdLst/>
            <a:ahLst/>
            <a:cxnLst/>
            <a:rect l="l" t="t" r="r" b="b"/>
            <a:pathLst>
              <a:path w="7924800" h="2286000">
                <a:moveTo>
                  <a:pt x="0" y="2286000"/>
                </a:moveTo>
                <a:lnTo>
                  <a:pt x="7924798" y="2286000"/>
                </a:lnTo>
                <a:lnTo>
                  <a:pt x="7924798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E4E4E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599" y="1752600"/>
            <a:ext cx="7924800" cy="2286000"/>
          </a:xfrm>
          <a:custGeom>
            <a:avLst/>
            <a:gdLst/>
            <a:ahLst/>
            <a:cxnLst/>
            <a:rect l="l" t="t" r="r" b="b"/>
            <a:pathLst>
              <a:path w="7924800" h="2286000">
                <a:moveTo>
                  <a:pt x="0" y="0"/>
                </a:moveTo>
                <a:lnTo>
                  <a:pt x="7924797" y="0"/>
                </a:lnTo>
                <a:lnTo>
                  <a:pt x="7924797" y="2285999"/>
                </a:lnTo>
                <a:lnTo>
                  <a:pt x="0" y="228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339" y="1724660"/>
            <a:ext cx="2199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happy(yolanda).  listens2musi</a:t>
            </a:r>
            <a:r>
              <a:rPr sz="2000" dirty="0">
                <a:latin typeface="Arial"/>
                <a:cs typeface="Arial"/>
              </a:rPr>
              <a:t>c(mia).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339" y="2443479"/>
            <a:ext cx="4656455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listens2music(yolanda):- happy(yolanda).  playsAirGuitar(mia):-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listens2music(mia).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339" y="3243579"/>
            <a:ext cx="5555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playsAirGuitar(yolanda):-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listens2music(yolanda).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54340" y="16002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1489059" y="380998"/>
                </a:moveTo>
                <a:lnTo>
                  <a:pt x="498459" y="380998"/>
                </a:lnTo>
                <a:lnTo>
                  <a:pt x="504447" y="410659"/>
                </a:lnTo>
                <a:lnTo>
                  <a:pt x="520778" y="434881"/>
                </a:lnTo>
                <a:lnTo>
                  <a:pt x="544999" y="451211"/>
                </a:lnTo>
                <a:lnTo>
                  <a:pt x="574661" y="457200"/>
                </a:lnTo>
                <a:lnTo>
                  <a:pt x="1412857" y="457200"/>
                </a:lnTo>
                <a:lnTo>
                  <a:pt x="1442518" y="451211"/>
                </a:lnTo>
                <a:lnTo>
                  <a:pt x="1466740" y="434881"/>
                </a:lnTo>
                <a:lnTo>
                  <a:pt x="1483071" y="410659"/>
                </a:lnTo>
                <a:lnTo>
                  <a:pt x="1489059" y="380998"/>
                </a:lnTo>
                <a:close/>
              </a:path>
              <a:path w="1489075" h="457200">
                <a:moveTo>
                  <a:pt x="1412857" y="0"/>
                </a:moveTo>
                <a:lnTo>
                  <a:pt x="574661" y="0"/>
                </a:lnTo>
                <a:lnTo>
                  <a:pt x="544999" y="5988"/>
                </a:lnTo>
                <a:lnTo>
                  <a:pt x="520778" y="22319"/>
                </a:lnTo>
                <a:lnTo>
                  <a:pt x="504447" y="46541"/>
                </a:lnTo>
                <a:lnTo>
                  <a:pt x="498459" y="76202"/>
                </a:lnTo>
                <a:lnTo>
                  <a:pt x="498459" y="266700"/>
                </a:lnTo>
                <a:lnTo>
                  <a:pt x="0" y="369890"/>
                </a:lnTo>
                <a:lnTo>
                  <a:pt x="498459" y="381000"/>
                </a:lnTo>
                <a:lnTo>
                  <a:pt x="1489059" y="380998"/>
                </a:lnTo>
                <a:lnTo>
                  <a:pt x="1489059" y="76202"/>
                </a:lnTo>
                <a:lnTo>
                  <a:pt x="1483071" y="46541"/>
                </a:lnTo>
                <a:lnTo>
                  <a:pt x="1466740" y="22319"/>
                </a:lnTo>
                <a:lnTo>
                  <a:pt x="1442518" y="5988"/>
                </a:lnTo>
                <a:lnTo>
                  <a:pt x="1412857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4340" y="16002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498459" y="76201"/>
                </a:moveTo>
                <a:lnTo>
                  <a:pt x="504448" y="46540"/>
                </a:lnTo>
                <a:lnTo>
                  <a:pt x="520778" y="22319"/>
                </a:lnTo>
                <a:lnTo>
                  <a:pt x="545000" y="5988"/>
                </a:lnTo>
                <a:lnTo>
                  <a:pt x="574661" y="0"/>
                </a:lnTo>
                <a:lnTo>
                  <a:pt x="663559" y="0"/>
                </a:lnTo>
                <a:lnTo>
                  <a:pt x="911209" y="0"/>
                </a:lnTo>
                <a:lnTo>
                  <a:pt x="1412857" y="0"/>
                </a:lnTo>
                <a:lnTo>
                  <a:pt x="1442518" y="5988"/>
                </a:lnTo>
                <a:lnTo>
                  <a:pt x="1466740" y="22319"/>
                </a:lnTo>
                <a:lnTo>
                  <a:pt x="1483071" y="46540"/>
                </a:lnTo>
                <a:lnTo>
                  <a:pt x="1489059" y="76201"/>
                </a:lnTo>
                <a:lnTo>
                  <a:pt x="1489059" y="266699"/>
                </a:lnTo>
                <a:lnTo>
                  <a:pt x="1489059" y="380999"/>
                </a:lnTo>
                <a:lnTo>
                  <a:pt x="1483071" y="410659"/>
                </a:lnTo>
                <a:lnTo>
                  <a:pt x="1466740" y="434880"/>
                </a:lnTo>
                <a:lnTo>
                  <a:pt x="1442518" y="451211"/>
                </a:lnTo>
                <a:lnTo>
                  <a:pt x="1412857" y="457200"/>
                </a:lnTo>
                <a:lnTo>
                  <a:pt x="911209" y="457200"/>
                </a:lnTo>
                <a:lnTo>
                  <a:pt x="663559" y="457200"/>
                </a:lnTo>
                <a:lnTo>
                  <a:pt x="574661" y="457200"/>
                </a:lnTo>
                <a:lnTo>
                  <a:pt x="545000" y="451211"/>
                </a:lnTo>
                <a:lnTo>
                  <a:pt x="520778" y="434880"/>
                </a:lnTo>
                <a:lnTo>
                  <a:pt x="504448" y="410659"/>
                </a:lnTo>
                <a:lnTo>
                  <a:pt x="498459" y="380998"/>
                </a:lnTo>
                <a:lnTo>
                  <a:pt x="0" y="369889"/>
                </a:lnTo>
                <a:lnTo>
                  <a:pt x="498459" y="266699"/>
                </a:lnTo>
                <a:lnTo>
                  <a:pt x="498459" y="762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5338" y="19812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1489059" y="380998"/>
                </a:moveTo>
                <a:lnTo>
                  <a:pt x="498459" y="380998"/>
                </a:lnTo>
                <a:lnTo>
                  <a:pt x="504448" y="410659"/>
                </a:lnTo>
                <a:lnTo>
                  <a:pt x="520779" y="434881"/>
                </a:lnTo>
                <a:lnTo>
                  <a:pt x="545000" y="451211"/>
                </a:lnTo>
                <a:lnTo>
                  <a:pt x="574662" y="457200"/>
                </a:lnTo>
                <a:lnTo>
                  <a:pt x="1412858" y="457200"/>
                </a:lnTo>
                <a:lnTo>
                  <a:pt x="1442519" y="451211"/>
                </a:lnTo>
                <a:lnTo>
                  <a:pt x="1466741" y="434881"/>
                </a:lnTo>
                <a:lnTo>
                  <a:pt x="1483071" y="410659"/>
                </a:lnTo>
                <a:lnTo>
                  <a:pt x="1489059" y="380998"/>
                </a:lnTo>
                <a:close/>
              </a:path>
              <a:path w="1489075" h="457200">
                <a:moveTo>
                  <a:pt x="1412858" y="0"/>
                </a:moveTo>
                <a:lnTo>
                  <a:pt x="574662" y="0"/>
                </a:lnTo>
                <a:lnTo>
                  <a:pt x="545000" y="5988"/>
                </a:lnTo>
                <a:lnTo>
                  <a:pt x="520779" y="22319"/>
                </a:lnTo>
                <a:lnTo>
                  <a:pt x="504448" y="46541"/>
                </a:lnTo>
                <a:lnTo>
                  <a:pt x="498459" y="76202"/>
                </a:lnTo>
                <a:lnTo>
                  <a:pt x="498459" y="266700"/>
                </a:lnTo>
                <a:lnTo>
                  <a:pt x="0" y="369890"/>
                </a:lnTo>
                <a:lnTo>
                  <a:pt x="498459" y="381000"/>
                </a:lnTo>
                <a:lnTo>
                  <a:pt x="1489059" y="380998"/>
                </a:lnTo>
                <a:lnTo>
                  <a:pt x="1489059" y="76202"/>
                </a:lnTo>
                <a:lnTo>
                  <a:pt x="1483071" y="46541"/>
                </a:lnTo>
                <a:lnTo>
                  <a:pt x="1466741" y="22319"/>
                </a:lnTo>
                <a:lnTo>
                  <a:pt x="1442519" y="5988"/>
                </a:lnTo>
                <a:lnTo>
                  <a:pt x="1412858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5338" y="19812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498459" y="76201"/>
                </a:moveTo>
                <a:lnTo>
                  <a:pt x="504448" y="46540"/>
                </a:lnTo>
                <a:lnTo>
                  <a:pt x="520778" y="22319"/>
                </a:lnTo>
                <a:lnTo>
                  <a:pt x="545000" y="5988"/>
                </a:lnTo>
                <a:lnTo>
                  <a:pt x="574661" y="0"/>
                </a:lnTo>
                <a:lnTo>
                  <a:pt x="663559" y="0"/>
                </a:lnTo>
                <a:lnTo>
                  <a:pt x="911209" y="0"/>
                </a:lnTo>
                <a:lnTo>
                  <a:pt x="1412857" y="0"/>
                </a:lnTo>
                <a:lnTo>
                  <a:pt x="1442518" y="5988"/>
                </a:lnTo>
                <a:lnTo>
                  <a:pt x="1466740" y="22319"/>
                </a:lnTo>
                <a:lnTo>
                  <a:pt x="1483071" y="46540"/>
                </a:lnTo>
                <a:lnTo>
                  <a:pt x="1489059" y="76201"/>
                </a:lnTo>
                <a:lnTo>
                  <a:pt x="1489059" y="266699"/>
                </a:lnTo>
                <a:lnTo>
                  <a:pt x="1489059" y="380999"/>
                </a:lnTo>
                <a:lnTo>
                  <a:pt x="1483071" y="410659"/>
                </a:lnTo>
                <a:lnTo>
                  <a:pt x="1466740" y="434880"/>
                </a:lnTo>
                <a:lnTo>
                  <a:pt x="1442518" y="451211"/>
                </a:lnTo>
                <a:lnTo>
                  <a:pt x="1412857" y="457199"/>
                </a:lnTo>
                <a:lnTo>
                  <a:pt x="911209" y="457199"/>
                </a:lnTo>
                <a:lnTo>
                  <a:pt x="663559" y="457199"/>
                </a:lnTo>
                <a:lnTo>
                  <a:pt x="574661" y="457199"/>
                </a:lnTo>
                <a:lnTo>
                  <a:pt x="545000" y="451211"/>
                </a:lnTo>
                <a:lnTo>
                  <a:pt x="520778" y="434880"/>
                </a:lnTo>
                <a:lnTo>
                  <a:pt x="504448" y="410659"/>
                </a:lnTo>
                <a:lnTo>
                  <a:pt x="498459" y="380997"/>
                </a:lnTo>
                <a:lnTo>
                  <a:pt x="0" y="369888"/>
                </a:lnTo>
                <a:lnTo>
                  <a:pt x="498459" y="266699"/>
                </a:lnTo>
                <a:lnTo>
                  <a:pt x="498459" y="762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0726" y="1655540"/>
            <a:ext cx="114236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ucida Console"/>
                <a:cs typeface="Lucida Console"/>
              </a:rPr>
              <a:t>fact</a:t>
            </a:r>
            <a:endParaRPr sz="2400">
              <a:latin typeface="Lucida Console"/>
              <a:cs typeface="Lucida Console"/>
            </a:endParaRPr>
          </a:p>
          <a:p>
            <a:pPr marL="393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Lucida Console"/>
                <a:cs typeface="Lucida Console"/>
              </a:rPr>
              <a:t>fact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73738" y="22860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1489059" y="380998"/>
                </a:moveTo>
                <a:lnTo>
                  <a:pt x="498459" y="380998"/>
                </a:lnTo>
                <a:lnTo>
                  <a:pt x="504448" y="410659"/>
                </a:lnTo>
                <a:lnTo>
                  <a:pt x="520779" y="434881"/>
                </a:lnTo>
                <a:lnTo>
                  <a:pt x="545000" y="451211"/>
                </a:lnTo>
                <a:lnTo>
                  <a:pt x="574662" y="457200"/>
                </a:lnTo>
                <a:lnTo>
                  <a:pt x="1412858" y="457200"/>
                </a:lnTo>
                <a:lnTo>
                  <a:pt x="1442519" y="451211"/>
                </a:lnTo>
                <a:lnTo>
                  <a:pt x="1466740" y="434881"/>
                </a:lnTo>
                <a:lnTo>
                  <a:pt x="1483071" y="410659"/>
                </a:lnTo>
                <a:lnTo>
                  <a:pt x="1489059" y="380998"/>
                </a:lnTo>
                <a:close/>
              </a:path>
              <a:path w="1489075" h="457200">
                <a:moveTo>
                  <a:pt x="1412858" y="0"/>
                </a:moveTo>
                <a:lnTo>
                  <a:pt x="574662" y="0"/>
                </a:lnTo>
                <a:lnTo>
                  <a:pt x="545000" y="5988"/>
                </a:lnTo>
                <a:lnTo>
                  <a:pt x="520779" y="22319"/>
                </a:lnTo>
                <a:lnTo>
                  <a:pt x="504448" y="46541"/>
                </a:lnTo>
                <a:lnTo>
                  <a:pt x="498459" y="76202"/>
                </a:lnTo>
                <a:lnTo>
                  <a:pt x="498459" y="266700"/>
                </a:lnTo>
                <a:lnTo>
                  <a:pt x="0" y="369890"/>
                </a:lnTo>
                <a:lnTo>
                  <a:pt x="498459" y="381000"/>
                </a:lnTo>
                <a:lnTo>
                  <a:pt x="1489059" y="380998"/>
                </a:lnTo>
                <a:lnTo>
                  <a:pt x="1489059" y="76202"/>
                </a:lnTo>
                <a:lnTo>
                  <a:pt x="1483071" y="46541"/>
                </a:lnTo>
                <a:lnTo>
                  <a:pt x="1466740" y="22319"/>
                </a:lnTo>
                <a:lnTo>
                  <a:pt x="1442519" y="5988"/>
                </a:lnTo>
                <a:lnTo>
                  <a:pt x="1412858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3738" y="22860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498459" y="76201"/>
                </a:moveTo>
                <a:lnTo>
                  <a:pt x="504448" y="46540"/>
                </a:lnTo>
                <a:lnTo>
                  <a:pt x="520778" y="22319"/>
                </a:lnTo>
                <a:lnTo>
                  <a:pt x="545000" y="5988"/>
                </a:lnTo>
                <a:lnTo>
                  <a:pt x="574661" y="0"/>
                </a:lnTo>
                <a:lnTo>
                  <a:pt x="663559" y="0"/>
                </a:lnTo>
                <a:lnTo>
                  <a:pt x="911209" y="0"/>
                </a:lnTo>
                <a:lnTo>
                  <a:pt x="1412857" y="0"/>
                </a:lnTo>
                <a:lnTo>
                  <a:pt x="1442518" y="5988"/>
                </a:lnTo>
                <a:lnTo>
                  <a:pt x="1466740" y="22319"/>
                </a:lnTo>
                <a:lnTo>
                  <a:pt x="1483071" y="46540"/>
                </a:lnTo>
                <a:lnTo>
                  <a:pt x="1489059" y="76201"/>
                </a:lnTo>
                <a:lnTo>
                  <a:pt x="1489059" y="266699"/>
                </a:lnTo>
                <a:lnTo>
                  <a:pt x="1489059" y="380999"/>
                </a:lnTo>
                <a:lnTo>
                  <a:pt x="1483071" y="410659"/>
                </a:lnTo>
                <a:lnTo>
                  <a:pt x="1466740" y="434880"/>
                </a:lnTo>
                <a:lnTo>
                  <a:pt x="1442518" y="451211"/>
                </a:lnTo>
                <a:lnTo>
                  <a:pt x="1412857" y="457199"/>
                </a:lnTo>
                <a:lnTo>
                  <a:pt x="911209" y="457199"/>
                </a:lnTo>
                <a:lnTo>
                  <a:pt x="663559" y="457199"/>
                </a:lnTo>
                <a:lnTo>
                  <a:pt x="574661" y="457199"/>
                </a:lnTo>
                <a:lnTo>
                  <a:pt x="545000" y="451211"/>
                </a:lnTo>
                <a:lnTo>
                  <a:pt x="520778" y="434880"/>
                </a:lnTo>
                <a:lnTo>
                  <a:pt x="504448" y="410659"/>
                </a:lnTo>
                <a:lnTo>
                  <a:pt x="498459" y="380998"/>
                </a:lnTo>
                <a:lnTo>
                  <a:pt x="0" y="369889"/>
                </a:lnTo>
                <a:lnTo>
                  <a:pt x="498459" y="266699"/>
                </a:lnTo>
                <a:lnTo>
                  <a:pt x="498459" y="762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97538" y="26670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1489059" y="380998"/>
                </a:moveTo>
                <a:lnTo>
                  <a:pt x="498459" y="380998"/>
                </a:lnTo>
                <a:lnTo>
                  <a:pt x="504448" y="410659"/>
                </a:lnTo>
                <a:lnTo>
                  <a:pt x="520779" y="434881"/>
                </a:lnTo>
                <a:lnTo>
                  <a:pt x="545000" y="451211"/>
                </a:lnTo>
                <a:lnTo>
                  <a:pt x="574662" y="457200"/>
                </a:lnTo>
                <a:lnTo>
                  <a:pt x="1412858" y="457200"/>
                </a:lnTo>
                <a:lnTo>
                  <a:pt x="1442519" y="451211"/>
                </a:lnTo>
                <a:lnTo>
                  <a:pt x="1466740" y="434881"/>
                </a:lnTo>
                <a:lnTo>
                  <a:pt x="1483071" y="410659"/>
                </a:lnTo>
                <a:lnTo>
                  <a:pt x="1489059" y="380998"/>
                </a:lnTo>
                <a:close/>
              </a:path>
              <a:path w="1489075" h="457200">
                <a:moveTo>
                  <a:pt x="1412858" y="0"/>
                </a:moveTo>
                <a:lnTo>
                  <a:pt x="574662" y="0"/>
                </a:lnTo>
                <a:lnTo>
                  <a:pt x="545000" y="5988"/>
                </a:lnTo>
                <a:lnTo>
                  <a:pt x="520779" y="22319"/>
                </a:lnTo>
                <a:lnTo>
                  <a:pt x="504448" y="46541"/>
                </a:lnTo>
                <a:lnTo>
                  <a:pt x="498459" y="76202"/>
                </a:lnTo>
                <a:lnTo>
                  <a:pt x="498459" y="266700"/>
                </a:lnTo>
                <a:lnTo>
                  <a:pt x="0" y="369890"/>
                </a:lnTo>
                <a:lnTo>
                  <a:pt x="498459" y="381000"/>
                </a:lnTo>
                <a:lnTo>
                  <a:pt x="1489059" y="380998"/>
                </a:lnTo>
                <a:lnTo>
                  <a:pt x="1489059" y="76202"/>
                </a:lnTo>
                <a:lnTo>
                  <a:pt x="1483071" y="46541"/>
                </a:lnTo>
                <a:lnTo>
                  <a:pt x="1466740" y="22319"/>
                </a:lnTo>
                <a:lnTo>
                  <a:pt x="1442519" y="5988"/>
                </a:lnTo>
                <a:lnTo>
                  <a:pt x="1412858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97538" y="26670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498459" y="76201"/>
                </a:moveTo>
                <a:lnTo>
                  <a:pt x="504448" y="46540"/>
                </a:lnTo>
                <a:lnTo>
                  <a:pt x="520778" y="22319"/>
                </a:lnTo>
                <a:lnTo>
                  <a:pt x="545000" y="5988"/>
                </a:lnTo>
                <a:lnTo>
                  <a:pt x="574661" y="0"/>
                </a:lnTo>
                <a:lnTo>
                  <a:pt x="663559" y="0"/>
                </a:lnTo>
                <a:lnTo>
                  <a:pt x="911209" y="0"/>
                </a:lnTo>
                <a:lnTo>
                  <a:pt x="1412857" y="0"/>
                </a:lnTo>
                <a:lnTo>
                  <a:pt x="1442518" y="5988"/>
                </a:lnTo>
                <a:lnTo>
                  <a:pt x="1466740" y="22319"/>
                </a:lnTo>
                <a:lnTo>
                  <a:pt x="1483071" y="46540"/>
                </a:lnTo>
                <a:lnTo>
                  <a:pt x="1489059" y="76201"/>
                </a:lnTo>
                <a:lnTo>
                  <a:pt x="1489059" y="266699"/>
                </a:lnTo>
                <a:lnTo>
                  <a:pt x="1489059" y="381000"/>
                </a:lnTo>
                <a:lnTo>
                  <a:pt x="1483071" y="410659"/>
                </a:lnTo>
                <a:lnTo>
                  <a:pt x="1466740" y="434880"/>
                </a:lnTo>
                <a:lnTo>
                  <a:pt x="1442518" y="451211"/>
                </a:lnTo>
                <a:lnTo>
                  <a:pt x="1412857" y="457199"/>
                </a:lnTo>
                <a:lnTo>
                  <a:pt x="911209" y="457199"/>
                </a:lnTo>
                <a:lnTo>
                  <a:pt x="663559" y="457199"/>
                </a:lnTo>
                <a:lnTo>
                  <a:pt x="574661" y="457199"/>
                </a:lnTo>
                <a:lnTo>
                  <a:pt x="545000" y="451211"/>
                </a:lnTo>
                <a:lnTo>
                  <a:pt x="520778" y="434880"/>
                </a:lnTo>
                <a:lnTo>
                  <a:pt x="504448" y="410659"/>
                </a:lnTo>
                <a:lnTo>
                  <a:pt x="498459" y="380998"/>
                </a:lnTo>
                <a:lnTo>
                  <a:pt x="0" y="369889"/>
                </a:lnTo>
                <a:lnTo>
                  <a:pt x="498459" y="266699"/>
                </a:lnTo>
                <a:lnTo>
                  <a:pt x="498459" y="762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13924" y="2341338"/>
            <a:ext cx="83756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latin typeface="Lucida Console"/>
                <a:cs typeface="Lucida Console"/>
              </a:rPr>
              <a:t>rule  rule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11938" y="31877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1489059" y="380998"/>
                </a:moveTo>
                <a:lnTo>
                  <a:pt x="498459" y="380998"/>
                </a:lnTo>
                <a:lnTo>
                  <a:pt x="504448" y="410659"/>
                </a:lnTo>
                <a:lnTo>
                  <a:pt x="520779" y="434881"/>
                </a:lnTo>
                <a:lnTo>
                  <a:pt x="545000" y="451211"/>
                </a:lnTo>
                <a:lnTo>
                  <a:pt x="574662" y="457200"/>
                </a:lnTo>
                <a:lnTo>
                  <a:pt x="1412858" y="457200"/>
                </a:lnTo>
                <a:lnTo>
                  <a:pt x="1442519" y="451211"/>
                </a:lnTo>
                <a:lnTo>
                  <a:pt x="1466740" y="434881"/>
                </a:lnTo>
                <a:lnTo>
                  <a:pt x="1483071" y="410659"/>
                </a:lnTo>
                <a:lnTo>
                  <a:pt x="1489059" y="380998"/>
                </a:lnTo>
                <a:close/>
              </a:path>
              <a:path w="1489075" h="457200">
                <a:moveTo>
                  <a:pt x="1412858" y="0"/>
                </a:moveTo>
                <a:lnTo>
                  <a:pt x="574662" y="0"/>
                </a:lnTo>
                <a:lnTo>
                  <a:pt x="545000" y="5988"/>
                </a:lnTo>
                <a:lnTo>
                  <a:pt x="520779" y="22319"/>
                </a:lnTo>
                <a:lnTo>
                  <a:pt x="504448" y="46541"/>
                </a:lnTo>
                <a:lnTo>
                  <a:pt x="498459" y="76202"/>
                </a:lnTo>
                <a:lnTo>
                  <a:pt x="498459" y="266700"/>
                </a:lnTo>
                <a:lnTo>
                  <a:pt x="0" y="274306"/>
                </a:lnTo>
                <a:lnTo>
                  <a:pt x="498459" y="381000"/>
                </a:lnTo>
                <a:lnTo>
                  <a:pt x="1489059" y="380998"/>
                </a:lnTo>
                <a:lnTo>
                  <a:pt x="1489059" y="76202"/>
                </a:lnTo>
                <a:lnTo>
                  <a:pt x="1483071" y="46541"/>
                </a:lnTo>
                <a:lnTo>
                  <a:pt x="1466740" y="22319"/>
                </a:lnTo>
                <a:lnTo>
                  <a:pt x="1442519" y="5988"/>
                </a:lnTo>
                <a:lnTo>
                  <a:pt x="1412858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11938" y="3187700"/>
            <a:ext cx="1489075" cy="457200"/>
          </a:xfrm>
          <a:custGeom>
            <a:avLst/>
            <a:gdLst/>
            <a:ahLst/>
            <a:cxnLst/>
            <a:rect l="l" t="t" r="r" b="b"/>
            <a:pathLst>
              <a:path w="1489075" h="457200">
                <a:moveTo>
                  <a:pt x="498460" y="76201"/>
                </a:moveTo>
                <a:lnTo>
                  <a:pt x="504448" y="46540"/>
                </a:lnTo>
                <a:lnTo>
                  <a:pt x="520779" y="22319"/>
                </a:lnTo>
                <a:lnTo>
                  <a:pt x="545000" y="5988"/>
                </a:lnTo>
                <a:lnTo>
                  <a:pt x="574662" y="0"/>
                </a:lnTo>
                <a:lnTo>
                  <a:pt x="663560" y="0"/>
                </a:lnTo>
                <a:lnTo>
                  <a:pt x="911210" y="0"/>
                </a:lnTo>
                <a:lnTo>
                  <a:pt x="1412857" y="0"/>
                </a:lnTo>
                <a:lnTo>
                  <a:pt x="1442518" y="5988"/>
                </a:lnTo>
                <a:lnTo>
                  <a:pt x="1466740" y="22319"/>
                </a:lnTo>
                <a:lnTo>
                  <a:pt x="1483071" y="46540"/>
                </a:lnTo>
                <a:lnTo>
                  <a:pt x="1489060" y="76201"/>
                </a:lnTo>
                <a:lnTo>
                  <a:pt x="1489060" y="266699"/>
                </a:lnTo>
                <a:lnTo>
                  <a:pt x="1489060" y="380999"/>
                </a:lnTo>
                <a:lnTo>
                  <a:pt x="1483071" y="410659"/>
                </a:lnTo>
                <a:lnTo>
                  <a:pt x="1466740" y="434880"/>
                </a:lnTo>
                <a:lnTo>
                  <a:pt x="1442518" y="451211"/>
                </a:lnTo>
                <a:lnTo>
                  <a:pt x="1412857" y="457200"/>
                </a:lnTo>
                <a:lnTo>
                  <a:pt x="911210" y="457200"/>
                </a:lnTo>
                <a:lnTo>
                  <a:pt x="663560" y="457200"/>
                </a:lnTo>
                <a:lnTo>
                  <a:pt x="574662" y="457200"/>
                </a:lnTo>
                <a:lnTo>
                  <a:pt x="545000" y="451211"/>
                </a:lnTo>
                <a:lnTo>
                  <a:pt x="520779" y="434880"/>
                </a:lnTo>
                <a:lnTo>
                  <a:pt x="504448" y="410659"/>
                </a:lnTo>
                <a:lnTo>
                  <a:pt x="498460" y="380998"/>
                </a:lnTo>
                <a:lnTo>
                  <a:pt x="0" y="274306"/>
                </a:lnTo>
                <a:lnTo>
                  <a:pt x="498460" y="266699"/>
                </a:lnTo>
                <a:lnTo>
                  <a:pt x="498460" y="762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28324" y="3243038"/>
            <a:ext cx="761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ucida Console"/>
                <a:cs typeface="Lucida Console"/>
              </a:rPr>
              <a:t>rule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2DE64D1-38AC-4756-B4B3-6F74076A377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21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B36ECEC-DC30-40A8-8BF3-88842B5474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990599" y="1752600"/>
            <a:ext cx="7924800" cy="2286000"/>
          </a:xfrm>
          <a:custGeom>
            <a:avLst/>
            <a:gdLst/>
            <a:ahLst/>
            <a:cxnLst/>
            <a:rect l="l" t="t" r="r" b="b"/>
            <a:pathLst>
              <a:path w="7924800" h="2286000">
                <a:moveTo>
                  <a:pt x="0" y="2286000"/>
                </a:moveTo>
                <a:lnTo>
                  <a:pt x="7924798" y="2286000"/>
                </a:lnTo>
                <a:lnTo>
                  <a:pt x="7924798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E4E4E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599" y="1752600"/>
            <a:ext cx="7924800" cy="2286000"/>
          </a:xfrm>
          <a:custGeom>
            <a:avLst/>
            <a:gdLst/>
            <a:ahLst/>
            <a:cxnLst/>
            <a:rect l="l" t="t" r="r" b="b"/>
            <a:pathLst>
              <a:path w="7924800" h="2286000">
                <a:moveTo>
                  <a:pt x="0" y="0"/>
                </a:moveTo>
                <a:lnTo>
                  <a:pt x="7924797" y="0"/>
                </a:lnTo>
                <a:lnTo>
                  <a:pt x="7924797" y="2285999"/>
                </a:lnTo>
                <a:lnTo>
                  <a:pt x="0" y="228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339" y="1724660"/>
            <a:ext cx="5555615" cy="184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61054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happy(yolanda).  listens2musi</a:t>
            </a:r>
            <a:r>
              <a:rPr sz="2000" dirty="0">
                <a:latin typeface="Arial"/>
                <a:cs typeface="Arial"/>
              </a:rPr>
              <a:t>c(mia).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900"/>
              </a:lnSpc>
              <a:spcBef>
                <a:spcPts val="80"/>
              </a:spcBef>
            </a:pPr>
            <a:r>
              <a:rPr sz="2000" spc="-5" dirty="0">
                <a:latin typeface="Arial"/>
                <a:cs typeface="Arial"/>
              </a:rPr>
              <a:t>listens2music(yolanda):- happy(yolanda).  playsAirGuitar(mia):- listens2music(mia).  playsAirGuitar(yolanda):-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listens2music(yolanda).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984625"/>
            <a:ext cx="990600" cy="892175"/>
          </a:xfrm>
          <a:custGeom>
            <a:avLst/>
            <a:gdLst/>
            <a:ahLst/>
            <a:cxnLst/>
            <a:rect l="l" t="t" r="r" b="b"/>
            <a:pathLst>
              <a:path w="990600" h="892175">
                <a:moveTo>
                  <a:pt x="914397" y="434975"/>
                </a:moveTo>
                <a:lnTo>
                  <a:pt x="76201" y="434975"/>
                </a:lnTo>
                <a:lnTo>
                  <a:pt x="46540" y="440963"/>
                </a:lnTo>
                <a:lnTo>
                  <a:pt x="22318" y="457294"/>
                </a:lnTo>
                <a:lnTo>
                  <a:pt x="5988" y="481516"/>
                </a:lnTo>
                <a:lnTo>
                  <a:pt x="0" y="511175"/>
                </a:lnTo>
                <a:lnTo>
                  <a:pt x="0" y="815973"/>
                </a:lnTo>
                <a:lnTo>
                  <a:pt x="5988" y="845634"/>
                </a:lnTo>
                <a:lnTo>
                  <a:pt x="22318" y="869856"/>
                </a:lnTo>
                <a:lnTo>
                  <a:pt x="46540" y="886186"/>
                </a:lnTo>
                <a:lnTo>
                  <a:pt x="76201" y="892175"/>
                </a:lnTo>
                <a:lnTo>
                  <a:pt x="914397" y="892175"/>
                </a:lnTo>
                <a:lnTo>
                  <a:pt x="944058" y="886186"/>
                </a:lnTo>
                <a:lnTo>
                  <a:pt x="968280" y="869856"/>
                </a:lnTo>
                <a:lnTo>
                  <a:pt x="984611" y="845634"/>
                </a:lnTo>
                <a:lnTo>
                  <a:pt x="990600" y="815973"/>
                </a:lnTo>
                <a:lnTo>
                  <a:pt x="990599" y="511175"/>
                </a:lnTo>
                <a:lnTo>
                  <a:pt x="984611" y="481516"/>
                </a:lnTo>
                <a:lnTo>
                  <a:pt x="968280" y="457294"/>
                </a:lnTo>
                <a:lnTo>
                  <a:pt x="944058" y="440963"/>
                </a:lnTo>
                <a:lnTo>
                  <a:pt x="914397" y="434975"/>
                </a:lnTo>
                <a:close/>
              </a:path>
              <a:path w="990600" h="892175">
                <a:moveTo>
                  <a:pt x="873104" y="0"/>
                </a:moveTo>
                <a:lnTo>
                  <a:pt x="577850" y="434975"/>
                </a:lnTo>
                <a:lnTo>
                  <a:pt x="825500" y="434975"/>
                </a:lnTo>
                <a:lnTo>
                  <a:pt x="873104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3999" y="3984624"/>
            <a:ext cx="990600" cy="892175"/>
          </a:xfrm>
          <a:custGeom>
            <a:avLst/>
            <a:gdLst/>
            <a:ahLst/>
            <a:cxnLst/>
            <a:rect l="l" t="t" r="r" b="b"/>
            <a:pathLst>
              <a:path w="990600" h="892175">
                <a:moveTo>
                  <a:pt x="0" y="511177"/>
                </a:moveTo>
                <a:lnTo>
                  <a:pt x="5988" y="481516"/>
                </a:lnTo>
                <a:lnTo>
                  <a:pt x="22319" y="457294"/>
                </a:lnTo>
                <a:lnTo>
                  <a:pt x="46540" y="440964"/>
                </a:lnTo>
                <a:lnTo>
                  <a:pt x="76202" y="434975"/>
                </a:lnTo>
                <a:lnTo>
                  <a:pt x="577849" y="434975"/>
                </a:lnTo>
                <a:lnTo>
                  <a:pt x="873104" y="0"/>
                </a:lnTo>
                <a:lnTo>
                  <a:pt x="825499" y="434975"/>
                </a:lnTo>
                <a:lnTo>
                  <a:pt x="914397" y="434975"/>
                </a:lnTo>
                <a:lnTo>
                  <a:pt x="944058" y="440964"/>
                </a:lnTo>
                <a:lnTo>
                  <a:pt x="968280" y="457294"/>
                </a:lnTo>
                <a:lnTo>
                  <a:pt x="984611" y="481516"/>
                </a:lnTo>
                <a:lnTo>
                  <a:pt x="990599" y="511177"/>
                </a:lnTo>
                <a:lnTo>
                  <a:pt x="990599" y="625475"/>
                </a:lnTo>
                <a:lnTo>
                  <a:pt x="990599" y="815973"/>
                </a:lnTo>
                <a:lnTo>
                  <a:pt x="984611" y="845635"/>
                </a:lnTo>
                <a:lnTo>
                  <a:pt x="968280" y="869856"/>
                </a:lnTo>
                <a:lnTo>
                  <a:pt x="944058" y="886187"/>
                </a:lnTo>
                <a:lnTo>
                  <a:pt x="914397" y="892175"/>
                </a:lnTo>
                <a:lnTo>
                  <a:pt x="825499" y="892175"/>
                </a:lnTo>
                <a:lnTo>
                  <a:pt x="577849" y="892175"/>
                </a:lnTo>
                <a:lnTo>
                  <a:pt x="76202" y="892175"/>
                </a:lnTo>
                <a:lnTo>
                  <a:pt x="46540" y="886187"/>
                </a:lnTo>
                <a:lnTo>
                  <a:pt x="22319" y="869856"/>
                </a:lnTo>
                <a:lnTo>
                  <a:pt x="5988" y="845635"/>
                </a:lnTo>
                <a:lnTo>
                  <a:pt x="0" y="815973"/>
                </a:lnTo>
                <a:lnTo>
                  <a:pt x="0" y="625475"/>
                </a:lnTo>
                <a:lnTo>
                  <a:pt x="0" y="51117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41926" y="4474939"/>
            <a:ext cx="761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ucida Console"/>
                <a:cs typeface="Lucida Console"/>
              </a:rPr>
              <a:t>head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7198" y="3984625"/>
            <a:ext cx="990600" cy="892175"/>
          </a:xfrm>
          <a:custGeom>
            <a:avLst/>
            <a:gdLst/>
            <a:ahLst/>
            <a:cxnLst/>
            <a:rect l="l" t="t" r="r" b="b"/>
            <a:pathLst>
              <a:path w="990600" h="892175">
                <a:moveTo>
                  <a:pt x="914398" y="434975"/>
                </a:moveTo>
                <a:lnTo>
                  <a:pt x="76202" y="434975"/>
                </a:lnTo>
                <a:lnTo>
                  <a:pt x="46541" y="440963"/>
                </a:lnTo>
                <a:lnTo>
                  <a:pt x="22319" y="457294"/>
                </a:lnTo>
                <a:lnTo>
                  <a:pt x="5988" y="481516"/>
                </a:lnTo>
                <a:lnTo>
                  <a:pt x="0" y="511175"/>
                </a:lnTo>
                <a:lnTo>
                  <a:pt x="0" y="815973"/>
                </a:lnTo>
                <a:lnTo>
                  <a:pt x="5988" y="845634"/>
                </a:lnTo>
                <a:lnTo>
                  <a:pt x="22319" y="869856"/>
                </a:lnTo>
                <a:lnTo>
                  <a:pt x="46541" y="886186"/>
                </a:lnTo>
                <a:lnTo>
                  <a:pt x="76202" y="892175"/>
                </a:lnTo>
                <a:lnTo>
                  <a:pt x="914398" y="892175"/>
                </a:lnTo>
                <a:lnTo>
                  <a:pt x="944059" y="886186"/>
                </a:lnTo>
                <a:lnTo>
                  <a:pt x="968281" y="869856"/>
                </a:lnTo>
                <a:lnTo>
                  <a:pt x="984611" y="845634"/>
                </a:lnTo>
                <a:lnTo>
                  <a:pt x="990600" y="815973"/>
                </a:lnTo>
                <a:lnTo>
                  <a:pt x="990599" y="511175"/>
                </a:lnTo>
                <a:lnTo>
                  <a:pt x="984611" y="481516"/>
                </a:lnTo>
                <a:lnTo>
                  <a:pt x="968281" y="457294"/>
                </a:lnTo>
                <a:lnTo>
                  <a:pt x="944059" y="440963"/>
                </a:lnTo>
                <a:lnTo>
                  <a:pt x="914398" y="434975"/>
                </a:lnTo>
                <a:close/>
              </a:path>
              <a:path w="990600" h="892175">
                <a:moveTo>
                  <a:pt x="873105" y="0"/>
                </a:moveTo>
                <a:lnTo>
                  <a:pt x="577850" y="434975"/>
                </a:lnTo>
                <a:lnTo>
                  <a:pt x="825500" y="434975"/>
                </a:lnTo>
                <a:lnTo>
                  <a:pt x="873105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198" y="3984624"/>
            <a:ext cx="990600" cy="892175"/>
          </a:xfrm>
          <a:custGeom>
            <a:avLst/>
            <a:gdLst/>
            <a:ahLst/>
            <a:cxnLst/>
            <a:rect l="l" t="t" r="r" b="b"/>
            <a:pathLst>
              <a:path w="990600" h="892175">
                <a:moveTo>
                  <a:pt x="0" y="511177"/>
                </a:moveTo>
                <a:lnTo>
                  <a:pt x="5988" y="481516"/>
                </a:lnTo>
                <a:lnTo>
                  <a:pt x="22319" y="457294"/>
                </a:lnTo>
                <a:lnTo>
                  <a:pt x="46540" y="440964"/>
                </a:lnTo>
                <a:lnTo>
                  <a:pt x="76201" y="434975"/>
                </a:lnTo>
                <a:lnTo>
                  <a:pt x="577849" y="434975"/>
                </a:lnTo>
                <a:lnTo>
                  <a:pt x="873104" y="0"/>
                </a:lnTo>
                <a:lnTo>
                  <a:pt x="825499" y="434975"/>
                </a:lnTo>
                <a:lnTo>
                  <a:pt x="914397" y="434975"/>
                </a:lnTo>
                <a:lnTo>
                  <a:pt x="944058" y="440964"/>
                </a:lnTo>
                <a:lnTo>
                  <a:pt x="968280" y="457294"/>
                </a:lnTo>
                <a:lnTo>
                  <a:pt x="984611" y="481516"/>
                </a:lnTo>
                <a:lnTo>
                  <a:pt x="990599" y="511177"/>
                </a:lnTo>
                <a:lnTo>
                  <a:pt x="990599" y="625475"/>
                </a:lnTo>
                <a:lnTo>
                  <a:pt x="990599" y="815973"/>
                </a:lnTo>
                <a:lnTo>
                  <a:pt x="984611" y="845635"/>
                </a:lnTo>
                <a:lnTo>
                  <a:pt x="968280" y="869856"/>
                </a:lnTo>
                <a:lnTo>
                  <a:pt x="944058" y="886187"/>
                </a:lnTo>
                <a:lnTo>
                  <a:pt x="914397" y="892175"/>
                </a:lnTo>
                <a:lnTo>
                  <a:pt x="825499" y="892175"/>
                </a:lnTo>
                <a:lnTo>
                  <a:pt x="577849" y="892175"/>
                </a:lnTo>
                <a:lnTo>
                  <a:pt x="76201" y="892175"/>
                </a:lnTo>
                <a:lnTo>
                  <a:pt x="46540" y="886187"/>
                </a:lnTo>
                <a:lnTo>
                  <a:pt x="22319" y="869856"/>
                </a:lnTo>
                <a:lnTo>
                  <a:pt x="5988" y="845635"/>
                </a:lnTo>
                <a:lnTo>
                  <a:pt x="0" y="815973"/>
                </a:lnTo>
                <a:lnTo>
                  <a:pt x="0" y="625475"/>
                </a:lnTo>
                <a:lnTo>
                  <a:pt x="0" y="51117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85126" y="4474939"/>
            <a:ext cx="761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ucida Console"/>
                <a:cs typeface="Lucida Console"/>
              </a:rPr>
              <a:t>body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9199" y="36576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599" y="0"/>
                </a:moveTo>
                <a:lnTo>
                  <a:pt x="2507114" y="40514"/>
                </a:lnTo>
                <a:lnTo>
                  <a:pt x="2485989" y="76919"/>
                </a:lnTo>
                <a:lnTo>
                  <a:pt x="2453223" y="107763"/>
                </a:lnTo>
                <a:lnTo>
                  <a:pt x="2410813" y="131593"/>
                </a:lnTo>
                <a:lnTo>
                  <a:pt x="2360756" y="146956"/>
                </a:lnTo>
                <a:lnTo>
                  <a:pt x="2305049" y="152400"/>
                </a:lnTo>
                <a:lnTo>
                  <a:pt x="1436573" y="152400"/>
                </a:lnTo>
                <a:lnTo>
                  <a:pt x="1380867" y="157843"/>
                </a:lnTo>
                <a:lnTo>
                  <a:pt x="1330809" y="173207"/>
                </a:lnTo>
                <a:lnTo>
                  <a:pt x="1288399" y="197036"/>
                </a:lnTo>
                <a:lnTo>
                  <a:pt x="1255633" y="227880"/>
                </a:lnTo>
                <a:lnTo>
                  <a:pt x="1234509" y="264286"/>
                </a:lnTo>
                <a:lnTo>
                  <a:pt x="1227023" y="304800"/>
                </a:lnTo>
                <a:lnTo>
                  <a:pt x="1219538" y="264286"/>
                </a:lnTo>
                <a:lnTo>
                  <a:pt x="1198413" y="227880"/>
                </a:lnTo>
                <a:lnTo>
                  <a:pt x="1165647" y="197036"/>
                </a:lnTo>
                <a:lnTo>
                  <a:pt x="1123237" y="173207"/>
                </a:lnTo>
                <a:lnTo>
                  <a:pt x="1073180" y="157843"/>
                </a:lnTo>
                <a:lnTo>
                  <a:pt x="1017473" y="152400"/>
                </a:lnTo>
                <a:lnTo>
                  <a:pt x="209549" y="152400"/>
                </a:lnTo>
                <a:lnTo>
                  <a:pt x="153843" y="146956"/>
                </a:lnTo>
                <a:lnTo>
                  <a:pt x="103786" y="131593"/>
                </a:lnTo>
                <a:lnTo>
                  <a:pt x="61375" y="107763"/>
                </a:lnTo>
                <a:lnTo>
                  <a:pt x="28609" y="76919"/>
                </a:lnTo>
                <a:lnTo>
                  <a:pt x="7485" y="40514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6200" y="3657600"/>
            <a:ext cx="2667000" cy="304800"/>
          </a:xfrm>
          <a:custGeom>
            <a:avLst/>
            <a:gdLst/>
            <a:ahLst/>
            <a:cxnLst/>
            <a:rect l="l" t="t" r="r" b="b"/>
            <a:pathLst>
              <a:path w="2667000" h="304800">
                <a:moveTo>
                  <a:pt x="2666999" y="0"/>
                </a:moveTo>
                <a:lnTo>
                  <a:pt x="2659060" y="40514"/>
                </a:lnTo>
                <a:lnTo>
                  <a:pt x="2636655" y="76919"/>
                </a:lnTo>
                <a:lnTo>
                  <a:pt x="2601903" y="107763"/>
                </a:lnTo>
                <a:lnTo>
                  <a:pt x="2556922" y="131593"/>
                </a:lnTo>
                <a:lnTo>
                  <a:pt x="2503831" y="146956"/>
                </a:lnTo>
                <a:lnTo>
                  <a:pt x="2444748" y="152400"/>
                </a:lnTo>
                <a:lnTo>
                  <a:pt x="1523639" y="152400"/>
                </a:lnTo>
                <a:lnTo>
                  <a:pt x="1464556" y="157843"/>
                </a:lnTo>
                <a:lnTo>
                  <a:pt x="1411465" y="173207"/>
                </a:lnTo>
                <a:lnTo>
                  <a:pt x="1366484" y="197036"/>
                </a:lnTo>
                <a:lnTo>
                  <a:pt x="1331732" y="227880"/>
                </a:lnTo>
                <a:lnTo>
                  <a:pt x="1309327" y="264286"/>
                </a:lnTo>
                <a:lnTo>
                  <a:pt x="1301388" y="304800"/>
                </a:lnTo>
                <a:lnTo>
                  <a:pt x="1293449" y="264286"/>
                </a:lnTo>
                <a:lnTo>
                  <a:pt x="1271044" y="227880"/>
                </a:lnTo>
                <a:lnTo>
                  <a:pt x="1236292" y="197036"/>
                </a:lnTo>
                <a:lnTo>
                  <a:pt x="1191312" y="173207"/>
                </a:lnTo>
                <a:lnTo>
                  <a:pt x="1138220" y="157843"/>
                </a:lnTo>
                <a:lnTo>
                  <a:pt x="1079137" y="152400"/>
                </a:lnTo>
                <a:lnTo>
                  <a:pt x="222250" y="152400"/>
                </a:lnTo>
                <a:lnTo>
                  <a:pt x="163167" y="146956"/>
                </a:lnTo>
                <a:lnTo>
                  <a:pt x="110076" y="131593"/>
                </a:lnTo>
                <a:lnTo>
                  <a:pt x="65095" y="107763"/>
                </a:lnTo>
                <a:lnTo>
                  <a:pt x="30343" y="76919"/>
                </a:lnTo>
                <a:lnTo>
                  <a:pt x="7939" y="40514"/>
                </a:ln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BE8AB4-3AC8-4922-A226-3852F1CCCB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C0D4865-4DFA-4CC7-95A4-4FECA9153AC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565213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happy(yolanda).  listens2musi</a:t>
            </a:r>
            <a:r>
              <a:rPr sz="2000" dirty="0">
                <a:latin typeface="Arial"/>
                <a:cs typeface="Arial"/>
              </a:rPr>
              <a:t>c(mia).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listens2music(yolanda):-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happy(yolanda).</a:t>
            </a:r>
            <a:endParaRPr sz="2000">
              <a:latin typeface="Arial"/>
              <a:cs typeface="Arial"/>
            </a:endParaRPr>
          </a:p>
          <a:p>
            <a:pPr marL="91440" marR="2295525">
              <a:lnSpc>
                <a:spcPct val="120800"/>
              </a:lnSpc>
            </a:pPr>
            <a:r>
              <a:rPr sz="2000" spc="-5" dirty="0">
                <a:latin typeface="Arial"/>
                <a:cs typeface="Arial"/>
              </a:rPr>
              <a:t>playsAirGuitar(mia):- listens2music(mia).  playsAirGuitar(yolanda):-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listens2music(yolanda).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733AF-C6A8-41BE-9431-770CC273E55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4625499-4E0F-40B8-BFE3-7F3EECDE13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565213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happy(yolanda).  listens2musi</a:t>
            </a:r>
            <a:r>
              <a:rPr sz="2000" dirty="0">
                <a:latin typeface="Arial"/>
                <a:cs typeface="Arial"/>
              </a:rPr>
              <a:t>c(mia).</a:t>
            </a: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listens2music(yolanda):-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happy(yolanda).</a:t>
            </a:r>
            <a:endParaRPr sz="2000" dirty="0">
              <a:latin typeface="Arial"/>
              <a:cs typeface="Arial"/>
            </a:endParaRPr>
          </a:p>
          <a:p>
            <a:pPr marL="91440" marR="2295525">
              <a:lnSpc>
                <a:spcPct val="120800"/>
              </a:lnSpc>
            </a:pPr>
            <a:r>
              <a:rPr sz="2000" spc="-5" dirty="0">
                <a:latin typeface="Arial"/>
                <a:cs typeface="Arial"/>
              </a:rPr>
              <a:t>playsAirGuitar(mia):- listens2music(mia).  playsAirGuitar(yolanda):-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listens2music(yolanda).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528510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?- playsAirGuitar(mia).  </a:t>
            </a:r>
            <a:r>
              <a:rPr sz="2000" dirty="0">
                <a:latin typeface="Arial"/>
                <a:cs typeface="Arial"/>
              </a:rPr>
              <a:t>yes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CAE92-9A79-4512-A184-38BA4ADF2CE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19E2670-7689-4A4C-BDC3-5F4E133680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565213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happy(yolanda).  listens2musi</a:t>
            </a:r>
            <a:r>
              <a:rPr sz="2000" dirty="0">
                <a:latin typeface="Arial"/>
                <a:cs typeface="Arial"/>
              </a:rPr>
              <a:t>c(mia).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listens2music(yolanda):-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happy(yolanda).</a:t>
            </a:r>
            <a:endParaRPr sz="2000">
              <a:latin typeface="Arial"/>
              <a:cs typeface="Arial"/>
            </a:endParaRPr>
          </a:p>
          <a:p>
            <a:pPr marL="91440" marR="2295525">
              <a:lnSpc>
                <a:spcPct val="120800"/>
              </a:lnSpc>
            </a:pPr>
            <a:r>
              <a:rPr sz="2000" spc="-5" dirty="0">
                <a:latin typeface="Arial"/>
                <a:cs typeface="Arial"/>
              </a:rPr>
              <a:t>playsAirGuitar(mia):- listens2music(mia).  playsAirGuitar(yolanda):-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listens2music(yolanda).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528510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?- playsAirGuitar(mia).  </a:t>
            </a:r>
            <a:r>
              <a:rPr sz="2000" dirty="0">
                <a:latin typeface="Arial"/>
                <a:cs typeface="Arial"/>
              </a:rPr>
              <a:t>yes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playsAirGuitar(yolanda).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yes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5A1F2-160B-4D78-BE0F-43BE885DBED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D8CA954-C543-4AD7-AA4F-3AAC27477B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415" y="375921"/>
            <a:ext cx="2167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Clauses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565213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happy(yolanda).  listens2musi</a:t>
            </a:r>
            <a:r>
              <a:rPr sz="2000" dirty="0">
                <a:latin typeface="Arial"/>
                <a:cs typeface="Arial"/>
              </a:rPr>
              <a:t>c(mia).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listens2music(yolanda):-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happy(yolanda).</a:t>
            </a:r>
            <a:endParaRPr sz="2000">
              <a:latin typeface="Arial"/>
              <a:cs typeface="Arial"/>
            </a:endParaRPr>
          </a:p>
          <a:p>
            <a:pPr marL="91440" marR="2295525">
              <a:lnSpc>
                <a:spcPct val="120800"/>
              </a:lnSpc>
            </a:pPr>
            <a:r>
              <a:rPr sz="2000" spc="-5" dirty="0">
                <a:latin typeface="Arial"/>
                <a:cs typeface="Arial"/>
              </a:rPr>
              <a:t>playsAirGuitar(mia):- listens2music(mia).  playsAirGuitar(yolanda):-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listens2music(yolanda).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4446778"/>
            <a:ext cx="7127875" cy="175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marR="5080" indent="-914400">
              <a:lnSpc>
                <a:spcPct val="117200"/>
              </a:lnSpc>
              <a:spcBef>
                <a:spcPts val="100"/>
              </a:spcBef>
            </a:pPr>
            <a:r>
              <a:rPr sz="2400" i="1" spc="-5" dirty="0">
                <a:latin typeface="Verdana"/>
                <a:cs typeface="Verdana"/>
              </a:rPr>
              <a:t>There </a:t>
            </a:r>
            <a:r>
              <a:rPr sz="2400" i="1" dirty="0">
                <a:latin typeface="Verdana"/>
                <a:cs typeface="Verdana"/>
              </a:rPr>
              <a:t>are five clauses </a:t>
            </a:r>
            <a:r>
              <a:rPr sz="2400" i="1" spc="-5" dirty="0">
                <a:latin typeface="Verdana"/>
                <a:cs typeface="Verdana"/>
              </a:rPr>
              <a:t>in this </a:t>
            </a:r>
            <a:r>
              <a:rPr sz="2400" i="1" dirty="0">
                <a:latin typeface="Verdana"/>
                <a:cs typeface="Verdana"/>
              </a:rPr>
              <a:t>knowledge</a:t>
            </a:r>
            <a:r>
              <a:rPr sz="2400" i="1" spc="-114" dirty="0">
                <a:latin typeface="Verdana"/>
                <a:cs typeface="Verdana"/>
              </a:rPr>
              <a:t> </a:t>
            </a:r>
            <a:r>
              <a:rPr sz="2400" i="1" spc="-5" dirty="0">
                <a:latin typeface="Verdana"/>
                <a:cs typeface="Verdana"/>
              </a:rPr>
              <a:t>base:  two </a:t>
            </a:r>
            <a:r>
              <a:rPr sz="2400" i="1" dirty="0">
                <a:latin typeface="Verdana"/>
                <a:cs typeface="Verdana"/>
              </a:rPr>
              <a:t>facts, and </a:t>
            </a:r>
            <a:r>
              <a:rPr sz="2400" i="1" spc="-5" dirty="0">
                <a:latin typeface="Verdana"/>
                <a:cs typeface="Verdana"/>
              </a:rPr>
              <a:t>three</a:t>
            </a:r>
            <a:r>
              <a:rPr sz="2400" i="1" spc="-1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rules.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latin typeface="Verdana"/>
                <a:cs typeface="Verdana"/>
              </a:rPr>
              <a:t>The </a:t>
            </a:r>
            <a:r>
              <a:rPr sz="2400" i="1" dirty="0">
                <a:latin typeface="Verdana"/>
                <a:cs typeface="Verdana"/>
              </a:rPr>
              <a:t>end of a clause </a:t>
            </a:r>
            <a:r>
              <a:rPr sz="2400" i="1" spc="-5" dirty="0">
                <a:latin typeface="Verdana"/>
                <a:cs typeface="Verdana"/>
              </a:rPr>
              <a:t>is marked with </a:t>
            </a:r>
            <a:r>
              <a:rPr sz="2400" i="1" dirty="0">
                <a:latin typeface="Verdana"/>
                <a:cs typeface="Verdana"/>
              </a:rPr>
              <a:t>a full</a:t>
            </a:r>
            <a:r>
              <a:rPr sz="2400" i="1" spc="-7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stop.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80998-47B8-4C36-B32C-3250C6FFB71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3A67CF1-6987-40F4-90D9-96A1649C403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668" y="375921"/>
            <a:ext cx="2852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Predicates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565213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happy(yolanda).  listens2musi</a:t>
            </a:r>
            <a:r>
              <a:rPr sz="2000" dirty="0">
                <a:latin typeface="Arial"/>
                <a:cs typeface="Arial"/>
              </a:rPr>
              <a:t>c(mia).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listens2music(yolanda):-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happy(yolanda).</a:t>
            </a:r>
            <a:endParaRPr sz="2000">
              <a:latin typeface="Arial"/>
              <a:cs typeface="Arial"/>
            </a:endParaRPr>
          </a:p>
          <a:p>
            <a:pPr marL="91440" marR="2295525">
              <a:lnSpc>
                <a:spcPct val="120800"/>
              </a:lnSpc>
            </a:pPr>
            <a:r>
              <a:rPr sz="2000" spc="-5" dirty="0">
                <a:latin typeface="Arial"/>
                <a:cs typeface="Arial"/>
              </a:rPr>
              <a:t>playsAirGuitar(mia):- listens2music(mia).  playsAirGuitar(yolanda):-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listens2music(yolanda).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539" y="4528820"/>
            <a:ext cx="7212330" cy="11887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2522220">
              <a:lnSpc>
                <a:spcPts val="2800"/>
              </a:lnSpc>
              <a:spcBef>
                <a:spcPts val="259"/>
              </a:spcBef>
            </a:pPr>
            <a:r>
              <a:rPr sz="2400" i="1" spc="-5" dirty="0">
                <a:latin typeface="Verdana"/>
                <a:cs typeface="Verdana"/>
              </a:rPr>
              <a:t>There </a:t>
            </a:r>
            <a:r>
              <a:rPr sz="2400" i="1" dirty="0">
                <a:latin typeface="Verdana"/>
                <a:cs typeface="Verdana"/>
              </a:rPr>
              <a:t>are </a:t>
            </a:r>
            <a:r>
              <a:rPr sz="2400" i="1" spc="-5" dirty="0">
                <a:latin typeface="Verdana"/>
                <a:cs typeface="Verdana"/>
              </a:rPr>
              <a:t>three </a:t>
            </a:r>
            <a:r>
              <a:rPr sz="2400" b="1" i="1" spc="-5" dirty="0">
                <a:latin typeface="Verdana"/>
                <a:cs typeface="Verdana"/>
              </a:rPr>
              <a:t>predicates </a:t>
            </a:r>
            <a:r>
              <a:rPr sz="2400" i="1" spc="-5" dirty="0">
                <a:latin typeface="Verdana"/>
                <a:cs typeface="Verdana"/>
              </a:rPr>
              <a:t>in  this </a:t>
            </a:r>
            <a:r>
              <a:rPr sz="2400" i="1" dirty="0">
                <a:latin typeface="Verdana"/>
                <a:cs typeface="Verdana"/>
              </a:rPr>
              <a:t>knowledge</a:t>
            </a:r>
            <a:r>
              <a:rPr sz="2400" i="1" spc="-10" dirty="0">
                <a:latin typeface="Verdana"/>
                <a:cs typeface="Verdana"/>
              </a:rPr>
              <a:t> </a:t>
            </a:r>
            <a:r>
              <a:rPr sz="2400" i="1" spc="-5" dirty="0">
                <a:latin typeface="Verdana"/>
                <a:cs typeface="Verdana"/>
              </a:rPr>
              <a:t>base:</a:t>
            </a:r>
            <a:endParaRPr sz="24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515"/>
              </a:spcBef>
            </a:pPr>
            <a:r>
              <a:rPr sz="2400" i="1" dirty="0">
                <a:latin typeface="Verdana"/>
                <a:cs typeface="Verdana"/>
              </a:rPr>
              <a:t>happy, </a:t>
            </a:r>
            <a:r>
              <a:rPr sz="2400" i="1" spc="-5" dirty="0">
                <a:latin typeface="Verdana"/>
                <a:cs typeface="Verdana"/>
              </a:rPr>
              <a:t>listens2music, </a:t>
            </a:r>
            <a:r>
              <a:rPr sz="2400" i="1" dirty="0">
                <a:latin typeface="Verdana"/>
                <a:cs typeface="Verdana"/>
              </a:rPr>
              <a:t>and</a:t>
            </a:r>
            <a:r>
              <a:rPr sz="2400" i="1" spc="-75" dirty="0">
                <a:latin typeface="Verdana"/>
                <a:cs typeface="Verdana"/>
              </a:rPr>
              <a:t> </a:t>
            </a:r>
            <a:r>
              <a:rPr sz="2400" i="1" spc="-5" dirty="0">
                <a:latin typeface="Verdana"/>
                <a:cs typeface="Verdana"/>
              </a:rPr>
              <a:t>playsAirGuitar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6F32-92B7-4CC7-A88A-D99F5F58B4E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6E0F75C-8381-4489-87E5-DBDB23F763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544004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happy(vincent).  listens2musi</a:t>
            </a:r>
            <a:r>
              <a:rPr sz="2000" dirty="0">
                <a:latin typeface="Arial"/>
                <a:cs typeface="Arial"/>
              </a:rPr>
              <a:t>c(butch).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playsAirGuitar(vincent):- listens2music(vincent),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happy(vincent).</a:t>
            </a:r>
            <a:endParaRPr sz="2000">
              <a:latin typeface="Arial"/>
              <a:cs typeface="Arial"/>
            </a:endParaRPr>
          </a:p>
          <a:p>
            <a:pPr marL="91440" marR="2830195">
              <a:lnSpc>
                <a:spcPct val="120800"/>
              </a:lnSpc>
            </a:pPr>
            <a:r>
              <a:rPr sz="2000" spc="-5" dirty="0">
                <a:latin typeface="Arial"/>
                <a:cs typeface="Arial"/>
              </a:rPr>
              <a:t>playsAirGuitar(butch):- happy(butch).  playsAirGuitar(butch):-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listens2music(butch).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2200" y="4149724"/>
            <a:ext cx="4000498" cy="203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97436" y="4144962"/>
            <a:ext cx="4010025" cy="2041525"/>
          </a:xfrm>
          <a:custGeom>
            <a:avLst/>
            <a:gdLst/>
            <a:ahLst/>
            <a:cxnLst/>
            <a:rect l="l" t="t" r="r" b="b"/>
            <a:pathLst>
              <a:path w="4010025" h="2041525">
                <a:moveTo>
                  <a:pt x="0" y="0"/>
                </a:moveTo>
                <a:lnTo>
                  <a:pt x="4010023" y="0"/>
                </a:lnTo>
                <a:lnTo>
                  <a:pt x="4010023" y="2041524"/>
                </a:lnTo>
                <a:lnTo>
                  <a:pt x="0" y="20415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29434-7D36-4E59-BC1C-7F9116126AA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26B1BD5-8698-4FD0-99B5-F3A5DBEF83F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735" y="375921"/>
            <a:ext cx="4557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History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Prolog</a:t>
            </a:r>
          </a:p>
        </p:txBody>
      </p:sp>
      <p:sp>
        <p:nvSpPr>
          <p:cNvPr id="3" name="object 3"/>
          <p:cNvSpPr/>
          <p:nvPr/>
        </p:nvSpPr>
        <p:spPr>
          <a:xfrm>
            <a:off x="1068387" y="5486400"/>
            <a:ext cx="7847011" cy="53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8387" y="5486400"/>
            <a:ext cx="7847330" cy="533400"/>
          </a:xfrm>
          <a:custGeom>
            <a:avLst/>
            <a:gdLst/>
            <a:ahLst/>
            <a:cxnLst/>
            <a:rect l="l" t="t" r="r" b="b"/>
            <a:pathLst>
              <a:path w="7847330" h="533400">
                <a:moveTo>
                  <a:pt x="0" y="132237"/>
                </a:moveTo>
                <a:lnTo>
                  <a:pt x="7221791" y="132237"/>
                </a:lnTo>
                <a:lnTo>
                  <a:pt x="7221791" y="0"/>
                </a:lnTo>
                <a:lnTo>
                  <a:pt x="7847010" y="266699"/>
                </a:lnTo>
                <a:lnTo>
                  <a:pt x="7221791" y="533399"/>
                </a:lnTo>
                <a:lnTo>
                  <a:pt x="7221791" y="401161"/>
                </a:lnTo>
                <a:lnTo>
                  <a:pt x="0" y="401161"/>
                </a:lnTo>
                <a:lnTo>
                  <a:pt x="0" y="1322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199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94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1398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26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27124" y="6010274"/>
            <a:ext cx="887730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Lucida Console"/>
                <a:cs typeface="Lucida Console"/>
              </a:rPr>
              <a:t>1</a:t>
            </a:r>
            <a:r>
              <a:rPr sz="2400" spc="-5" dirty="0">
                <a:latin typeface="Arial"/>
                <a:cs typeface="Arial"/>
              </a:rPr>
              <a:t>972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9187" y="6019800"/>
            <a:ext cx="887730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Lucida Console"/>
                <a:cs typeface="Lucida Console"/>
              </a:rPr>
              <a:t>1</a:t>
            </a:r>
            <a:r>
              <a:rPr sz="2400" spc="-5" dirty="0">
                <a:latin typeface="Arial"/>
                <a:cs typeface="Arial"/>
              </a:rPr>
              <a:t>977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787" y="6019800"/>
            <a:ext cx="873125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Arial"/>
                <a:cs typeface="Arial"/>
              </a:rPr>
              <a:t>1980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7887" y="6010274"/>
            <a:ext cx="1941830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Arial"/>
                <a:cs typeface="Arial"/>
              </a:rPr>
              <a:t>1980s/1990s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51673" y="6019800"/>
            <a:ext cx="873125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Arial"/>
                <a:cs typeface="Arial"/>
              </a:rPr>
              <a:t>2005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55197" y="2892301"/>
            <a:ext cx="5338445" cy="2548255"/>
          </a:xfrm>
          <a:custGeom>
            <a:avLst/>
            <a:gdLst/>
            <a:ahLst/>
            <a:cxnLst/>
            <a:rect l="l" t="t" r="r" b="b"/>
            <a:pathLst>
              <a:path w="5338445" h="2548254">
                <a:moveTo>
                  <a:pt x="2688218" y="0"/>
                </a:moveTo>
                <a:lnTo>
                  <a:pt x="2626718" y="50"/>
                </a:lnTo>
                <a:lnTo>
                  <a:pt x="2382558" y="2885"/>
                </a:lnTo>
                <a:lnTo>
                  <a:pt x="2142415" y="9836"/>
                </a:lnTo>
                <a:lnTo>
                  <a:pt x="1907713" y="20775"/>
                </a:lnTo>
                <a:lnTo>
                  <a:pt x="1679879" y="35576"/>
                </a:lnTo>
                <a:lnTo>
                  <a:pt x="1460338" y="54110"/>
                </a:lnTo>
                <a:lnTo>
                  <a:pt x="1301983" y="70384"/>
                </a:lnTo>
                <a:lnTo>
                  <a:pt x="1149697" y="88633"/>
                </a:lnTo>
                <a:lnTo>
                  <a:pt x="1004080" y="108802"/>
                </a:lnTo>
                <a:lnTo>
                  <a:pt x="911005" y="123288"/>
                </a:lnTo>
                <a:lnTo>
                  <a:pt x="821340" y="138588"/>
                </a:lnTo>
                <a:lnTo>
                  <a:pt x="735264" y="154686"/>
                </a:lnTo>
                <a:lnTo>
                  <a:pt x="652954" y="171566"/>
                </a:lnTo>
                <a:lnTo>
                  <a:pt x="613267" y="180294"/>
                </a:lnTo>
                <a:lnTo>
                  <a:pt x="574588" y="189211"/>
                </a:lnTo>
                <a:lnTo>
                  <a:pt x="536940" y="198316"/>
                </a:lnTo>
                <a:lnTo>
                  <a:pt x="464826" y="217080"/>
                </a:lnTo>
                <a:lnTo>
                  <a:pt x="397102" y="236571"/>
                </a:lnTo>
                <a:lnTo>
                  <a:pt x="333947" y="256771"/>
                </a:lnTo>
                <a:lnTo>
                  <a:pt x="275538" y="277665"/>
                </a:lnTo>
                <a:lnTo>
                  <a:pt x="222054" y="299238"/>
                </a:lnTo>
                <a:lnTo>
                  <a:pt x="173674" y="321472"/>
                </a:lnTo>
                <a:lnTo>
                  <a:pt x="125563" y="347264"/>
                </a:lnTo>
                <a:lnTo>
                  <a:pt x="81226" y="376245"/>
                </a:lnTo>
                <a:lnTo>
                  <a:pt x="46673" y="405331"/>
                </a:lnTo>
                <a:lnTo>
                  <a:pt x="21731" y="434454"/>
                </a:lnTo>
                <a:lnTo>
                  <a:pt x="1967" y="478065"/>
                </a:lnTo>
                <a:lnTo>
                  <a:pt x="0" y="492549"/>
                </a:lnTo>
                <a:lnTo>
                  <a:pt x="307" y="506993"/>
                </a:lnTo>
                <a:lnTo>
                  <a:pt x="14665" y="550000"/>
                </a:lnTo>
                <a:lnTo>
                  <a:pt x="48728" y="592344"/>
                </a:lnTo>
                <a:lnTo>
                  <a:pt x="82099" y="620096"/>
                </a:lnTo>
                <a:lnTo>
                  <a:pt x="123800" y="647388"/>
                </a:lnTo>
                <a:lnTo>
                  <a:pt x="173661" y="674154"/>
                </a:lnTo>
                <a:lnTo>
                  <a:pt x="231511" y="700327"/>
                </a:lnTo>
                <a:lnTo>
                  <a:pt x="297179" y="725841"/>
                </a:lnTo>
                <a:lnTo>
                  <a:pt x="370494" y="750629"/>
                </a:lnTo>
                <a:lnTo>
                  <a:pt x="409966" y="762730"/>
                </a:lnTo>
                <a:lnTo>
                  <a:pt x="451286" y="774626"/>
                </a:lnTo>
                <a:lnTo>
                  <a:pt x="494432" y="786306"/>
                </a:lnTo>
                <a:lnTo>
                  <a:pt x="539383" y="797764"/>
                </a:lnTo>
                <a:lnTo>
                  <a:pt x="586118" y="808991"/>
                </a:lnTo>
                <a:lnTo>
                  <a:pt x="634615" y="819978"/>
                </a:lnTo>
                <a:lnTo>
                  <a:pt x="684853" y="830718"/>
                </a:lnTo>
                <a:lnTo>
                  <a:pt x="736811" y="841201"/>
                </a:lnTo>
                <a:lnTo>
                  <a:pt x="790467" y="851420"/>
                </a:lnTo>
                <a:lnTo>
                  <a:pt x="845800" y="861367"/>
                </a:lnTo>
                <a:lnTo>
                  <a:pt x="902789" y="871033"/>
                </a:lnTo>
                <a:lnTo>
                  <a:pt x="1021647" y="889488"/>
                </a:lnTo>
                <a:lnTo>
                  <a:pt x="1146872" y="906720"/>
                </a:lnTo>
                <a:lnTo>
                  <a:pt x="1278291" y="922663"/>
                </a:lnTo>
                <a:lnTo>
                  <a:pt x="1415735" y="937250"/>
                </a:lnTo>
                <a:lnTo>
                  <a:pt x="1559033" y="950414"/>
                </a:lnTo>
                <a:lnTo>
                  <a:pt x="1784581" y="967349"/>
                </a:lnTo>
                <a:lnTo>
                  <a:pt x="1054188" y="2547685"/>
                </a:lnTo>
                <a:lnTo>
                  <a:pt x="2792146" y="994957"/>
                </a:lnTo>
                <a:lnTo>
                  <a:pt x="3060654" y="990113"/>
                </a:lnTo>
                <a:lnTo>
                  <a:pt x="3321808" y="980397"/>
                </a:lnTo>
                <a:lnTo>
                  <a:pt x="3511912" y="970043"/>
                </a:lnTo>
                <a:lnTo>
                  <a:pt x="3696348" y="957162"/>
                </a:lnTo>
                <a:lnTo>
                  <a:pt x="3874462" y="941844"/>
                </a:lnTo>
                <a:lnTo>
                  <a:pt x="4045598" y="924181"/>
                </a:lnTo>
                <a:lnTo>
                  <a:pt x="4209099" y="904262"/>
                </a:lnTo>
                <a:lnTo>
                  <a:pt x="4313535" y="889776"/>
                </a:lnTo>
                <a:lnTo>
                  <a:pt x="4414091" y="874355"/>
                </a:lnTo>
                <a:lnTo>
                  <a:pt x="4510575" y="858025"/>
                </a:lnTo>
                <a:lnTo>
                  <a:pt x="4602791" y="840816"/>
                </a:lnTo>
                <a:lnTo>
                  <a:pt x="4647238" y="831889"/>
                </a:lnTo>
                <a:lnTo>
                  <a:pt x="4690546" y="822752"/>
                </a:lnTo>
                <a:lnTo>
                  <a:pt x="4732689" y="813408"/>
                </a:lnTo>
                <a:lnTo>
                  <a:pt x="4773644" y="803861"/>
                </a:lnTo>
                <a:lnTo>
                  <a:pt x="4813387" y="794114"/>
                </a:lnTo>
                <a:lnTo>
                  <a:pt x="4851893" y="784170"/>
                </a:lnTo>
                <a:lnTo>
                  <a:pt x="4889137" y="774033"/>
                </a:lnTo>
                <a:lnTo>
                  <a:pt x="4959746" y="753193"/>
                </a:lnTo>
                <a:lnTo>
                  <a:pt x="5025018" y="731620"/>
                </a:lnTo>
                <a:lnTo>
                  <a:pt x="5084760" y="709342"/>
                </a:lnTo>
                <a:lnTo>
                  <a:pt x="5138777" y="686385"/>
                </a:lnTo>
                <a:lnTo>
                  <a:pt x="5186876" y="662776"/>
                </a:lnTo>
                <a:lnTo>
                  <a:pt x="5236265" y="633804"/>
                </a:lnTo>
                <a:lnTo>
                  <a:pt x="5275591" y="604830"/>
                </a:lnTo>
                <a:lnTo>
                  <a:pt x="5305317" y="575717"/>
                </a:lnTo>
                <a:lnTo>
                  <a:pt x="5332098" y="532060"/>
                </a:lnTo>
                <a:lnTo>
                  <a:pt x="5338329" y="503059"/>
                </a:lnTo>
                <a:lnTo>
                  <a:pt x="5338021" y="488616"/>
                </a:lnTo>
                <a:lnTo>
                  <a:pt x="5323663" y="445609"/>
                </a:lnTo>
                <a:lnTo>
                  <a:pt x="5289600" y="403264"/>
                </a:lnTo>
                <a:lnTo>
                  <a:pt x="5256230" y="375513"/>
                </a:lnTo>
                <a:lnTo>
                  <a:pt x="5214528" y="348221"/>
                </a:lnTo>
                <a:lnTo>
                  <a:pt x="5164667" y="321455"/>
                </a:lnTo>
                <a:lnTo>
                  <a:pt x="5106817" y="295282"/>
                </a:lnTo>
                <a:lnTo>
                  <a:pt x="5041149" y="269768"/>
                </a:lnTo>
                <a:lnTo>
                  <a:pt x="4967834" y="244980"/>
                </a:lnTo>
                <a:lnTo>
                  <a:pt x="4928362" y="232879"/>
                </a:lnTo>
                <a:lnTo>
                  <a:pt x="4887042" y="220983"/>
                </a:lnTo>
                <a:lnTo>
                  <a:pt x="4843896" y="209303"/>
                </a:lnTo>
                <a:lnTo>
                  <a:pt x="4798945" y="197845"/>
                </a:lnTo>
                <a:lnTo>
                  <a:pt x="4752210" y="186618"/>
                </a:lnTo>
                <a:lnTo>
                  <a:pt x="4703713" y="175631"/>
                </a:lnTo>
                <a:lnTo>
                  <a:pt x="4653475" y="164891"/>
                </a:lnTo>
                <a:lnTo>
                  <a:pt x="4601517" y="154408"/>
                </a:lnTo>
                <a:lnTo>
                  <a:pt x="4547861" y="144189"/>
                </a:lnTo>
                <a:lnTo>
                  <a:pt x="4492528" y="134242"/>
                </a:lnTo>
                <a:lnTo>
                  <a:pt x="4376917" y="115200"/>
                </a:lnTo>
                <a:lnTo>
                  <a:pt x="4254854" y="97348"/>
                </a:lnTo>
                <a:lnTo>
                  <a:pt x="4126510" y="80752"/>
                </a:lnTo>
                <a:lnTo>
                  <a:pt x="3992057" y="65479"/>
                </a:lnTo>
                <a:lnTo>
                  <a:pt x="3851665" y="51595"/>
                </a:lnTo>
                <a:lnTo>
                  <a:pt x="3630315" y="33519"/>
                </a:lnTo>
                <a:lnTo>
                  <a:pt x="3430742" y="20809"/>
                </a:lnTo>
                <a:lnTo>
                  <a:pt x="3183376" y="9384"/>
                </a:lnTo>
                <a:lnTo>
                  <a:pt x="2935393" y="2490"/>
                </a:lnTo>
                <a:lnTo>
                  <a:pt x="2688218" y="0"/>
                </a:lnTo>
                <a:close/>
              </a:path>
            </a:pathLst>
          </a:custGeom>
          <a:solidFill>
            <a:srgbClr val="E4E4E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5198" y="2892300"/>
            <a:ext cx="5338445" cy="2548255"/>
          </a:xfrm>
          <a:custGeom>
            <a:avLst/>
            <a:gdLst/>
            <a:ahLst/>
            <a:cxnLst/>
            <a:rect l="l" t="t" r="r" b="b"/>
            <a:pathLst>
              <a:path w="5338445" h="2548254">
                <a:moveTo>
                  <a:pt x="1054188" y="2547685"/>
                </a:moveTo>
                <a:lnTo>
                  <a:pt x="1784581" y="967348"/>
                </a:lnTo>
                <a:lnTo>
                  <a:pt x="1708013" y="962089"/>
                </a:lnTo>
                <a:lnTo>
                  <a:pt x="1632823" y="956442"/>
                </a:lnTo>
                <a:lnTo>
                  <a:pt x="1559033" y="950414"/>
                </a:lnTo>
                <a:lnTo>
                  <a:pt x="1486663" y="944013"/>
                </a:lnTo>
                <a:lnTo>
                  <a:pt x="1415735" y="937249"/>
                </a:lnTo>
                <a:lnTo>
                  <a:pt x="1346271" y="930130"/>
                </a:lnTo>
                <a:lnTo>
                  <a:pt x="1278291" y="922663"/>
                </a:lnTo>
                <a:lnTo>
                  <a:pt x="1211817" y="914857"/>
                </a:lnTo>
                <a:lnTo>
                  <a:pt x="1146871" y="906720"/>
                </a:lnTo>
                <a:lnTo>
                  <a:pt x="1083474" y="898261"/>
                </a:lnTo>
                <a:lnTo>
                  <a:pt x="1021647" y="889488"/>
                </a:lnTo>
                <a:lnTo>
                  <a:pt x="961411" y="880409"/>
                </a:lnTo>
                <a:lnTo>
                  <a:pt x="902789" y="871032"/>
                </a:lnTo>
                <a:lnTo>
                  <a:pt x="845800" y="861366"/>
                </a:lnTo>
                <a:lnTo>
                  <a:pt x="790467" y="851420"/>
                </a:lnTo>
                <a:lnTo>
                  <a:pt x="736811" y="841201"/>
                </a:lnTo>
                <a:lnTo>
                  <a:pt x="684853" y="830717"/>
                </a:lnTo>
                <a:lnTo>
                  <a:pt x="634615" y="819978"/>
                </a:lnTo>
                <a:lnTo>
                  <a:pt x="586118" y="808990"/>
                </a:lnTo>
                <a:lnTo>
                  <a:pt x="539383" y="797764"/>
                </a:lnTo>
                <a:lnTo>
                  <a:pt x="494432" y="786306"/>
                </a:lnTo>
                <a:lnTo>
                  <a:pt x="451286" y="774625"/>
                </a:lnTo>
                <a:lnTo>
                  <a:pt x="409966" y="762730"/>
                </a:lnTo>
                <a:lnTo>
                  <a:pt x="370494" y="750628"/>
                </a:lnTo>
                <a:lnTo>
                  <a:pt x="332891" y="738329"/>
                </a:lnTo>
                <a:lnTo>
                  <a:pt x="263378" y="713170"/>
                </a:lnTo>
                <a:lnTo>
                  <a:pt x="201598" y="687318"/>
                </a:lnTo>
                <a:lnTo>
                  <a:pt x="147721" y="660840"/>
                </a:lnTo>
                <a:lnTo>
                  <a:pt x="101919" y="633803"/>
                </a:lnTo>
                <a:lnTo>
                  <a:pt x="64361" y="606273"/>
                </a:lnTo>
                <a:lnTo>
                  <a:pt x="35220" y="578316"/>
                </a:lnTo>
                <a:lnTo>
                  <a:pt x="7661" y="535726"/>
                </a:lnTo>
                <a:lnTo>
                  <a:pt x="0" y="492549"/>
                </a:lnTo>
                <a:lnTo>
                  <a:pt x="1967" y="478065"/>
                </a:lnTo>
                <a:lnTo>
                  <a:pt x="21731" y="434454"/>
                </a:lnTo>
                <a:lnTo>
                  <a:pt x="46673" y="405331"/>
                </a:lnTo>
                <a:lnTo>
                  <a:pt x="81226" y="376245"/>
                </a:lnTo>
                <a:lnTo>
                  <a:pt x="125562" y="347264"/>
                </a:lnTo>
                <a:lnTo>
                  <a:pt x="173673" y="321472"/>
                </a:lnTo>
                <a:lnTo>
                  <a:pt x="222054" y="299238"/>
                </a:lnTo>
                <a:lnTo>
                  <a:pt x="275538" y="277665"/>
                </a:lnTo>
                <a:lnTo>
                  <a:pt x="333946" y="256771"/>
                </a:lnTo>
                <a:lnTo>
                  <a:pt x="397102" y="236571"/>
                </a:lnTo>
                <a:lnTo>
                  <a:pt x="464826" y="217080"/>
                </a:lnTo>
                <a:lnTo>
                  <a:pt x="536940" y="198316"/>
                </a:lnTo>
                <a:lnTo>
                  <a:pt x="574588" y="189211"/>
                </a:lnTo>
                <a:lnTo>
                  <a:pt x="613266" y="180294"/>
                </a:lnTo>
                <a:lnTo>
                  <a:pt x="652953" y="171566"/>
                </a:lnTo>
                <a:lnTo>
                  <a:pt x="693626" y="163029"/>
                </a:lnTo>
                <a:lnTo>
                  <a:pt x="735263" y="154686"/>
                </a:lnTo>
                <a:lnTo>
                  <a:pt x="777842" y="146538"/>
                </a:lnTo>
                <a:lnTo>
                  <a:pt x="821340" y="138588"/>
                </a:lnTo>
                <a:lnTo>
                  <a:pt x="865735" y="130837"/>
                </a:lnTo>
                <a:lnTo>
                  <a:pt x="911005" y="123288"/>
                </a:lnTo>
                <a:lnTo>
                  <a:pt x="957127" y="115942"/>
                </a:lnTo>
                <a:lnTo>
                  <a:pt x="1004080" y="108802"/>
                </a:lnTo>
                <a:lnTo>
                  <a:pt x="1051841" y="101869"/>
                </a:lnTo>
                <a:lnTo>
                  <a:pt x="1100387" y="95145"/>
                </a:lnTo>
                <a:lnTo>
                  <a:pt x="1149696" y="88633"/>
                </a:lnTo>
                <a:lnTo>
                  <a:pt x="1199747" y="82334"/>
                </a:lnTo>
                <a:lnTo>
                  <a:pt x="1250517" y="76250"/>
                </a:lnTo>
                <a:lnTo>
                  <a:pt x="1301983" y="70384"/>
                </a:lnTo>
                <a:lnTo>
                  <a:pt x="1354123" y="64738"/>
                </a:lnTo>
                <a:lnTo>
                  <a:pt x="1406916" y="59312"/>
                </a:lnTo>
                <a:lnTo>
                  <a:pt x="1460338" y="54110"/>
                </a:lnTo>
                <a:lnTo>
                  <a:pt x="1514368" y="49134"/>
                </a:lnTo>
                <a:lnTo>
                  <a:pt x="1568983" y="44385"/>
                </a:lnTo>
                <a:lnTo>
                  <a:pt x="1624160" y="39865"/>
                </a:lnTo>
                <a:lnTo>
                  <a:pt x="1679879" y="35576"/>
                </a:lnTo>
                <a:lnTo>
                  <a:pt x="1736115" y="31521"/>
                </a:lnTo>
                <a:lnTo>
                  <a:pt x="1792848" y="27701"/>
                </a:lnTo>
                <a:lnTo>
                  <a:pt x="1850055" y="24119"/>
                </a:lnTo>
                <a:lnTo>
                  <a:pt x="1907713" y="20775"/>
                </a:lnTo>
                <a:lnTo>
                  <a:pt x="1965800" y="17673"/>
                </a:lnTo>
                <a:lnTo>
                  <a:pt x="2024294" y="14815"/>
                </a:lnTo>
                <a:lnTo>
                  <a:pt x="2083173" y="12202"/>
                </a:lnTo>
                <a:lnTo>
                  <a:pt x="2142415" y="9836"/>
                </a:lnTo>
                <a:lnTo>
                  <a:pt x="2201996" y="7719"/>
                </a:lnTo>
                <a:lnTo>
                  <a:pt x="2261895" y="5854"/>
                </a:lnTo>
                <a:lnTo>
                  <a:pt x="2322090" y="4241"/>
                </a:lnTo>
                <a:lnTo>
                  <a:pt x="2382558" y="2885"/>
                </a:lnTo>
                <a:lnTo>
                  <a:pt x="2443277" y="1785"/>
                </a:lnTo>
                <a:lnTo>
                  <a:pt x="2504225" y="945"/>
                </a:lnTo>
                <a:lnTo>
                  <a:pt x="2565380" y="366"/>
                </a:lnTo>
                <a:lnTo>
                  <a:pt x="2626718" y="50"/>
                </a:lnTo>
                <a:lnTo>
                  <a:pt x="2688218" y="0"/>
                </a:lnTo>
                <a:lnTo>
                  <a:pt x="2749858" y="216"/>
                </a:lnTo>
                <a:lnTo>
                  <a:pt x="2811616" y="702"/>
                </a:lnTo>
                <a:lnTo>
                  <a:pt x="2873468" y="1459"/>
                </a:lnTo>
                <a:lnTo>
                  <a:pt x="2935393" y="2490"/>
                </a:lnTo>
                <a:lnTo>
                  <a:pt x="2997369" y="3795"/>
                </a:lnTo>
                <a:lnTo>
                  <a:pt x="3059373" y="5378"/>
                </a:lnTo>
                <a:lnTo>
                  <a:pt x="3121383" y="7240"/>
                </a:lnTo>
                <a:lnTo>
                  <a:pt x="3183376" y="9384"/>
                </a:lnTo>
                <a:lnTo>
                  <a:pt x="3245331" y="11810"/>
                </a:lnTo>
                <a:lnTo>
                  <a:pt x="3307225" y="14522"/>
                </a:lnTo>
                <a:lnTo>
                  <a:pt x="3369036" y="17521"/>
                </a:lnTo>
                <a:lnTo>
                  <a:pt x="3430742" y="20809"/>
                </a:lnTo>
                <a:lnTo>
                  <a:pt x="3492319" y="24388"/>
                </a:lnTo>
                <a:lnTo>
                  <a:pt x="3553747" y="28260"/>
                </a:lnTo>
                <a:lnTo>
                  <a:pt x="3630315" y="33519"/>
                </a:lnTo>
                <a:lnTo>
                  <a:pt x="3705505" y="39167"/>
                </a:lnTo>
                <a:lnTo>
                  <a:pt x="3779295" y="45195"/>
                </a:lnTo>
                <a:lnTo>
                  <a:pt x="3851665" y="51595"/>
                </a:lnTo>
                <a:lnTo>
                  <a:pt x="3922593" y="58359"/>
                </a:lnTo>
                <a:lnTo>
                  <a:pt x="3992057" y="65479"/>
                </a:lnTo>
                <a:lnTo>
                  <a:pt x="4060037" y="72946"/>
                </a:lnTo>
                <a:lnTo>
                  <a:pt x="4126510" y="80752"/>
                </a:lnTo>
                <a:lnTo>
                  <a:pt x="4191456" y="88889"/>
                </a:lnTo>
                <a:lnTo>
                  <a:pt x="4254854" y="97348"/>
                </a:lnTo>
                <a:lnTo>
                  <a:pt x="4316681" y="106121"/>
                </a:lnTo>
                <a:lnTo>
                  <a:pt x="4376916" y="115200"/>
                </a:lnTo>
                <a:lnTo>
                  <a:pt x="4435539" y="124576"/>
                </a:lnTo>
                <a:lnTo>
                  <a:pt x="4492528" y="134242"/>
                </a:lnTo>
                <a:lnTo>
                  <a:pt x="4547861" y="144189"/>
                </a:lnTo>
                <a:lnTo>
                  <a:pt x="4601517" y="154408"/>
                </a:lnTo>
                <a:lnTo>
                  <a:pt x="4653475" y="164891"/>
                </a:lnTo>
                <a:lnTo>
                  <a:pt x="4703713" y="175631"/>
                </a:lnTo>
                <a:lnTo>
                  <a:pt x="4752210" y="186618"/>
                </a:lnTo>
                <a:lnTo>
                  <a:pt x="4798945" y="197845"/>
                </a:lnTo>
                <a:lnTo>
                  <a:pt x="4843896" y="209303"/>
                </a:lnTo>
                <a:lnTo>
                  <a:pt x="4887042" y="220983"/>
                </a:lnTo>
                <a:lnTo>
                  <a:pt x="4928362" y="232879"/>
                </a:lnTo>
                <a:lnTo>
                  <a:pt x="4967834" y="244980"/>
                </a:lnTo>
                <a:lnTo>
                  <a:pt x="5005436" y="257279"/>
                </a:lnTo>
                <a:lnTo>
                  <a:pt x="5074949" y="282439"/>
                </a:lnTo>
                <a:lnTo>
                  <a:pt x="5136730" y="308291"/>
                </a:lnTo>
                <a:lnTo>
                  <a:pt x="5190606" y="334768"/>
                </a:lnTo>
                <a:lnTo>
                  <a:pt x="5236409" y="361805"/>
                </a:lnTo>
                <a:lnTo>
                  <a:pt x="5273966" y="389335"/>
                </a:lnTo>
                <a:lnTo>
                  <a:pt x="5303108" y="417292"/>
                </a:lnTo>
                <a:lnTo>
                  <a:pt x="5330666" y="459882"/>
                </a:lnTo>
                <a:lnTo>
                  <a:pt x="5338328" y="503059"/>
                </a:lnTo>
                <a:lnTo>
                  <a:pt x="5336360" y="517543"/>
                </a:lnTo>
                <a:lnTo>
                  <a:pt x="5316596" y="561154"/>
                </a:lnTo>
                <a:lnTo>
                  <a:pt x="5291654" y="590278"/>
                </a:lnTo>
                <a:lnTo>
                  <a:pt x="5257101" y="619363"/>
                </a:lnTo>
                <a:lnTo>
                  <a:pt x="5212765" y="648345"/>
                </a:lnTo>
                <a:lnTo>
                  <a:pt x="5163578" y="674660"/>
                </a:lnTo>
                <a:lnTo>
                  <a:pt x="5112496" y="697946"/>
                </a:lnTo>
                <a:lnTo>
                  <a:pt x="5055592" y="720567"/>
                </a:lnTo>
                <a:lnTo>
                  <a:pt x="4993060" y="742496"/>
                </a:lnTo>
                <a:lnTo>
                  <a:pt x="4925096" y="763706"/>
                </a:lnTo>
                <a:lnTo>
                  <a:pt x="4851892" y="784170"/>
                </a:lnTo>
                <a:lnTo>
                  <a:pt x="4813386" y="794113"/>
                </a:lnTo>
                <a:lnTo>
                  <a:pt x="4773644" y="803861"/>
                </a:lnTo>
                <a:lnTo>
                  <a:pt x="4732689" y="813408"/>
                </a:lnTo>
                <a:lnTo>
                  <a:pt x="4690545" y="822751"/>
                </a:lnTo>
                <a:lnTo>
                  <a:pt x="4647238" y="831888"/>
                </a:lnTo>
                <a:lnTo>
                  <a:pt x="4602791" y="840815"/>
                </a:lnTo>
                <a:lnTo>
                  <a:pt x="4557228" y="849529"/>
                </a:lnTo>
                <a:lnTo>
                  <a:pt x="4510574" y="858025"/>
                </a:lnTo>
                <a:lnTo>
                  <a:pt x="4462854" y="866302"/>
                </a:lnTo>
                <a:lnTo>
                  <a:pt x="4414091" y="874354"/>
                </a:lnTo>
                <a:lnTo>
                  <a:pt x="4364309" y="882180"/>
                </a:lnTo>
                <a:lnTo>
                  <a:pt x="4313534" y="889776"/>
                </a:lnTo>
                <a:lnTo>
                  <a:pt x="4261789" y="897138"/>
                </a:lnTo>
                <a:lnTo>
                  <a:pt x="4209098" y="904262"/>
                </a:lnTo>
                <a:lnTo>
                  <a:pt x="4155487" y="911147"/>
                </a:lnTo>
                <a:lnTo>
                  <a:pt x="4100978" y="917787"/>
                </a:lnTo>
                <a:lnTo>
                  <a:pt x="4045597" y="924181"/>
                </a:lnTo>
                <a:lnTo>
                  <a:pt x="3989368" y="930324"/>
                </a:lnTo>
                <a:lnTo>
                  <a:pt x="3932315" y="936213"/>
                </a:lnTo>
                <a:lnTo>
                  <a:pt x="3874462" y="941844"/>
                </a:lnTo>
                <a:lnTo>
                  <a:pt x="3815833" y="947215"/>
                </a:lnTo>
                <a:lnTo>
                  <a:pt x="3756454" y="952322"/>
                </a:lnTo>
                <a:lnTo>
                  <a:pt x="3696348" y="957162"/>
                </a:lnTo>
                <a:lnTo>
                  <a:pt x="3635539" y="961731"/>
                </a:lnTo>
                <a:lnTo>
                  <a:pt x="3574052" y="966026"/>
                </a:lnTo>
                <a:lnTo>
                  <a:pt x="3511911" y="970043"/>
                </a:lnTo>
                <a:lnTo>
                  <a:pt x="3449140" y="973780"/>
                </a:lnTo>
                <a:lnTo>
                  <a:pt x="3385764" y="977232"/>
                </a:lnTo>
                <a:lnTo>
                  <a:pt x="3321807" y="980397"/>
                </a:lnTo>
                <a:lnTo>
                  <a:pt x="3257293" y="983271"/>
                </a:lnTo>
                <a:lnTo>
                  <a:pt x="3192247" y="985850"/>
                </a:lnTo>
                <a:lnTo>
                  <a:pt x="3126692" y="988132"/>
                </a:lnTo>
                <a:lnTo>
                  <a:pt x="3060653" y="990113"/>
                </a:lnTo>
                <a:lnTo>
                  <a:pt x="2994155" y="991789"/>
                </a:lnTo>
                <a:lnTo>
                  <a:pt x="2927222" y="993157"/>
                </a:lnTo>
                <a:lnTo>
                  <a:pt x="2859877" y="994215"/>
                </a:lnTo>
                <a:lnTo>
                  <a:pt x="2792145" y="994957"/>
                </a:lnTo>
                <a:lnTo>
                  <a:pt x="1054188" y="2547685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26902" y="3071212"/>
            <a:ext cx="36004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036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implementation of DEC10  </a:t>
            </a:r>
            <a:r>
              <a:rPr sz="2000" dirty="0">
                <a:latin typeface="Arial"/>
                <a:cs typeface="Arial"/>
              </a:rPr>
              <a:t>compiler </a:t>
            </a:r>
            <a:r>
              <a:rPr sz="2000" spc="-5" dirty="0">
                <a:latin typeface="Arial"/>
                <a:cs typeface="Arial"/>
              </a:rPr>
              <a:t>by </a:t>
            </a:r>
            <a:r>
              <a:rPr sz="2000" b="1" spc="-5" dirty="0">
                <a:latin typeface="Arial"/>
                <a:cs typeface="Arial"/>
              </a:rPr>
              <a:t>David H.D.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Warren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16689" y="1555750"/>
            <a:ext cx="2411411" cy="1009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11925" y="1550987"/>
            <a:ext cx="2421255" cy="1019175"/>
          </a:xfrm>
          <a:custGeom>
            <a:avLst/>
            <a:gdLst/>
            <a:ahLst/>
            <a:cxnLst/>
            <a:rect l="l" t="t" r="r" b="b"/>
            <a:pathLst>
              <a:path w="2421254" h="1019175">
                <a:moveTo>
                  <a:pt x="0" y="0"/>
                </a:moveTo>
                <a:lnTo>
                  <a:pt x="2420936" y="0"/>
                </a:lnTo>
                <a:lnTo>
                  <a:pt x="2420936" y="1019174"/>
                </a:lnTo>
                <a:lnTo>
                  <a:pt x="0" y="10191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655FAD9-DD57-4606-8E0D-E805122BA05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Picture 2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2EC280B-74BF-4DE9-ADFB-EA9102327A6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5667" y="375921"/>
            <a:ext cx="6450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Expressing</a:t>
            </a:r>
            <a:r>
              <a:rPr spc="-90" dirty="0"/>
              <a:t> </a:t>
            </a:r>
            <a:r>
              <a:rPr spc="-5" dirty="0"/>
              <a:t>Conjunction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544004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happy(vincent).  listens2musi</a:t>
            </a:r>
            <a:r>
              <a:rPr sz="2000" dirty="0">
                <a:latin typeface="Arial"/>
                <a:cs typeface="Arial"/>
              </a:rPr>
              <a:t>c(butch).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playsAirGuitar(vincent):- listens2music(vincent),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happy(vincent).</a:t>
            </a:r>
            <a:endParaRPr sz="2000">
              <a:latin typeface="Arial"/>
              <a:cs typeface="Arial"/>
            </a:endParaRPr>
          </a:p>
          <a:p>
            <a:pPr marL="91440" marR="2830195">
              <a:lnSpc>
                <a:spcPct val="120800"/>
              </a:lnSpc>
            </a:pPr>
            <a:r>
              <a:rPr sz="2000" spc="-5" dirty="0">
                <a:latin typeface="Arial"/>
                <a:cs typeface="Arial"/>
              </a:rPr>
              <a:t>playsAirGuitar(butch):- happy(butch).  playsAirGuitar(butch):-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listens2music(butch).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7939" y="4605020"/>
            <a:ext cx="7265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Verdana"/>
                <a:cs typeface="Verdana"/>
              </a:rPr>
              <a:t>The </a:t>
            </a:r>
            <a:r>
              <a:rPr sz="2400" i="1" dirty="0">
                <a:latin typeface="Verdana"/>
                <a:cs typeface="Verdana"/>
              </a:rPr>
              <a:t>comma “," expresses conjunction </a:t>
            </a:r>
            <a:r>
              <a:rPr sz="2400" i="1" spc="-5" dirty="0">
                <a:latin typeface="Verdana"/>
                <a:cs typeface="Verdana"/>
              </a:rPr>
              <a:t>in</a:t>
            </a:r>
            <a:r>
              <a:rPr sz="2400" i="1" spc="-90" dirty="0">
                <a:latin typeface="Verdana"/>
                <a:cs typeface="Verdana"/>
              </a:rPr>
              <a:t> </a:t>
            </a:r>
            <a:r>
              <a:rPr sz="2400" i="1" spc="-5" dirty="0">
                <a:latin typeface="Verdana"/>
                <a:cs typeface="Verdana"/>
              </a:rPr>
              <a:t>Prolog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2FEF0-6843-4361-BEF2-95B1E917DBF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ADC27A9-216B-4957-9717-2F1B9A89A69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544004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happy(vincent).  listens2musi</a:t>
            </a:r>
            <a:r>
              <a:rPr sz="2000" dirty="0">
                <a:latin typeface="Arial"/>
                <a:cs typeface="Arial"/>
              </a:rPr>
              <a:t>c(butch).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playsAirGuitar(vincent):- listens2music(vincent),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happy(vincent).</a:t>
            </a:r>
            <a:endParaRPr sz="2000">
              <a:latin typeface="Arial"/>
              <a:cs typeface="Arial"/>
            </a:endParaRPr>
          </a:p>
          <a:p>
            <a:pPr marL="91440" marR="2830195">
              <a:lnSpc>
                <a:spcPct val="120800"/>
              </a:lnSpc>
            </a:pPr>
            <a:r>
              <a:rPr sz="2000" spc="-5" dirty="0">
                <a:latin typeface="Arial"/>
                <a:cs typeface="Arial"/>
              </a:rPr>
              <a:t>playsAirGuitar(butch):- happy(butch).  playsAirGuitar(butch):-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listens2music(butch).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?- playsAirGuitar(vincent).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AA8B3-AA64-40FD-8B42-120EFAA94EA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23218CC-D91B-4D84-B969-5FFE951FF0C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544004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happy(vincent).  listens2musi</a:t>
            </a:r>
            <a:r>
              <a:rPr sz="2000" dirty="0">
                <a:latin typeface="Arial"/>
                <a:cs typeface="Arial"/>
              </a:rPr>
              <a:t>c(butch).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playsAirGuitar(vincent):- listens2music(vincent),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happy(vincent).</a:t>
            </a:r>
            <a:endParaRPr sz="2000">
              <a:latin typeface="Arial"/>
              <a:cs typeface="Arial"/>
            </a:endParaRPr>
          </a:p>
          <a:p>
            <a:pPr marL="91440" marR="2830195">
              <a:lnSpc>
                <a:spcPct val="120800"/>
              </a:lnSpc>
            </a:pPr>
            <a:r>
              <a:rPr sz="2000" spc="-5" dirty="0">
                <a:latin typeface="Arial"/>
                <a:cs typeface="Arial"/>
              </a:rPr>
              <a:t>playsAirGuitar(butch):- happy(butch).  playsAirGuitar(butch):-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listens2music(butch).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4889500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?- playsAirGuitar(vincent).  no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FAD0-3125-43EF-99C3-5CAE5B4D625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9973CA9-D379-4F51-A7CB-F795FF73BD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544004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happy(vincent).  listens2musi</a:t>
            </a:r>
            <a:r>
              <a:rPr sz="2000" dirty="0">
                <a:latin typeface="Arial"/>
                <a:cs typeface="Arial"/>
              </a:rPr>
              <a:t>c(butch).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playsAirGuitar(vincent):- listens2music(vincent),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happy(vincent).</a:t>
            </a:r>
            <a:endParaRPr sz="2000">
              <a:latin typeface="Arial"/>
              <a:cs typeface="Arial"/>
            </a:endParaRPr>
          </a:p>
          <a:p>
            <a:pPr marL="91440" marR="2830195">
              <a:lnSpc>
                <a:spcPct val="120800"/>
              </a:lnSpc>
            </a:pPr>
            <a:r>
              <a:rPr sz="2000" spc="-5" dirty="0">
                <a:latin typeface="Arial"/>
                <a:cs typeface="Arial"/>
              </a:rPr>
              <a:t>playsAirGuitar(butch):- happy(butch).  playsAirGuitar(butch):-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listens2music(butch).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?- playsAirGuitar(butch).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4056E-1CA8-456F-8DDC-97CC8D46566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9350AF3-09CC-4E64-A0A5-3123307BE54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544004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happy(vincent).  listens2musi</a:t>
            </a:r>
            <a:r>
              <a:rPr sz="2000" dirty="0">
                <a:latin typeface="Arial"/>
                <a:cs typeface="Arial"/>
              </a:rPr>
              <a:t>c(butch).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playsAirGuitar(vincent):- listens2music(vincent),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happy(vincent).</a:t>
            </a:r>
            <a:endParaRPr sz="2000">
              <a:latin typeface="Arial"/>
              <a:cs typeface="Arial"/>
            </a:endParaRPr>
          </a:p>
          <a:p>
            <a:pPr marL="91440" marR="2830195">
              <a:lnSpc>
                <a:spcPct val="120800"/>
              </a:lnSpc>
            </a:pPr>
            <a:r>
              <a:rPr sz="2000" spc="-5" dirty="0">
                <a:latin typeface="Arial"/>
                <a:cs typeface="Arial"/>
              </a:rPr>
              <a:t>playsAirGuitar(butch):- happy(butch).  playsAirGuitar(butch):-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listens2music(butch).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507301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?- playsAirGuitar(butch).  </a:t>
            </a:r>
            <a:r>
              <a:rPr sz="2000" dirty="0">
                <a:latin typeface="Arial"/>
                <a:cs typeface="Arial"/>
              </a:rPr>
              <a:t>yes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4A519-52E8-4179-BC9F-BF1302C15B3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781B670-C152-4702-A789-8CF9565F9C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988" y="375921"/>
            <a:ext cx="623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Expressing</a:t>
            </a:r>
            <a:r>
              <a:rPr spc="-90" dirty="0"/>
              <a:t> </a:t>
            </a:r>
            <a:r>
              <a:rPr spc="-5" dirty="0"/>
              <a:t>Disjunction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981200"/>
            <a:ext cx="7924800" cy="19812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544004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happy(vincent).  listens2musi</a:t>
            </a:r>
            <a:r>
              <a:rPr sz="2000" dirty="0">
                <a:latin typeface="Arial"/>
                <a:cs typeface="Arial"/>
              </a:rPr>
              <a:t>c(butch).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playsAirGuitar(vincent):- listens2music(vincent),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happy(vincent).</a:t>
            </a:r>
            <a:endParaRPr sz="2000">
              <a:latin typeface="Arial"/>
              <a:cs typeface="Arial"/>
            </a:endParaRPr>
          </a:p>
          <a:p>
            <a:pPr marL="91440" marR="2362200">
              <a:lnSpc>
                <a:spcPct val="120800"/>
              </a:lnSpc>
            </a:pPr>
            <a:r>
              <a:rPr sz="2000" b="1" spc="-5" dirty="0">
                <a:latin typeface="Arial"/>
                <a:cs typeface="Arial"/>
              </a:rPr>
              <a:t>playsAirGuitar(butch):- </a:t>
            </a:r>
            <a:r>
              <a:rPr sz="2000" b="1" dirty="0">
                <a:latin typeface="Arial"/>
                <a:cs typeface="Arial"/>
              </a:rPr>
              <a:t>happy(butch).  </a:t>
            </a:r>
            <a:r>
              <a:rPr sz="2000" b="1" spc="-5" dirty="0">
                <a:latin typeface="Arial"/>
                <a:cs typeface="Arial"/>
              </a:rPr>
              <a:t>playsAirGuitar(butch):-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listens2music(butch).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343400"/>
            <a:ext cx="7924800" cy="16764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544004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happy(vincent).  listens2musi</a:t>
            </a:r>
            <a:r>
              <a:rPr sz="2000" dirty="0">
                <a:latin typeface="Arial"/>
                <a:cs typeface="Arial"/>
              </a:rPr>
              <a:t>c(butch).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playsAirGuitar(vincent):- listens2music(vincent),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happy(vincent).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00"/>
              </a:spcBef>
            </a:pPr>
            <a:r>
              <a:rPr sz="2000" b="1" spc="-5" dirty="0">
                <a:latin typeface="Arial"/>
                <a:cs typeface="Arial"/>
              </a:rPr>
              <a:t>playsAirGuitar(butch):- </a:t>
            </a:r>
            <a:r>
              <a:rPr sz="2000" b="1" dirty="0">
                <a:latin typeface="Arial"/>
                <a:cs typeface="Arial"/>
              </a:rPr>
              <a:t>happy(butch);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listens2music(butch).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1F55-8EF4-4ED7-80E3-5AD050D437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F991F8E-0139-41E4-97AC-EFBF4087281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318" y="375921"/>
            <a:ext cx="4589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Prolog </a:t>
            </a:r>
            <a:r>
              <a:rPr spc="-5" dirty="0"/>
              <a:t>and</a:t>
            </a:r>
            <a:r>
              <a:rPr spc="-100" dirty="0"/>
              <a:t> </a:t>
            </a:r>
            <a:r>
              <a:rPr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709420"/>
            <a:ext cx="6805930" cy="99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Clearly, </a:t>
            </a:r>
            <a:r>
              <a:rPr sz="3200" dirty="0">
                <a:latin typeface="Arial"/>
                <a:cs typeface="Arial"/>
              </a:rPr>
              <a:t>Prolog </a:t>
            </a:r>
            <a:r>
              <a:rPr sz="3200" spc="-5" dirty="0">
                <a:latin typeface="Arial"/>
                <a:cs typeface="Arial"/>
              </a:rPr>
              <a:t>has </a:t>
            </a:r>
            <a:r>
              <a:rPr sz="3200" dirty="0">
                <a:latin typeface="Arial"/>
                <a:cs typeface="Arial"/>
              </a:rPr>
              <a:t>something to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do  with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logic...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5025135"/>
            <a:ext cx="63747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Use of inference (modus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ponens)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Negation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(?)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81325" y="2846387"/>
          <a:ext cx="4968874" cy="2073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3C45C6"/>
                      </a:solidFill>
                      <a:prstDash val="solid"/>
                    </a:lnL>
                    <a:lnR w="12700">
                      <a:solidFill>
                        <a:srgbClr val="3C45C6"/>
                      </a:solidFill>
                      <a:prstDash val="solid"/>
                    </a:lnR>
                    <a:lnT w="12700">
                      <a:solidFill>
                        <a:srgbClr val="3C45C6"/>
                      </a:solidFill>
                      <a:prstDash val="solid"/>
                    </a:lnT>
                    <a:lnB w="12700">
                      <a:solidFill>
                        <a:srgbClr val="3C45C6"/>
                      </a:solidFill>
                      <a:prstDash val="solid"/>
                    </a:lnB>
                    <a:solidFill>
                      <a:srgbClr val="3C45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Prolog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C45C6"/>
                      </a:solidFill>
                      <a:prstDash val="solid"/>
                    </a:lnL>
                    <a:lnR w="12700">
                      <a:solidFill>
                        <a:srgbClr val="3C45C6"/>
                      </a:solidFill>
                      <a:prstDash val="solid"/>
                    </a:lnR>
                    <a:lnT w="12700">
                      <a:solidFill>
                        <a:srgbClr val="3C45C6"/>
                      </a:solidFill>
                      <a:prstDash val="solid"/>
                    </a:lnT>
                    <a:lnB w="12700">
                      <a:solidFill>
                        <a:srgbClr val="3C45C6"/>
                      </a:solidFill>
                      <a:prstDash val="solid"/>
                    </a:lnB>
                    <a:solidFill>
                      <a:srgbClr val="3C45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Logic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C45C6"/>
                      </a:solidFill>
                      <a:prstDash val="solid"/>
                    </a:lnL>
                    <a:lnR w="12700">
                      <a:solidFill>
                        <a:srgbClr val="3C45C6"/>
                      </a:solidFill>
                      <a:prstDash val="solid"/>
                    </a:lnR>
                    <a:lnT w="12700">
                      <a:solidFill>
                        <a:srgbClr val="3C45C6"/>
                      </a:solidFill>
                      <a:prstDash val="solid"/>
                    </a:lnT>
                    <a:lnB w="12700">
                      <a:solidFill>
                        <a:srgbClr val="3C45C6"/>
                      </a:solidFill>
                      <a:prstDash val="solid"/>
                    </a:lnB>
                    <a:solidFill>
                      <a:srgbClr val="3C45C6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Implication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C45C6"/>
                      </a:solidFill>
                      <a:prstDash val="solid"/>
                    </a:lnL>
                    <a:lnR w="12700">
                      <a:solidFill>
                        <a:srgbClr val="3C45C6"/>
                      </a:solidFill>
                      <a:prstDash val="solid"/>
                    </a:lnR>
                    <a:lnT w="12700">
                      <a:solidFill>
                        <a:srgbClr val="3C45C6"/>
                      </a:solidFill>
                      <a:prstDash val="solid"/>
                    </a:lnT>
                    <a:lnB w="12700">
                      <a:solidFill>
                        <a:srgbClr val="3C45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A :-</a:t>
                      </a:r>
                      <a:r>
                        <a:rPr sz="28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B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C45C6"/>
                      </a:solidFill>
                      <a:prstDash val="solid"/>
                    </a:lnL>
                    <a:lnR w="12700">
                      <a:solidFill>
                        <a:srgbClr val="3C45C6"/>
                      </a:solidFill>
                      <a:prstDash val="solid"/>
                    </a:lnR>
                    <a:lnT w="12700">
                      <a:solidFill>
                        <a:srgbClr val="3C45C6"/>
                      </a:solidFill>
                      <a:prstDash val="solid"/>
                    </a:lnT>
                    <a:lnB w="12700">
                      <a:solidFill>
                        <a:srgbClr val="3C45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2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8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C45C6"/>
                      </a:solidFill>
                      <a:prstDash val="solid"/>
                    </a:lnL>
                    <a:lnR w="12700">
                      <a:solidFill>
                        <a:srgbClr val="3C45C6"/>
                      </a:solidFill>
                      <a:prstDash val="solid"/>
                    </a:lnR>
                    <a:lnT w="12700">
                      <a:solidFill>
                        <a:srgbClr val="3C45C6"/>
                      </a:solidFill>
                      <a:prstDash val="solid"/>
                    </a:lnT>
                    <a:lnB w="12700">
                      <a:solidFill>
                        <a:srgbClr val="3C45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Conjunction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C45C6"/>
                      </a:solidFill>
                      <a:prstDash val="solid"/>
                    </a:lnL>
                    <a:lnR w="12700">
                      <a:solidFill>
                        <a:srgbClr val="3C45C6"/>
                      </a:solidFill>
                      <a:prstDash val="solid"/>
                    </a:lnR>
                    <a:lnT w="12700">
                      <a:solidFill>
                        <a:srgbClr val="3C45C6"/>
                      </a:solidFill>
                      <a:prstDash val="solid"/>
                    </a:lnT>
                    <a:lnB w="12700">
                      <a:solidFill>
                        <a:srgbClr val="3C45C6"/>
                      </a:solidFill>
                      <a:prstDash val="solid"/>
                    </a:lnB>
                    <a:solidFill>
                      <a:srgbClr val="3C45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A,B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C45C6"/>
                      </a:solidFill>
                      <a:prstDash val="solid"/>
                    </a:lnL>
                    <a:lnR w="12700">
                      <a:solidFill>
                        <a:srgbClr val="3C45C6"/>
                      </a:solidFill>
                      <a:prstDash val="solid"/>
                    </a:lnR>
                    <a:lnT w="12700">
                      <a:solidFill>
                        <a:srgbClr val="3C45C6"/>
                      </a:solidFill>
                      <a:prstDash val="solid"/>
                    </a:lnT>
                    <a:lnB w="12700">
                      <a:solidFill>
                        <a:srgbClr val="3C45C6"/>
                      </a:solidFill>
                      <a:prstDash val="solid"/>
                    </a:lnB>
                    <a:solidFill>
                      <a:srgbClr val="3C45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800" dirty="0">
                          <a:latin typeface="MS PGothic"/>
                          <a:cs typeface="MS PGothic"/>
                        </a:rPr>
                        <a:t>∧</a:t>
                      </a:r>
                      <a:r>
                        <a:rPr sz="2800" spc="-280" dirty="0">
                          <a:latin typeface="MS PGothic"/>
                          <a:cs typeface="MS PGothic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B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C45C6"/>
                      </a:solidFill>
                      <a:prstDash val="solid"/>
                    </a:lnL>
                    <a:lnR w="12700">
                      <a:solidFill>
                        <a:srgbClr val="3C45C6"/>
                      </a:solidFill>
                      <a:prstDash val="solid"/>
                    </a:lnR>
                    <a:lnT w="12700">
                      <a:solidFill>
                        <a:srgbClr val="3C45C6"/>
                      </a:solidFill>
                      <a:prstDash val="solid"/>
                    </a:lnT>
                    <a:lnB w="12700">
                      <a:solidFill>
                        <a:srgbClr val="3C45C6"/>
                      </a:solidFill>
                      <a:prstDash val="solid"/>
                    </a:lnB>
                    <a:solidFill>
                      <a:srgbClr val="3C45C6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Disjunction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C45C6"/>
                      </a:solidFill>
                      <a:prstDash val="solid"/>
                    </a:lnL>
                    <a:lnR w="12700">
                      <a:solidFill>
                        <a:srgbClr val="3C45C6"/>
                      </a:solidFill>
                      <a:prstDash val="solid"/>
                    </a:lnR>
                    <a:lnT w="12700">
                      <a:solidFill>
                        <a:srgbClr val="3C45C6"/>
                      </a:solidFill>
                      <a:prstDash val="solid"/>
                    </a:lnT>
                    <a:lnB w="12700">
                      <a:solidFill>
                        <a:srgbClr val="3C45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A;B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C45C6"/>
                      </a:solidFill>
                      <a:prstDash val="solid"/>
                    </a:lnL>
                    <a:lnR w="12700">
                      <a:solidFill>
                        <a:srgbClr val="3C45C6"/>
                      </a:solidFill>
                      <a:prstDash val="solid"/>
                    </a:lnR>
                    <a:lnT w="12700">
                      <a:solidFill>
                        <a:srgbClr val="3C45C6"/>
                      </a:solidFill>
                      <a:prstDash val="solid"/>
                    </a:lnT>
                    <a:lnB w="12700">
                      <a:solidFill>
                        <a:srgbClr val="3C45C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800" dirty="0">
                          <a:latin typeface="MS PGothic"/>
                          <a:cs typeface="MS PGothic"/>
                        </a:rPr>
                        <a:t>∨</a:t>
                      </a:r>
                      <a:r>
                        <a:rPr sz="2800" spc="-280" dirty="0">
                          <a:latin typeface="MS PGothic"/>
                          <a:cs typeface="MS PGothic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B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3C45C6"/>
                      </a:solidFill>
                      <a:prstDash val="solid"/>
                    </a:lnL>
                    <a:lnR w="12700">
                      <a:solidFill>
                        <a:srgbClr val="3C45C6"/>
                      </a:solidFill>
                      <a:prstDash val="solid"/>
                    </a:lnR>
                    <a:lnT w="12700">
                      <a:solidFill>
                        <a:srgbClr val="3C45C6"/>
                      </a:solidFill>
                      <a:prstDash val="solid"/>
                    </a:lnT>
                    <a:lnB w="12700">
                      <a:solidFill>
                        <a:srgbClr val="3C45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BD7FE-B26B-49E9-8FBE-03E976AB97E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C09093B-93A2-4AA8-87A3-AB933F0B1D2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7432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1440" marR="6301105">
              <a:lnSpc>
                <a:spcPts val="258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woman(mia).  woma</a:t>
            </a:r>
            <a:r>
              <a:rPr sz="2000" dirty="0">
                <a:latin typeface="Arial"/>
                <a:cs typeface="Arial"/>
              </a:rPr>
              <a:t>n(jody).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2000" spc="-5" dirty="0">
                <a:latin typeface="Arial"/>
                <a:cs typeface="Arial"/>
              </a:rPr>
              <a:t>woman(yolanda).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91440" marR="4366895">
              <a:lnSpc>
                <a:spcPct val="111100"/>
              </a:lnSpc>
            </a:pPr>
            <a:r>
              <a:rPr sz="2000" spc="-5" dirty="0">
                <a:latin typeface="Arial"/>
                <a:cs typeface="Arial"/>
              </a:rPr>
              <a:t>loves(vincent,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loves(marsellus,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loves(pumpkin, honey_bunny).  loves(honey_bunny,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pumpkin).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75464" y="4581524"/>
            <a:ext cx="2031998" cy="203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70700" y="4576762"/>
            <a:ext cx="2041525" cy="2041525"/>
          </a:xfrm>
          <a:custGeom>
            <a:avLst/>
            <a:gdLst/>
            <a:ahLst/>
            <a:cxnLst/>
            <a:rect l="l" t="t" r="r" b="b"/>
            <a:pathLst>
              <a:path w="2041525" h="2041525">
                <a:moveTo>
                  <a:pt x="0" y="0"/>
                </a:moveTo>
                <a:lnTo>
                  <a:pt x="2041524" y="0"/>
                </a:lnTo>
                <a:lnTo>
                  <a:pt x="2041524" y="2041524"/>
                </a:lnTo>
                <a:lnTo>
                  <a:pt x="0" y="20415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2DC43-CE20-4102-BAA7-D27C738C289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6AEB51D-246E-4E59-A7E4-D8DB05DB6A2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4126" y="375921"/>
            <a:ext cx="4435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Prolog</a:t>
            </a:r>
            <a:r>
              <a:rPr spc="-95" dirty="0"/>
              <a:t> </a:t>
            </a:r>
            <a:r>
              <a:rPr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7432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1440" marR="6301105">
              <a:lnSpc>
                <a:spcPts val="258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woman(mia).  woma</a:t>
            </a:r>
            <a:r>
              <a:rPr sz="2000" dirty="0">
                <a:latin typeface="Arial"/>
                <a:cs typeface="Arial"/>
              </a:rPr>
              <a:t>n(jody).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2000" spc="-5" dirty="0">
                <a:latin typeface="Arial"/>
                <a:cs typeface="Arial"/>
              </a:rPr>
              <a:t>woman(yolanda).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91440" marR="4366895">
              <a:lnSpc>
                <a:spcPct val="111100"/>
              </a:lnSpc>
            </a:pPr>
            <a:r>
              <a:rPr sz="2000" spc="-5" dirty="0">
                <a:latin typeface="Arial"/>
                <a:cs typeface="Arial"/>
              </a:rPr>
              <a:t>loves(vincent,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loves(marsellus,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loves(pumpkin, honey_bunny).  loves(honey_bunny,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pumpkin).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724400"/>
            <a:ext cx="7924800" cy="18288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woman(X).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5D05-DA11-4DA2-BEF3-157D2B5C1BF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2E4F485-43D7-4045-A5C0-0840E22381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388" y="375921"/>
            <a:ext cx="5679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</a:t>
            </a:r>
            <a:r>
              <a:rPr spc="-95" dirty="0"/>
              <a:t> </a:t>
            </a:r>
            <a:r>
              <a:rPr dirty="0"/>
              <a:t>Instantiation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7432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1440" marR="6301105">
              <a:lnSpc>
                <a:spcPts val="258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woman(mia).  woma</a:t>
            </a:r>
            <a:r>
              <a:rPr sz="2000" dirty="0">
                <a:latin typeface="Arial"/>
                <a:cs typeface="Arial"/>
              </a:rPr>
              <a:t>n(jody).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2000" spc="-5" dirty="0">
                <a:latin typeface="Arial"/>
                <a:cs typeface="Arial"/>
              </a:rPr>
              <a:t>woman(yolanda).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91440" marR="4366895">
              <a:lnSpc>
                <a:spcPct val="111100"/>
              </a:lnSpc>
            </a:pPr>
            <a:r>
              <a:rPr sz="2000" spc="-5" dirty="0">
                <a:latin typeface="Arial"/>
                <a:cs typeface="Arial"/>
              </a:rPr>
              <a:t>loves(vincent,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loves(marsellus,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loves(pumpkin, honey_bunny).  loves(honey_bunny,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pumpkin).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724400"/>
            <a:ext cx="7924800" cy="18288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630110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woman(X).  </a:t>
            </a:r>
            <a:r>
              <a:rPr sz="2000" dirty="0">
                <a:latin typeface="Arial"/>
                <a:cs typeface="Arial"/>
              </a:rPr>
              <a:t>X=mia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9123-9F7D-400E-AB6D-748787C1183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35EF2B0-A2BC-4A2D-97F2-14DEE6FBAA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735" y="375921"/>
            <a:ext cx="4557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History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Prolog</a:t>
            </a:r>
          </a:p>
        </p:txBody>
      </p:sp>
      <p:sp>
        <p:nvSpPr>
          <p:cNvPr id="3" name="object 3"/>
          <p:cNvSpPr/>
          <p:nvPr/>
        </p:nvSpPr>
        <p:spPr>
          <a:xfrm>
            <a:off x="1068387" y="5486400"/>
            <a:ext cx="7847011" cy="53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8387" y="5486400"/>
            <a:ext cx="7847330" cy="533400"/>
          </a:xfrm>
          <a:custGeom>
            <a:avLst/>
            <a:gdLst/>
            <a:ahLst/>
            <a:cxnLst/>
            <a:rect l="l" t="t" r="r" b="b"/>
            <a:pathLst>
              <a:path w="7847330" h="533400">
                <a:moveTo>
                  <a:pt x="0" y="132237"/>
                </a:moveTo>
                <a:lnTo>
                  <a:pt x="7221791" y="132237"/>
                </a:lnTo>
                <a:lnTo>
                  <a:pt x="7221791" y="0"/>
                </a:lnTo>
                <a:lnTo>
                  <a:pt x="7847010" y="266699"/>
                </a:lnTo>
                <a:lnTo>
                  <a:pt x="7221791" y="533399"/>
                </a:lnTo>
                <a:lnTo>
                  <a:pt x="7221791" y="401161"/>
                </a:lnTo>
                <a:lnTo>
                  <a:pt x="0" y="401161"/>
                </a:lnTo>
                <a:lnTo>
                  <a:pt x="0" y="1322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199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94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1398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26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27124" y="6010274"/>
            <a:ext cx="887730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Lucida Console"/>
                <a:cs typeface="Lucida Console"/>
              </a:rPr>
              <a:t>1</a:t>
            </a:r>
            <a:r>
              <a:rPr sz="2400" spc="-5" dirty="0">
                <a:latin typeface="Arial"/>
                <a:cs typeface="Arial"/>
              </a:rPr>
              <a:t>972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9187" y="6019800"/>
            <a:ext cx="887730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Lucida Console"/>
                <a:cs typeface="Lucida Console"/>
              </a:rPr>
              <a:t>1</a:t>
            </a:r>
            <a:r>
              <a:rPr sz="2400" spc="-5" dirty="0">
                <a:latin typeface="Arial"/>
                <a:cs typeface="Arial"/>
              </a:rPr>
              <a:t>977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787" y="6019800"/>
            <a:ext cx="873125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Arial"/>
                <a:cs typeface="Arial"/>
              </a:rPr>
              <a:t>1980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7887" y="6010274"/>
            <a:ext cx="1941830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Arial"/>
                <a:cs typeface="Arial"/>
              </a:rPr>
              <a:t>1980s/1990s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51673" y="6019800"/>
            <a:ext cx="873125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Arial"/>
                <a:cs typeface="Arial"/>
              </a:rPr>
              <a:t>2005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02744" y="2831913"/>
            <a:ext cx="5546725" cy="2579370"/>
          </a:xfrm>
          <a:custGeom>
            <a:avLst/>
            <a:gdLst/>
            <a:ahLst/>
            <a:cxnLst/>
            <a:rect l="l" t="t" r="r" b="b"/>
            <a:pathLst>
              <a:path w="5546725" h="2579370">
                <a:moveTo>
                  <a:pt x="2790682" y="0"/>
                </a:moveTo>
                <a:lnTo>
                  <a:pt x="2667339" y="577"/>
                </a:lnTo>
                <a:lnTo>
                  <a:pt x="2544844" y="2821"/>
                </a:lnTo>
                <a:lnTo>
                  <a:pt x="2423352" y="6703"/>
                </a:lnTo>
                <a:lnTo>
                  <a:pt x="2303018" y="12196"/>
                </a:lnTo>
                <a:lnTo>
                  <a:pt x="2183999" y="19272"/>
                </a:lnTo>
                <a:lnTo>
                  <a:pt x="2066450" y="27904"/>
                </a:lnTo>
                <a:lnTo>
                  <a:pt x="1950528" y="38063"/>
                </a:lnTo>
                <a:lnTo>
                  <a:pt x="1836387" y="49722"/>
                </a:lnTo>
                <a:lnTo>
                  <a:pt x="1724184" y="62854"/>
                </a:lnTo>
                <a:lnTo>
                  <a:pt x="1614075" y="77430"/>
                </a:lnTo>
                <a:lnTo>
                  <a:pt x="1506215" y="93424"/>
                </a:lnTo>
                <a:lnTo>
                  <a:pt x="1400760" y="110806"/>
                </a:lnTo>
                <a:lnTo>
                  <a:pt x="1297866" y="129550"/>
                </a:lnTo>
                <a:lnTo>
                  <a:pt x="1197690" y="149628"/>
                </a:lnTo>
                <a:lnTo>
                  <a:pt x="1100385" y="171012"/>
                </a:lnTo>
                <a:lnTo>
                  <a:pt x="1052859" y="182185"/>
                </a:lnTo>
                <a:lnTo>
                  <a:pt x="1006110" y="193675"/>
                </a:lnTo>
                <a:lnTo>
                  <a:pt x="960156" y="205477"/>
                </a:lnTo>
                <a:lnTo>
                  <a:pt x="915018" y="217588"/>
                </a:lnTo>
                <a:lnTo>
                  <a:pt x="870715" y="230005"/>
                </a:lnTo>
                <a:lnTo>
                  <a:pt x="827267" y="242724"/>
                </a:lnTo>
                <a:lnTo>
                  <a:pt x="784692" y="255742"/>
                </a:lnTo>
                <a:lnTo>
                  <a:pt x="743011" y="269056"/>
                </a:lnTo>
                <a:lnTo>
                  <a:pt x="702243" y="282661"/>
                </a:lnTo>
                <a:lnTo>
                  <a:pt x="662407" y="296555"/>
                </a:lnTo>
                <a:lnTo>
                  <a:pt x="623523" y="310734"/>
                </a:lnTo>
                <a:lnTo>
                  <a:pt x="585611" y="325194"/>
                </a:lnTo>
                <a:lnTo>
                  <a:pt x="548689" y="339933"/>
                </a:lnTo>
                <a:lnTo>
                  <a:pt x="512778" y="354946"/>
                </a:lnTo>
                <a:lnTo>
                  <a:pt x="444064" y="385782"/>
                </a:lnTo>
                <a:lnTo>
                  <a:pt x="379625" y="417675"/>
                </a:lnTo>
                <a:lnTo>
                  <a:pt x="319617" y="450597"/>
                </a:lnTo>
                <a:lnTo>
                  <a:pt x="264195" y="484521"/>
                </a:lnTo>
                <a:lnTo>
                  <a:pt x="213516" y="519419"/>
                </a:lnTo>
                <a:lnTo>
                  <a:pt x="167735" y="555262"/>
                </a:lnTo>
                <a:lnTo>
                  <a:pt x="127008" y="592024"/>
                </a:lnTo>
                <a:lnTo>
                  <a:pt x="91491" y="629677"/>
                </a:lnTo>
                <a:lnTo>
                  <a:pt x="57329" y="674032"/>
                </a:lnTo>
                <a:lnTo>
                  <a:pt x="31243" y="718380"/>
                </a:lnTo>
                <a:lnTo>
                  <a:pt x="13088" y="762647"/>
                </a:lnTo>
                <a:lnTo>
                  <a:pt x="2721" y="806758"/>
                </a:lnTo>
                <a:lnTo>
                  <a:pt x="0" y="850638"/>
                </a:lnTo>
                <a:lnTo>
                  <a:pt x="1461" y="872469"/>
                </a:lnTo>
                <a:lnTo>
                  <a:pt x="9937" y="915862"/>
                </a:lnTo>
                <a:lnTo>
                  <a:pt x="25699" y="958839"/>
                </a:lnTo>
                <a:lnTo>
                  <a:pt x="48604" y="1001322"/>
                </a:lnTo>
                <a:lnTo>
                  <a:pt x="78508" y="1043239"/>
                </a:lnTo>
                <a:lnTo>
                  <a:pt x="115267" y="1084513"/>
                </a:lnTo>
                <a:lnTo>
                  <a:pt x="158738" y="1125071"/>
                </a:lnTo>
                <a:lnTo>
                  <a:pt x="208778" y="1164837"/>
                </a:lnTo>
                <a:lnTo>
                  <a:pt x="265242" y="1203737"/>
                </a:lnTo>
                <a:lnTo>
                  <a:pt x="327988" y="1241696"/>
                </a:lnTo>
                <a:lnTo>
                  <a:pt x="361672" y="1260299"/>
                </a:lnTo>
                <a:lnTo>
                  <a:pt x="396873" y="1278639"/>
                </a:lnTo>
                <a:lnTo>
                  <a:pt x="433571" y="1296706"/>
                </a:lnTo>
                <a:lnTo>
                  <a:pt x="471751" y="1314491"/>
                </a:lnTo>
                <a:lnTo>
                  <a:pt x="511393" y="1331985"/>
                </a:lnTo>
                <a:lnTo>
                  <a:pt x="552480" y="1349178"/>
                </a:lnTo>
                <a:lnTo>
                  <a:pt x="594994" y="1366062"/>
                </a:lnTo>
                <a:lnTo>
                  <a:pt x="638917" y="1382625"/>
                </a:lnTo>
                <a:lnTo>
                  <a:pt x="684231" y="1398860"/>
                </a:lnTo>
                <a:lnTo>
                  <a:pt x="730918" y="1414757"/>
                </a:lnTo>
                <a:lnTo>
                  <a:pt x="778960" y="1430307"/>
                </a:lnTo>
                <a:lnTo>
                  <a:pt x="828339" y="1445500"/>
                </a:lnTo>
                <a:lnTo>
                  <a:pt x="879038" y="1460326"/>
                </a:lnTo>
                <a:lnTo>
                  <a:pt x="931037" y="1474777"/>
                </a:lnTo>
                <a:lnTo>
                  <a:pt x="984320" y="1488844"/>
                </a:lnTo>
                <a:lnTo>
                  <a:pt x="1038869" y="1502516"/>
                </a:lnTo>
                <a:lnTo>
                  <a:pt x="1094665" y="1515785"/>
                </a:lnTo>
                <a:lnTo>
                  <a:pt x="1151690" y="1528641"/>
                </a:lnTo>
                <a:lnTo>
                  <a:pt x="1209927" y="1541074"/>
                </a:lnTo>
                <a:lnTo>
                  <a:pt x="1269358" y="1553076"/>
                </a:lnTo>
                <a:lnTo>
                  <a:pt x="1329964" y="1564638"/>
                </a:lnTo>
                <a:lnTo>
                  <a:pt x="1391728" y="1575749"/>
                </a:lnTo>
                <a:lnTo>
                  <a:pt x="1454632" y="1586400"/>
                </a:lnTo>
                <a:lnTo>
                  <a:pt x="1518658" y="1596583"/>
                </a:lnTo>
                <a:lnTo>
                  <a:pt x="1650004" y="1615504"/>
                </a:lnTo>
                <a:lnTo>
                  <a:pt x="1785623" y="1632437"/>
                </a:lnTo>
                <a:lnTo>
                  <a:pt x="1925370" y="1647308"/>
                </a:lnTo>
                <a:lnTo>
                  <a:pt x="2069102" y="1660041"/>
                </a:lnTo>
                <a:lnTo>
                  <a:pt x="2403369" y="2579128"/>
                </a:lnTo>
                <a:lnTo>
                  <a:pt x="3124947" y="1680880"/>
                </a:lnTo>
                <a:lnTo>
                  <a:pt x="3258492" y="1674678"/>
                </a:lnTo>
                <a:lnTo>
                  <a:pt x="3389957" y="1666574"/>
                </a:lnTo>
                <a:lnTo>
                  <a:pt x="3519174" y="1656614"/>
                </a:lnTo>
                <a:lnTo>
                  <a:pt x="3645977" y="1644842"/>
                </a:lnTo>
                <a:lnTo>
                  <a:pt x="3770198" y="1631302"/>
                </a:lnTo>
                <a:lnTo>
                  <a:pt x="3891670" y="1616040"/>
                </a:lnTo>
                <a:lnTo>
                  <a:pt x="4010226" y="1599099"/>
                </a:lnTo>
                <a:lnTo>
                  <a:pt x="4125698" y="1580526"/>
                </a:lnTo>
                <a:lnTo>
                  <a:pt x="4237919" y="1560364"/>
                </a:lnTo>
                <a:lnTo>
                  <a:pt x="4292758" y="1549701"/>
                </a:lnTo>
                <a:lnTo>
                  <a:pt x="4346722" y="1538658"/>
                </a:lnTo>
                <a:lnTo>
                  <a:pt x="4399789" y="1527240"/>
                </a:lnTo>
                <a:lnTo>
                  <a:pt x="4451939" y="1515453"/>
                </a:lnTo>
                <a:lnTo>
                  <a:pt x="4503151" y="1503302"/>
                </a:lnTo>
                <a:lnTo>
                  <a:pt x="4553404" y="1490793"/>
                </a:lnTo>
                <a:lnTo>
                  <a:pt x="4602677" y="1477932"/>
                </a:lnTo>
                <a:lnTo>
                  <a:pt x="4650949" y="1464724"/>
                </a:lnTo>
                <a:lnTo>
                  <a:pt x="4698200" y="1451175"/>
                </a:lnTo>
                <a:lnTo>
                  <a:pt x="4744407" y="1437290"/>
                </a:lnTo>
                <a:lnTo>
                  <a:pt x="4789551" y="1423075"/>
                </a:lnTo>
                <a:lnTo>
                  <a:pt x="4833611" y="1408536"/>
                </a:lnTo>
                <a:lnTo>
                  <a:pt x="4876565" y="1393677"/>
                </a:lnTo>
                <a:lnTo>
                  <a:pt x="4918392" y="1378506"/>
                </a:lnTo>
                <a:lnTo>
                  <a:pt x="4959073" y="1363026"/>
                </a:lnTo>
                <a:lnTo>
                  <a:pt x="4998585" y="1347245"/>
                </a:lnTo>
                <a:lnTo>
                  <a:pt x="5036908" y="1331166"/>
                </a:lnTo>
                <a:lnTo>
                  <a:pt x="5074022" y="1314797"/>
                </a:lnTo>
                <a:lnTo>
                  <a:pt x="5109904" y="1298143"/>
                </a:lnTo>
                <a:lnTo>
                  <a:pt x="5144535" y="1281209"/>
                </a:lnTo>
                <a:lnTo>
                  <a:pt x="5209958" y="1246523"/>
                </a:lnTo>
                <a:lnTo>
                  <a:pt x="5270122" y="1210785"/>
                </a:lnTo>
                <a:lnTo>
                  <a:pt x="5324862" y="1174040"/>
                </a:lnTo>
                <a:lnTo>
                  <a:pt x="5374009" y="1136332"/>
                </a:lnTo>
                <a:lnTo>
                  <a:pt x="5417396" y="1097706"/>
                </a:lnTo>
                <a:lnTo>
                  <a:pt x="5454856" y="1058207"/>
                </a:lnTo>
                <a:lnTo>
                  <a:pt x="5489018" y="1013852"/>
                </a:lnTo>
                <a:lnTo>
                  <a:pt x="5515104" y="969504"/>
                </a:lnTo>
                <a:lnTo>
                  <a:pt x="5533259" y="925237"/>
                </a:lnTo>
                <a:lnTo>
                  <a:pt x="5543626" y="881126"/>
                </a:lnTo>
                <a:lnTo>
                  <a:pt x="5546347" y="837246"/>
                </a:lnTo>
                <a:lnTo>
                  <a:pt x="5544886" y="815416"/>
                </a:lnTo>
                <a:lnTo>
                  <a:pt x="5536410" y="772022"/>
                </a:lnTo>
                <a:lnTo>
                  <a:pt x="5520648" y="729046"/>
                </a:lnTo>
                <a:lnTo>
                  <a:pt x="5497743" y="686562"/>
                </a:lnTo>
                <a:lnTo>
                  <a:pt x="5467839" y="644646"/>
                </a:lnTo>
                <a:lnTo>
                  <a:pt x="5431080" y="603371"/>
                </a:lnTo>
                <a:lnTo>
                  <a:pt x="5387608" y="562813"/>
                </a:lnTo>
                <a:lnTo>
                  <a:pt x="5337569" y="523047"/>
                </a:lnTo>
                <a:lnTo>
                  <a:pt x="5281104" y="484147"/>
                </a:lnTo>
                <a:lnTo>
                  <a:pt x="5218358" y="446189"/>
                </a:lnTo>
                <a:lnTo>
                  <a:pt x="5184674" y="427585"/>
                </a:lnTo>
                <a:lnTo>
                  <a:pt x="5149474" y="409246"/>
                </a:lnTo>
                <a:lnTo>
                  <a:pt x="5112775" y="391178"/>
                </a:lnTo>
                <a:lnTo>
                  <a:pt x="5074595" y="373393"/>
                </a:lnTo>
                <a:lnTo>
                  <a:pt x="5034953" y="355899"/>
                </a:lnTo>
                <a:lnTo>
                  <a:pt x="4993866" y="338706"/>
                </a:lnTo>
                <a:lnTo>
                  <a:pt x="4951352" y="321823"/>
                </a:lnTo>
                <a:lnTo>
                  <a:pt x="4907429" y="305259"/>
                </a:lnTo>
                <a:lnTo>
                  <a:pt x="4862115" y="289024"/>
                </a:lnTo>
                <a:lnTo>
                  <a:pt x="4815428" y="273127"/>
                </a:lnTo>
                <a:lnTo>
                  <a:pt x="4767386" y="257578"/>
                </a:lnTo>
                <a:lnTo>
                  <a:pt x="4718007" y="242385"/>
                </a:lnTo>
                <a:lnTo>
                  <a:pt x="4667308" y="227558"/>
                </a:lnTo>
                <a:lnTo>
                  <a:pt x="4615309" y="213107"/>
                </a:lnTo>
                <a:lnTo>
                  <a:pt x="4562026" y="199041"/>
                </a:lnTo>
                <a:lnTo>
                  <a:pt x="4507477" y="185369"/>
                </a:lnTo>
                <a:lnTo>
                  <a:pt x="4451681" y="172100"/>
                </a:lnTo>
                <a:lnTo>
                  <a:pt x="4394656" y="159244"/>
                </a:lnTo>
                <a:lnTo>
                  <a:pt x="4336419" y="146810"/>
                </a:lnTo>
                <a:lnTo>
                  <a:pt x="4276988" y="134808"/>
                </a:lnTo>
                <a:lnTo>
                  <a:pt x="4216382" y="123247"/>
                </a:lnTo>
                <a:lnTo>
                  <a:pt x="4154617" y="112136"/>
                </a:lnTo>
                <a:lnTo>
                  <a:pt x="4091713" y="101485"/>
                </a:lnTo>
                <a:lnTo>
                  <a:pt x="4027687" y="91302"/>
                </a:lnTo>
                <a:lnTo>
                  <a:pt x="3896342" y="72381"/>
                </a:lnTo>
                <a:lnTo>
                  <a:pt x="3760723" y="55448"/>
                </a:lnTo>
                <a:lnTo>
                  <a:pt x="3620976" y="40578"/>
                </a:lnTo>
                <a:lnTo>
                  <a:pt x="3477244" y="27844"/>
                </a:lnTo>
                <a:lnTo>
                  <a:pt x="3352028" y="18763"/>
                </a:lnTo>
                <a:lnTo>
                  <a:pt x="3226801" y="11500"/>
                </a:lnTo>
                <a:lnTo>
                  <a:pt x="3101721" y="6027"/>
                </a:lnTo>
                <a:lnTo>
                  <a:pt x="2976943" y="2318"/>
                </a:lnTo>
                <a:lnTo>
                  <a:pt x="2852622" y="344"/>
                </a:lnTo>
                <a:lnTo>
                  <a:pt x="2790682" y="0"/>
                </a:lnTo>
                <a:close/>
              </a:path>
            </a:pathLst>
          </a:custGeom>
          <a:solidFill>
            <a:srgbClr val="E4E4E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2744" y="2831912"/>
            <a:ext cx="5546725" cy="2579370"/>
          </a:xfrm>
          <a:custGeom>
            <a:avLst/>
            <a:gdLst/>
            <a:ahLst/>
            <a:cxnLst/>
            <a:rect l="l" t="t" r="r" b="b"/>
            <a:pathLst>
              <a:path w="5546725" h="2579370">
                <a:moveTo>
                  <a:pt x="2403368" y="2579128"/>
                </a:moveTo>
                <a:lnTo>
                  <a:pt x="2069102" y="1660040"/>
                </a:lnTo>
                <a:lnTo>
                  <a:pt x="1996747" y="1653945"/>
                </a:lnTo>
                <a:lnTo>
                  <a:pt x="1925370" y="1647307"/>
                </a:lnTo>
                <a:lnTo>
                  <a:pt x="1854989" y="1640134"/>
                </a:lnTo>
                <a:lnTo>
                  <a:pt x="1785623" y="1632437"/>
                </a:lnTo>
                <a:lnTo>
                  <a:pt x="1717289" y="1624223"/>
                </a:lnTo>
                <a:lnTo>
                  <a:pt x="1650004" y="1615503"/>
                </a:lnTo>
                <a:lnTo>
                  <a:pt x="1583789" y="1606287"/>
                </a:lnTo>
                <a:lnTo>
                  <a:pt x="1518659" y="1596583"/>
                </a:lnTo>
                <a:lnTo>
                  <a:pt x="1454633" y="1586400"/>
                </a:lnTo>
                <a:lnTo>
                  <a:pt x="1391729" y="1575748"/>
                </a:lnTo>
                <a:lnTo>
                  <a:pt x="1329964" y="1564637"/>
                </a:lnTo>
                <a:lnTo>
                  <a:pt x="1269358" y="1553076"/>
                </a:lnTo>
                <a:lnTo>
                  <a:pt x="1209927" y="1541074"/>
                </a:lnTo>
                <a:lnTo>
                  <a:pt x="1151690" y="1528640"/>
                </a:lnTo>
                <a:lnTo>
                  <a:pt x="1094665" y="1515784"/>
                </a:lnTo>
                <a:lnTo>
                  <a:pt x="1038869" y="1502516"/>
                </a:lnTo>
                <a:lnTo>
                  <a:pt x="984320" y="1488844"/>
                </a:lnTo>
                <a:lnTo>
                  <a:pt x="931037" y="1474777"/>
                </a:lnTo>
                <a:lnTo>
                  <a:pt x="879038" y="1460326"/>
                </a:lnTo>
                <a:lnTo>
                  <a:pt x="828339" y="1445499"/>
                </a:lnTo>
                <a:lnTo>
                  <a:pt x="778960" y="1430307"/>
                </a:lnTo>
                <a:lnTo>
                  <a:pt x="730918" y="1414757"/>
                </a:lnTo>
                <a:lnTo>
                  <a:pt x="684231" y="1398860"/>
                </a:lnTo>
                <a:lnTo>
                  <a:pt x="638917" y="1382625"/>
                </a:lnTo>
                <a:lnTo>
                  <a:pt x="594995" y="1366061"/>
                </a:lnTo>
                <a:lnTo>
                  <a:pt x="552481" y="1349178"/>
                </a:lnTo>
                <a:lnTo>
                  <a:pt x="511394" y="1331985"/>
                </a:lnTo>
                <a:lnTo>
                  <a:pt x="471751" y="1314491"/>
                </a:lnTo>
                <a:lnTo>
                  <a:pt x="433572" y="1296706"/>
                </a:lnTo>
                <a:lnTo>
                  <a:pt x="396873" y="1278639"/>
                </a:lnTo>
                <a:lnTo>
                  <a:pt x="361672" y="1260299"/>
                </a:lnTo>
                <a:lnTo>
                  <a:pt x="327989" y="1241696"/>
                </a:lnTo>
                <a:lnTo>
                  <a:pt x="265243" y="1203737"/>
                </a:lnTo>
                <a:lnTo>
                  <a:pt x="208778" y="1164837"/>
                </a:lnTo>
                <a:lnTo>
                  <a:pt x="158738" y="1125071"/>
                </a:lnTo>
                <a:lnTo>
                  <a:pt x="115267" y="1084513"/>
                </a:lnTo>
                <a:lnTo>
                  <a:pt x="78508" y="1043239"/>
                </a:lnTo>
                <a:lnTo>
                  <a:pt x="48604" y="1001322"/>
                </a:lnTo>
                <a:lnTo>
                  <a:pt x="25699" y="958838"/>
                </a:lnTo>
                <a:lnTo>
                  <a:pt x="9937" y="915862"/>
                </a:lnTo>
                <a:lnTo>
                  <a:pt x="1461" y="872468"/>
                </a:lnTo>
                <a:lnTo>
                  <a:pt x="0" y="850638"/>
                </a:lnTo>
                <a:lnTo>
                  <a:pt x="414" y="828732"/>
                </a:lnTo>
                <a:lnTo>
                  <a:pt x="6940" y="784727"/>
                </a:lnTo>
                <a:lnTo>
                  <a:pt x="21183" y="740528"/>
                </a:lnTo>
                <a:lnTo>
                  <a:pt x="43285" y="696211"/>
                </a:lnTo>
                <a:lnTo>
                  <a:pt x="73392" y="651851"/>
                </a:lnTo>
                <a:lnTo>
                  <a:pt x="108589" y="610741"/>
                </a:lnTo>
                <a:lnTo>
                  <a:pt x="146730" y="573530"/>
                </a:lnTo>
                <a:lnTo>
                  <a:pt x="190004" y="537224"/>
                </a:lnTo>
                <a:lnTo>
                  <a:pt x="238253" y="501850"/>
                </a:lnTo>
                <a:lnTo>
                  <a:pt x="291323" y="467436"/>
                </a:lnTo>
                <a:lnTo>
                  <a:pt x="349057" y="434009"/>
                </a:lnTo>
                <a:lnTo>
                  <a:pt x="411300" y="401598"/>
                </a:lnTo>
                <a:lnTo>
                  <a:pt x="477896" y="370230"/>
                </a:lnTo>
                <a:lnTo>
                  <a:pt x="548689" y="339933"/>
                </a:lnTo>
                <a:lnTo>
                  <a:pt x="585611" y="325194"/>
                </a:lnTo>
                <a:lnTo>
                  <a:pt x="623523" y="310734"/>
                </a:lnTo>
                <a:lnTo>
                  <a:pt x="662407" y="296555"/>
                </a:lnTo>
                <a:lnTo>
                  <a:pt x="702243" y="282661"/>
                </a:lnTo>
                <a:lnTo>
                  <a:pt x="743011" y="269056"/>
                </a:lnTo>
                <a:lnTo>
                  <a:pt x="784692" y="255742"/>
                </a:lnTo>
                <a:lnTo>
                  <a:pt x="827267" y="242724"/>
                </a:lnTo>
                <a:lnTo>
                  <a:pt x="870715" y="230005"/>
                </a:lnTo>
                <a:lnTo>
                  <a:pt x="915018" y="217588"/>
                </a:lnTo>
                <a:lnTo>
                  <a:pt x="960156" y="205476"/>
                </a:lnTo>
                <a:lnTo>
                  <a:pt x="1006110" y="193674"/>
                </a:lnTo>
                <a:lnTo>
                  <a:pt x="1052859" y="182185"/>
                </a:lnTo>
                <a:lnTo>
                  <a:pt x="1100385" y="171012"/>
                </a:lnTo>
                <a:lnTo>
                  <a:pt x="1148669" y="160158"/>
                </a:lnTo>
                <a:lnTo>
                  <a:pt x="1197690" y="149628"/>
                </a:lnTo>
                <a:lnTo>
                  <a:pt x="1247429" y="139424"/>
                </a:lnTo>
                <a:lnTo>
                  <a:pt x="1297866" y="129550"/>
                </a:lnTo>
                <a:lnTo>
                  <a:pt x="1348983" y="120010"/>
                </a:lnTo>
                <a:lnTo>
                  <a:pt x="1400760" y="110806"/>
                </a:lnTo>
                <a:lnTo>
                  <a:pt x="1453177" y="101943"/>
                </a:lnTo>
                <a:lnTo>
                  <a:pt x="1506215" y="93424"/>
                </a:lnTo>
                <a:lnTo>
                  <a:pt x="1559854" y="85252"/>
                </a:lnTo>
                <a:lnTo>
                  <a:pt x="1614075" y="77430"/>
                </a:lnTo>
                <a:lnTo>
                  <a:pt x="1668858" y="69963"/>
                </a:lnTo>
                <a:lnTo>
                  <a:pt x="1724184" y="62854"/>
                </a:lnTo>
                <a:lnTo>
                  <a:pt x="1780034" y="56106"/>
                </a:lnTo>
                <a:lnTo>
                  <a:pt x="1836387" y="49722"/>
                </a:lnTo>
                <a:lnTo>
                  <a:pt x="1893225" y="43707"/>
                </a:lnTo>
                <a:lnTo>
                  <a:pt x="1950528" y="38063"/>
                </a:lnTo>
                <a:lnTo>
                  <a:pt x="2008276" y="32794"/>
                </a:lnTo>
                <a:lnTo>
                  <a:pt x="2066450" y="27904"/>
                </a:lnTo>
                <a:lnTo>
                  <a:pt x="2125031" y="23395"/>
                </a:lnTo>
                <a:lnTo>
                  <a:pt x="2183999" y="19272"/>
                </a:lnTo>
                <a:lnTo>
                  <a:pt x="2243335" y="15538"/>
                </a:lnTo>
                <a:lnTo>
                  <a:pt x="2303018" y="12196"/>
                </a:lnTo>
                <a:lnTo>
                  <a:pt x="2363030" y="9250"/>
                </a:lnTo>
                <a:lnTo>
                  <a:pt x="2423352" y="6703"/>
                </a:lnTo>
                <a:lnTo>
                  <a:pt x="2483963" y="4559"/>
                </a:lnTo>
                <a:lnTo>
                  <a:pt x="2544844" y="2821"/>
                </a:lnTo>
                <a:lnTo>
                  <a:pt x="2605976" y="1492"/>
                </a:lnTo>
                <a:lnTo>
                  <a:pt x="2667339" y="577"/>
                </a:lnTo>
                <a:lnTo>
                  <a:pt x="2728915" y="78"/>
                </a:lnTo>
                <a:lnTo>
                  <a:pt x="2790682" y="0"/>
                </a:lnTo>
                <a:lnTo>
                  <a:pt x="2852622" y="344"/>
                </a:lnTo>
                <a:lnTo>
                  <a:pt x="2914716" y="1116"/>
                </a:lnTo>
                <a:lnTo>
                  <a:pt x="2976943" y="2318"/>
                </a:lnTo>
                <a:lnTo>
                  <a:pt x="3039285" y="3954"/>
                </a:lnTo>
                <a:lnTo>
                  <a:pt x="3101721" y="6027"/>
                </a:lnTo>
                <a:lnTo>
                  <a:pt x="3164233" y="8541"/>
                </a:lnTo>
                <a:lnTo>
                  <a:pt x="3226801" y="11499"/>
                </a:lnTo>
                <a:lnTo>
                  <a:pt x="3289406" y="14905"/>
                </a:lnTo>
                <a:lnTo>
                  <a:pt x="3352028" y="18763"/>
                </a:lnTo>
                <a:lnTo>
                  <a:pt x="3414647" y="23074"/>
                </a:lnTo>
                <a:lnTo>
                  <a:pt x="3477244" y="27844"/>
                </a:lnTo>
                <a:lnTo>
                  <a:pt x="3549599" y="33939"/>
                </a:lnTo>
                <a:lnTo>
                  <a:pt x="3620976" y="40577"/>
                </a:lnTo>
                <a:lnTo>
                  <a:pt x="3691357" y="47750"/>
                </a:lnTo>
                <a:lnTo>
                  <a:pt x="3760723" y="55448"/>
                </a:lnTo>
                <a:lnTo>
                  <a:pt x="3829057" y="63661"/>
                </a:lnTo>
                <a:lnTo>
                  <a:pt x="3896341" y="72381"/>
                </a:lnTo>
                <a:lnTo>
                  <a:pt x="3962557" y="81598"/>
                </a:lnTo>
                <a:lnTo>
                  <a:pt x="4027687" y="91302"/>
                </a:lnTo>
                <a:lnTo>
                  <a:pt x="4091713" y="101485"/>
                </a:lnTo>
                <a:lnTo>
                  <a:pt x="4154617" y="112136"/>
                </a:lnTo>
                <a:lnTo>
                  <a:pt x="4216381" y="123247"/>
                </a:lnTo>
                <a:lnTo>
                  <a:pt x="4276988" y="134808"/>
                </a:lnTo>
                <a:lnTo>
                  <a:pt x="4336419" y="146810"/>
                </a:lnTo>
                <a:lnTo>
                  <a:pt x="4394656" y="159244"/>
                </a:lnTo>
                <a:lnTo>
                  <a:pt x="4451681" y="172100"/>
                </a:lnTo>
                <a:lnTo>
                  <a:pt x="4507477" y="185369"/>
                </a:lnTo>
                <a:lnTo>
                  <a:pt x="4562025" y="199041"/>
                </a:lnTo>
                <a:lnTo>
                  <a:pt x="4615308" y="213107"/>
                </a:lnTo>
                <a:lnTo>
                  <a:pt x="4667308" y="227559"/>
                </a:lnTo>
                <a:lnTo>
                  <a:pt x="4718007" y="242385"/>
                </a:lnTo>
                <a:lnTo>
                  <a:pt x="4767386" y="257578"/>
                </a:lnTo>
                <a:lnTo>
                  <a:pt x="4815428" y="273127"/>
                </a:lnTo>
                <a:lnTo>
                  <a:pt x="4862115" y="289024"/>
                </a:lnTo>
                <a:lnTo>
                  <a:pt x="4907429" y="305259"/>
                </a:lnTo>
                <a:lnTo>
                  <a:pt x="4951351" y="321823"/>
                </a:lnTo>
                <a:lnTo>
                  <a:pt x="4993865" y="338706"/>
                </a:lnTo>
                <a:lnTo>
                  <a:pt x="5034952" y="355899"/>
                </a:lnTo>
                <a:lnTo>
                  <a:pt x="5074595" y="373393"/>
                </a:lnTo>
                <a:lnTo>
                  <a:pt x="5112774" y="391178"/>
                </a:lnTo>
                <a:lnTo>
                  <a:pt x="5149473" y="409246"/>
                </a:lnTo>
                <a:lnTo>
                  <a:pt x="5184674" y="427585"/>
                </a:lnTo>
                <a:lnTo>
                  <a:pt x="5218357" y="446189"/>
                </a:lnTo>
                <a:lnTo>
                  <a:pt x="5281104" y="484147"/>
                </a:lnTo>
                <a:lnTo>
                  <a:pt x="5337568" y="523047"/>
                </a:lnTo>
                <a:lnTo>
                  <a:pt x="5387608" y="562814"/>
                </a:lnTo>
                <a:lnTo>
                  <a:pt x="5431079" y="603371"/>
                </a:lnTo>
                <a:lnTo>
                  <a:pt x="5467838" y="644646"/>
                </a:lnTo>
                <a:lnTo>
                  <a:pt x="5497742" y="686562"/>
                </a:lnTo>
                <a:lnTo>
                  <a:pt x="5520647" y="729046"/>
                </a:lnTo>
                <a:lnTo>
                  <a:pt x="5536409" y="772022"/>
                </a:lnTo>
                <a:lnTo>
                  <a:pt x="5544886" y="815416"/>
                </a:lnTo>
                <a:lnTo>
                  <a:pt x="5546347" y="837246"/>
                </a:lnTo>
                <a:lnTo>
                  <a:pt x="5545933" y="859153"/>
                </a:lnTo>
                <a:lnTo>
                  <a:pt x="5539406" y="903158"/>
                </a:lnTo>
                <a:lnTo>
                  <a:pt x="5525164" y="947356"/>
                </a:lnTo>
                <a:lnTo>
                  <a:pt x="5503061" y="991673"/>
                </a:lnTo>
                <a:lnTo>
                  <a:pt x="5472955" y="1036034"/>
                </a:lnTo>
                <a:lnTo>
                  <a:pt x="5436877" y="1078063"/>
                </a:lnTo>
                <a:lnTo>
                  <a:pt x="5396432" y="1117131"/>
                </a:lnTo>
                <a:lnTo>
                  <a:pt x="5350144" y="1155304"/>
                </a:lnTo>
                <a:lnTo>
                  <a:pt x="5298180" y="1192536"/>
                </a:lnTo>
                <a:lnTo>
                  <a:pt x="5240707" y="1228783"/>
                </a:lnTo>
                <a:lnTo>
                  <a:pt x="5177893" y="1264000"/>
                </a:lnTo>
                <a:lnTo>
                  <a:pt x="5109904" y="1298143"/>
                </a:lnTo>
                <a:lnTo>
                  <a:pt x="5074022" y="1314797"/>
                </a:lnTo>
                <a:lnTo>
                  <a:pt x="5036908" y="1331167"/>
                </a:lnTo>
                <a:lnTo>
                  <a:pt x="4998585" y="1347245"/>
                </a:lnTo>
                <a:lnTo>
                  <a:pt x="4959073" y="1363026"/>
                </a:lnTo>
                <a:lnTo>
                  <a:pt x="4918392" y="1378506"/>
                </a:lnTo>
                <a:lnTo>
                  <a:pt x="4876564" y="1393677"/>
                </a:lnTo>
                <a:lnTo>
                  <a:pt x="4833610" y="1408536"/>
                </a:lnTo>
                <a:lnTo>
                  <a:pt x="4789551" y="1423075"/>
                </a:lnTo>
                <a:lnTo>
                  <a:pt x="4744407" y="1437290"/>
                </a:lnTo>
                <a:lnTo>
                  <a:pt x="4698199" y="1451175"/>
                </a:lnTo>
                <a:lnTo>
                  <a:pt x="4650949" y="1464724"/>
                </a:lnTo>
                <a:lnTo>
                  <a:pt x="4602677" y="1477932"/>
                </a:lnTo>
                <a:lnTo>
                  <a:pt x="4553404" y="1490793"/>
                </a:lnTo>
                <a:lnTo>
                  <a:pt x="4503151" y="1503302"/>
                </a:lnTo>
                <a:lnTo>
                  <a:pt x="4451939" y="1515453"/>
                </a:lnTo>
                <a:lnTo>
                  <a:pt x="4399789" y="1527240"/>
                </a:lnTo>
                <a:lnTo>
                  <a:pt x="4346722" y="1538658"/>
                </a:lnTo>
                <a:lnTo>
                  <a:pt x="4292758" y="1549701"/>
                </a:lnTo>
                <a:lnTo>
                  <a:pt x="4237919" y="1560363"/>
                </a:lnTo>
                <a:lnTo>
                  <a:pt x="4182225" y="1570640"/>
                </a:lnTo>
                <a:lnTo>
                  <a:pt x="4125698" y="1580525"/>
                </a:lnTo>
                <a:lnTo>
                  <a:pt x="4068358" y="1590014"/>
                </a:lnTo>
                <a:lnTo>
                  <a:pt x="4010226" y="1599099"/>
                </a:lnTo>
                <a:lnTo>
                  <a:pt x="3951323" y="1607776"/>
                </a:lnTo>
                <a:lnTo>
                  <a:pt x="3891670" y="1616039"/>
                </a:lnTo>
                <a:lnTo>
                  <a:pt x="3831288" y="1623883"/>
                </a:lnTo>
                <a:lnTo>
                  <a:pt x="3770198" y="1631302"/>
                </a:lnTo>
                <a:lnTo>
                  <a:pt x="3708421" y="1638290"/>
                </a:lnTo>
                <a:lnTo>
                  <a:pt x="3645977" y="1644841"/>
                </a:lnTo>
                <a:lnTo>
                  <a:pt x="3582888" y="1650951"/>
                </a:lnTo>
                <a:lnTo>
                  <a:pt x="3519174" y="1656614"/>
                </a:lnTo>
                <a:lnTo>
                  <a:pt x="3454856" y="1661823"/>
                </a:lnTo>
                <a:lnTo>
                  <a:pt x="3389956" y="1666574"/>
                </a:lnTo>
                <a:lnTo>
                  <a:pt x="3324494" y="1670861"/>
                </a:lnTo>
                <a:lnTo>
                  <a:pt x="3258491" y="1674678"/>
                </a:lnTo>
                <a:lnTo>
                  <a:pt x="3191968" y="1678019"/>
                </a:lnTo>
                <a:lnTo>
                  <a:pt x="3124946" y="1680880"/>
                </a:lnTo>
                <a:lnTo>
                  <a:pt x="2403368" y="2579128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70357" y="3112251"/>
            <a:ext cx="3616325" cy="1115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2434" marR="5080" indent="-420370">
              <a:lnSpc>
                <a:spcPct val="99000"/>
              </a:lnSpc>
              <a:spcBef>
                <a:spcPts val="125"/>
              </a:spcBef>
            </a:pPr>
            <a:r>
              <a:rPr sz="2400" spc="-5" dirty="0">
                <a:latin typeface="Arial"/>
                <a:cs typeface="Arial"/>
              </a:rPr>
              <a:t>Definite Clause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Grammars  </a:t>
            </a:r>
            <a:r>
              <a:rPr sz="2400" spc="-5" dirty="0">
                <a:latin typeface="Arial"/>
                <a:cs typeface="Arial"/>
              </a:rPr>
              <a:t>implementation by  </a:t>
            </a:r>
            <a:r>
              <a:rPr sz="2400" b="1" dirty="0">
                <a:latin typeface="Arial"/>
                <a:cs typeface="Arial"/>
              </a:rPr>
              <a:t>Pereira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Warren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48489" y="1628775"/>
            <a:ext cx="1968498" cy="241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F5BFF304-AD03-447F-9277-86B9156C301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Picture 1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E7E4390-E6AC-435A-91BC-2E25FE8F240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42" y="375921"/>
            <a:ext cx="5239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Asking</a:t>
            </a:r>
            <a:r>
              <a:rPr spc="-90" dirty="0"/>
              <a:t> </a:t>
            </a:r>
            <a:r>
              <a:rPr spc="-5" dirty="0"/>
              <a:t>Alternatives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7432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1440" marR="6301105">
              <a:lnSpc>
                <a:spcPts val="258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woman(mia).  woma</a:t>
            </a:r>
            <a:r>
              <a:rPr sz="2000" dirty="0">
                <a:latin typeface="Arial"/>
                <a:cs typeface="Arial"/>
              </a:rPr>
              <a:t>n(jody).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2000" spc="-5" dirty="0">
                <a:latin typeface="Arial"/>
                <a:cs typeface="Arial"/>
              </a:rPr>
              <a:t>woman(yolanda).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91440" marR="4366895">
              <a:lnSpc>
                <a:spcPct val="111100"/>
              </a:lnSpc>
            </a:pPr>
            <a:r>
              <a:rPr sz="2000" spc="-5" dirty="0">
                <a:latin typeface="Arial"/>
                <a:cs typeface="Arial"/>
              </a:rPr>
              <a:t>loves(vincent,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loves(marsellus,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loves(pumpkin, honey_bunny).  loves(honey_bunny,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pumpkin).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724400"/>
            <a:ext cx="7924800" cy="18288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630110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woman(X).  </a:t>
            </a:r>
            <a:r>
              <a:rPr sz="2000" dirty="0">
                <a:latin typeface="Arial"/>
                <a:cs typeface="Arial"/>
              </a:rPr>
              <a:t>X=mia;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5D128-73A6-49F5-9497-06CFB19F813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FED3690-A857-4A0F-8741-D0696C1D9E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42" y="375921"/>
            <a:ext cx="5239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Asking</a:t>
            </a:r>
            <a:r>
              <a:rPr spc="-90" dirty="0"/>
              <a:t> </a:t>
            </a:r>
            <a:r>
              <a:rPr spc="-5" dirty="0"/>
              <a:t>Alternatives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7432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1440" marR="6301105">
              <a:lnSpc>
                <a:spcPts val="258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woman(mia).  woma</a:t>
            </a:r>
            <a:r>
              <a:rPr sz="2000" dirty="0">
                <a:latin typeface="Arial"/>
                <a:cs typeface="Arial"/>
              </a:rPr>
              <a:t>n(jody).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2000" spc="-5" dirty="0">
                <a:latin typeface="Arial"/>
                <a:cs typeface="Arial"/>
              </a:rPr>
              <a:t>woman(yolanda).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91440" marR="4366895">
              <a:lnSpc>
                <a:spcPct val="111100"/>
              </a:lnSpc>
            </a:pPr>
            <a:r>
              <a:rPr sz="2000" spc="-5" dirty="0">
                <a:latin typeface="Arial"/>
                <a:cs typeface="Arial"/>
              </a:rPr>
              <a:t>loves(vincent,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loves(marsellus,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loves(pumpkin, honey_bunny).  loves(honey_bunny,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pumpkin).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724400"/>
            <a:ext cx="7924800" cy="18288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woman(X).</a:t>
            </a:r>
            <a:endParaRPr sz="2000">
              <a:latin typeface="Arial"/>
              <a:cs typeface="Arial"/>
            </a:endParaRPr>
          </a:p>
          <a:p>
            <a:pPr marL="91440" marR="702754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X=mia;</a:t>
            </a:r>
            <a:endParaRPr sz="2000">
              <a:latin typeface="Arial"/>
              <a:cs typeface="Arial"/>
            </a:endParaRPr>
          </a:p>
          <a:p>
            <a:pPr marL="91440" marR="7027545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Arial"/>
                <a:cs typeface="Arial"/>
              </a:rPr>
              <a:t>X=jody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7B14-E6C9-4807-A1CD-1D12D513CE1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6ADAF32-57DB-440C-B197-F63B51D95A5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42" y="375921"/>
            <a:ext cx="5239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Asking</a:t>
            </a:r>
            <a:r>
              <a:rPr spc="-90" dirty="0"/>
              <a:t> </a:t>
            </a:r>
            <a:r>
              <a:rPr spc="-5" dirty="0"/>
              <a:t>Alternatives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7432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1440" marR="6301105">
              <a:lnSpc>
                <a:spcPts val="258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woman(mia).  woma</a:t>
            </a:r>
            <a:r>
              <a:rPr sz="2000" dirty="0">
                <a:latin typeface="Arial"/>
                <a:cs typeface="Arial"/>
              </a:rPr>
              <a:t>n(jody).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2000" spc="-5" dirty="0">
                <a:latin typeface="Arial"/>
                <a:cs typeface="Arial"/>
              </a:rPr>
              <a:t>woman(yolanda).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91440" marR="4366895">
              <a:lnSpc>
                <a:spcPct val="111100"/>
              </a:lnSpc>
            </a:pPr>
            <a:r>
              <a:rPr sz="2000" spc="-5" dirty="0">
                <a:latin typeface="Arial"/>
                <a:cs typeface="Arial"/>
              </a:rPr>
              <a:t>loves(vincent,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loves(marsellus,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loves(pumpkin, honey_bunny).  loves(honey_bunny,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pumpkin).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724400"/>
            <a:ext cx="7924800" cy="18288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woman(X).</a:t>
            </a:r>
            <a:endParaRPr sz="2000">
              <a:latin typeface="Arial"/>
              <a:cs typeface="Arial"/>
            </a:endParaRPr>
          </a:p>
          <a:p>
            <a:pPr marL="91440" marR="661797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X=mia;</a:t>
            </a:r>
            <a:endParaRPr sz="2000">
              <a:latin typeface="Arial"/>
              <a:cs typeface="Arial"/>
            </a:endParaRPr>
          </a:p>
          <a:p>
            <a:pPr marL="91440" marR="661797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Arial"/>
                <a:cs typeface="Arial"/>
              </a:rPr>
              <a:t>X=jody;</a:t>
            </a:r>
            <a:endParaRPr sz="2000">
              <a:latin typeface="Arial"/>
              <a:cs typeface="Arial"/>
            </a:endParaRPr>
          </a:p>
          <a:p>
            <a:pPr marL="91440" marR="661797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Arial"/>
                <a:cs typeface="Arial"/>
              </a:rPr>
              <a:t>X=yolanda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9CEC-06F2-4C6D-A341-FB67231DF10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7FFAC93-9D4C-4534-B526-497A6AE5238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42" y="375921"/>
            <a:ext cx="5239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Asking</a:t>
            </a:r>
            <a:r>
              <a:rPr spc="-90" dirty="0"/>
              <a:t> </a:t>
            </a:r>
            <a:r>
              <a:rPr spc="-5" dirty="0"/>
              <a:t>Alternatives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7432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1440" marR="6301105">
              <a:lnSpc>
                <a:spcPts val="258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woman(mia).  woma</a:t>
            </a:r>
            <a:r>
              <a:rPr sz="2000" dirty="0">
                <a:latin typeface="Arial"/>
                <a:cs typeface="Arial"/>
              </a:rPr>
              <a:t>n(jody).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2000" spc="-5" dirty="0">
                <a:latin typeface="Arial"/>
                <a:cs typeface="Arial"/>
              </a:rPr>
              <a:t>woman(yolanda).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91440" marR="4366895">
              <a:lnSpc>
                <a:spcPct val="111100"/>
              </a:lnSpc>
            </a:pPr>
            <a:r>
              <a:rPr sz="2000" spc="-5" dirty="0">
                <a:latin typeface="Arial"/>
                <a:cs typeface="Arial"/>
              </a:rPr>
              <a:t>loves(vincent,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loves(marsellus,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loves(pumpkin, honey_bunny).  loves(honey_bunny,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pumpkin).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724400"/>
            <a:ext cx="7924800" cy="18288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woman(X).</a:t>
            </a:r>
            <a:endParaRPr sz="2000">
              <a:latin typeface="Arial"/>
              <a:cs typeface="Arial"/>
            </a:endParaRPr>
          </a:p>
          <a:p>
            <a:pPr marL="91440" marR="6547484">
              <a:lnSpc>
                <a:spcPct val="119400"/>
              </a:lnSpc>
              <a:spcBef>
                <a:spcPts val="15"/>
              </a:spcBef>
            </a:pPr>
            <a:r>
              <a:rPr sz="2000" dirty="0">
                <a:latin typeface="Arial"/>
                <a:cs typeface="Arial"/>
              </a:rPr>
              <a:t>X=mia;  X=jody;  X=yolanda;  </a:t>
            </a:r>
            <a:r>
              <a:rPr sz="2000" spc="-5" dirty="0"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CC3FF-61F0-401A-9990-C00ED052B1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31D4274-3C4B-4332-8BF6-EBAA2E2D519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7432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1440" marR="6301105">
              <a:lnSpc>
                <a:spcPts val="258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woman(mia).  woma</a:t>
            </a:r>
            <a:r>
              <a:rPr sz="2000" dirty="0">
                <a:latin typeface="Arial"/>
                <a:cs typeface="Arial"/>
              </a:rPr>
              <a:t>n(jody).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2000" spc="-5" dirty="0">
                <a:latin typeface="Arial"/>
                <a:cs typeface="Arial"/>
              </a:rPr>
              <a:t>woman(yolanda).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91440" marR="4366895">
              <a:lnSpc>
                <a:spcPct val="111100"/>
              </a:lnSpc>
            </a:pPr>
            <a:r>
              <a:rPr sz="2000" spc="-5" dirty="0">
                <a:latin typeface="Arial"/>
                <a:cs typeface="Arial"/>
              </a:rPr>
              <a:t>loves(vincent,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loves(marsellus,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loves(pumpkin, honey_bunny).  loves(honey_bunny,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pumpkin).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724400"/>
            <a:ext cx="7924800" cy="18288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Arial"/>
                <a:cs typeface="Arial"/>
              </a:rPr>
              <a:t>?- loves(marsellus,X), woman(X).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85442-C708-4AA3-B0C6-14E185C469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22F1614-0675-4534-B2F0-D34A0D53582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7432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1440" marR="6301105">
              <a:lnSpc>
                <a:spcPts val="258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woman(mia).  woma</a:t>
            </a:r>
            <a:r>
              <a:rPr sz="2000" dirty="0">
                <a:latin typeface="Arial"/>
                <a:cs typeface="Arial"/>
              </a:rPr>
              <a:t>n(jody).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2000" spc="-5" dirty="0">
                <a:latin typeface="Arial"/>
                <a:cs typeface="Arial"/>
              </a:rPr>
              <a:t>woman(yolanda).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91440" marR="4366895">
              <a:lnSpc>
                <a:spcPct val="111100"/>
              </a:lnSpc>
            </a:pPr>
            <a:r>
              <a:rPr sz="2000" spc="-5" dirty="0">
                <a:latin typeface="Arial"/>
                <a:cs typeface="Arial"/>
              </a:rPr>
              <a:t>loves(vincent,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loves(marsellus,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loves(pumpkin, honey_bunny).  loves(honey_bunny,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pumpkin).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724400"/>
            <a:ext cx="7924800" cy="18288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Arial"/>
                <a:cs typeface="Arial"/>
              </a:rPr>
              <a:t>?- loves(marsellus,X), woman(X).</a:t>
            </a:r>
            <a:endParaRPr sz="2000">
              <a:latin typeface="Arial"/>
              <a:cs typeface="Arial"/>
            </a:endParaRPr>
          </a:p>
          <a:p>
            <a:pPr marL="91440" marR="7098665">
              <a:lnSpc>
                <a:spcPct val="116700"/>
              </a:lnSpc>
              <a:spcBef>
                <a:spcPts val="80"/>
              </a:spcBef>
            </a:pPr>
            <a:r>
              <a:rPr sz="2000" dirty="0">
                <a:latin typeface="Arial"/>
                <a:cs typeface="Arial"/>
              </a:rPr>
              <a:t>X=mia  yes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B5EB-A4F5-4598-9337-95145CB728E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0CF583D-FCC6-4ACE-9E5F-6474406693D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7432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1440" marR="6301105">
              <a:lnSpc>
                <a:spcPts val="258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woman(mia).  woma</a:t>
            </a:r>
            <a:r>
              <a:rPr sz="2000" dirty="0">
                <a:latin typeface="Arial"/>
                <a:cs typeface="Arial"/>
              </a:rPr>
              <a:t>n(jody).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2000" spc="-5" dirty="0">
                <a:latin typeface="Arial"/>
                <a:cs typeface="Arial"/>
              </a:rPr>
              <a:t>woman(yolanda).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91440" marR="4366895">
              <a:lnSpc>
                <a:spcPct val="111100"/>
              </a:lnSpc>
            </a:pPr>
            <a:r>
              <a:rPr sz="2000" spc="-5" dirty="0">
                <a:latin typeface="Arial"/>
                <a:cs typeface="Arial"/>
              </a:rPr>
              <a:t>loves(vincent,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loves(marsellus,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loves(pumpkin, honey_bunny).  loves(honey_bunny,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pumpkin).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724400"/>
            <a:ext cx="7924800" cy="18288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Arial"/>
                <a:cs typeface="Arial"/>
              </a:rPr>
              <a:t>?- loves(pumpkin,X), woman(X).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14781-5806-4F9A-BAB3-6576EF0F55B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575F120-0C6C-4D61-AFE0-22AFCB3A3C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7432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1440" marR="6301105">
              <a:lnSpc>
                <a:spcPts val="258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woman(mia).  woma</a:t>
            </a:r>
            <a:r>
              <a:rPr sz="2000" dirty="0">
                <a:latin typeface="Arial"/>
                <a:cs typeface="Arial"/>
              </a:rPr>
              <a:t>n(jody).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2000" spc="-5" dirty="0">
                <a:latin typeface="Arial"/>
                <a:cs typeface="Arial"/>
              </a:rPr>
              <a:t>woman(yolanda).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91440" marR="4366895">
              <a:lnSpc>
                <a:spcPct val="111100"/>
              </a:lnSpc>
            </a:pPr>
            <a:r>
              <a:rPr sz="2000" spc="-5" dirty="0">
                <a:latin typeface="Arial"/>
                <a:cs typeface="Arial"/>
              </a:rPr>
              <a:t>loves(vincent,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loves(marsellus, </a:t>
            </a:r>
            <a:r>
              <a:rPr sz="2000" dirty="0">
                <a:latin typeface="Arial"/>
                <a:cs typeface="Arial"/>
              </a:rPr>
              <a:t>mia).  </a:t>
            </a:r>
            <a:r>
              <a:rPr sz="2000" spc="-5" dirty="0">
                <a:latin typeface="Arial"/>
                <a:cs typeface="Arial"/>
              </a:rPr>
              <a:t>loves(pumpkin, honey_bunny).  loves(honey_bunny,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pumpkin).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724400"/>
            <a:ext cx="7924800" cy="18288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4198620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?- loves(pumpkin,X), woman(X).  no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2CD2-283A-4DFB-9A2C-48700C9A0F2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BB8B093-D22C-4FE6-BBE7-F42ACF8449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loves(vincent,mia).</a:t>
            </a:r>
            <a:endParaRPr sz="2000">
              <a:latin typeface="Arial"/>
              <a:cs typeface="Arial"/>
            </a:endParaRPr>
          </a:p>
          <a:p>
            <a:pPr marL="91440" marR="4366895">
              <a:lnSpc>
                <a:spcPct val="118800"/>
              </a:lnSpc>
              <a:spcBef>
                <a:spcPts val="25"/>
              </a:spcBef>
            </a:pPr>
            <a:r>
              <a:rPr sz="2000" spc="-5" dirty="0">
                <a:latin typeface="Arial"/>
                <a:cs typeface="Arial"/>
              </a:rPr>
              <a:t>loves(marsellus,mia).  loves(pumpkin, honey_bunny).  loves(honey_bunny,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pumpkin).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jealous(X,Y):- loves(X,Z), loves(Y,Z).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5062" y="4149724"/>
            <a:ext cx="2687634" cy="201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0300" y="4144962"/>
            <a:ext cx="2697480" cy="2025650"/>
          </a:xfrm>
          <a:custGeom>
            <a:avLst/>
            <a:gdLst/>
            <a:ahLst/>
            <a:cxnLst/>
            <a:rect l="l" t="t" r="r" b="b"/>
            <a:pathLst>
              <a:path w="2697479" h="2025650">
                <a:moveTo>
                  <a:pt x="0" y="0"/>
                </a:moveTo>
                <a:lnTo>
                  <a:pt x="2697161" y="0"/>
                </a:lnTo>
                <a:lnTo>
                  <a:pt x="2697161" y="2025649"/>
                </a:lnTo>
                <a:lnTo>
                  <a:pt x="0" y="20256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538C3-B83D-437D-92A9-F0AE19A56F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14B8C0C-6D52-4CFB-9714-404CFF14BFF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loves(vincent,mia).</a:t>
            </a:r>
            <a:endParaRPr sz="2000">
              <a:latin typeface="Arial"/>
              <a:cs typeface="Arial"/>
            </a:endParaRPr>
          </a:p>
          <a:p>
            <a:pPr marL="91440" marR="4366895">
              <a:lnSpc>
                <a:spcPct val="118800"/>
              </a:lnSpc>
              <a:spcBef>
                <a:spcPts val="25"/>
              </a:spcBef>
            </a:pPr>
            <a:r>
              <a:rPr sz="2000" spc="-5" dirty="0">
                <a:latin typeface="Arial"/>
                <a:cs typeface="Arial"/>
              </a:rPr>
              <a:t>loves(marsellus,mia).  loves(pumpkin, honey_bunny).  loves(honey_bunny,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pumpkin).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jealous(X,Y):- loves(X,Z), loves(Y,Z).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jealous(marsellus,W).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2EB5-2A7A-4C82-8E19-A8B3F3B0E22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D55E99B-59CB-4620-9E55-D939A247A1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735" y="375921"/>
            <a:ext cx="4557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History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Prolog</a:t>
            </a:r>
          </a:p>
        </p:txBody>
      </p:sp>
      <p:sp>
        <p:nvSpPr>
          <p:cNvPr id="3" name="object 3"/>
          <p:cNvSpPr/>
          <p:nvPr/>
        </p:nvSpPr>
        <p:spPr>
          <a:xfrm>
            <a:off x="1068387" y="5486400"/>
            <a:ext cx="7847011" cy="53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8387" y="5486400"/>
            <a:ext cx="7847330" cy="533400"/>
          </a:xfrm>
          <a:custGeom>
            <a:avLst/>
            <a:gdLst/>
            <a:ahLst/>
            <a:cxnLst/>
            <a:rect l="l" t="t" r="r" b="b"/>
            <a:pathLst>
              <a:path w="7847330" h="533400">
                <a:moveTo>
                  <a:pt x="0" y="132237"/>
                </a:moveTo>
                <a:lnTo>
                  <a:pt x="7221791" y="132237"/>
                </a:lnTo>
                <a:lnTo>
                  <a:pt x="7221791" y="0"/>
                </a:lnTo>
                <a:lnTo>
                  <a:pt x="7847010" y="266699"/>
                </a:lnTo>
                <a:lnTo>
                  <a:pt x="7221791" y="533399"/>
                </a:lnTo>
                <a:lnTo>
                  <a:pt x="7221791" y="401161"/>
                </a:lnTo>
                <a:lnTo>
                  <a:pt x="0" y="401161"/>
                </a:lnTo>
                <a:lnTo>
                  <a:pt x="0" y="1322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199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94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1398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26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27124" y="6010274"/>
            <a:ext cx="887730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Lucida Console"/>
                <a:cs typeface="Lucida Console"/>
              </a:rPr>
              <a:t>1</a:t>
            </a:r>
            <a:r>
              <a:rPr sz="2400" spc="-5" dirty="0">
                <a:latin typeface="Arial"/>
                <a:cs typeface="Arial"/>
              </a:rPr>
              <a:t>972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9187" y="6019800"/>
            <a:ext cx="887730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Lucida Console"/>
                <a:cs typeface="Lucida Console"/>
              </a:rPr>
              <a:t>1</a:t>
            </a:r>
            <a:r>
              <a:rPr sz="2400" spc="-5" dirty="0">
                <a:latin typeface="Arial"/>
                <a:cs typeface="Arial"/>
              </a:rPr>
              <a:t>977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787" y="6019800"/>
            <a:ext cx="873125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Arial"/>
                <a:cs typeface="Arial"/>
              </a:rPr>
              <a:t>1980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7887" y="6010274"/>
            <a:ext cx="1941830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Arial"/>
                <a:cs typeface="Arial"/>
              </a:rPr>
              <a:t>1980s/1990s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51673" y="6019800"/>
            <a:ext cx="873125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Arial"/>
                <a:cs typeface="Arial"/>
              </a:rPr>
              <a:t>2005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47550" y="3276834"/>
            <a:ext cx="6934834" cy="2209800"/>
          </a:xfrm>
          <a:custGeom>
            <a:avLst/>
            <a:gdLst/>
            <a:ahLst/>
            <a:cxnLst/>
            <a:rect l="l" t="t" r="r" b="b"/>
            <a:pathLst>
              <a:path w="6934834" h="2209800">
                <a:moveTo>
                  <a:pt x="4350676" y="1143000"/>
                </a:moveTo>
                <a:lnTo>
                  <a:pt x="2567691" y="1143000"/>
                </a:lnTo>
                <a:lnTo>
                  <a:pt x="2643054" y="1155700"/>
                </a:lnTo>
                <a:lnTo>
                  <a:pt x="2951592" y="1155700"/>
                </a:lnTo>
                <a:lnTo>
                  <a:pt x="3030417" y="1168400"/>
                </a:lnTo>
                <a:lnTo>
                  <a:pt x="4103977" y="2209800"/>
                </a:lnTo>
                <a:lnTo>
                  <a:pt x="4350676" y="1143000"/>
                </a:lnTo>
                <a:close/>
              </a:path>
              <a:path w="6934834" h="2209800">
                <a:moveTo>
                  <a:pt x="4653837" y="1130300"/>
                </a:moveTo>
                <a:lnTo>
                  <a:pt x="2273828" y="1130300"/>
                </a:lnTo>
                <a:lnTo>
                  <a:pt x="2346123" y="1143000"/>
                </a:lnTo>
                <a:lnTo>
                  <a:pt x="4579253" y="1143000"/>
                </a:lnTo>
                <a:lnTo>
                  <a:pt x="4653837" y="1130300"/>
                </a:lnTo>
                <a:close/>
              </a:path>
              <a:path w="6934834" h="2209800">
                <a:moveTo>
                  <a:pt x="4800479" y="1117600"/>
                </a:moveTo>
                <a:lnTo>
                  <a:pt x="2131680" y="1117600"/>
                </a:lnTo>
                <a:lnTo>
                  <a:pt x="2202342" y="1130300"/>
                </a:lnTo>
                <a:lnTo>
                  <a:pt x="4727586" y="1130300"/>
                </a:lnTo>
                <a:lnTo>
                  <a:pt x="4800479" y="1117600"/>
                </a:lnTo>
                <a:close/>
              </a:path>
              <a:path w="6934834" h="2209800">
                <a:moveTo>
                  <a:pt x="5013833" y="1104900"/>
                </a:moveTo>
                <a:lnTo>
                  <a:pt x="1924810" y="1104900"/>
                </a:lnTo>
                <a:lnTo>
                  <a:pt x="1992898" y="1117600"/>
                </a:lnTo>
                <a:lnTo>
                  <a:pt x="4943622" y="1117600"/>
                </a:lnTo>
                <a:lnTo>
                  <a:pt x="5013833" y="1104900"/>
                </a:lnTo>
                <a:close/>
              </a:path>
              <a:path w="6934834" h="2209800">
                <a:moveTo>
                  <a:pt x="5151440" y="1092200"/>
                </a:moveTo>
                <a:lnTo>
                  <a:pt x="1791325" y="1092200"/>
                </a:lnTo>
                <a:lnTo>
                  <a:pt x="1857614" y="1104900"/>
                </a:lnTo>
                <a:lnTo>
                  <a:pt x="5083112" y="1104900"/>
                </a:lnTo>
                <a:lnTo>
                  <a:pt x="5151440" y="1092200"/>
                </a:lnTo>
                <a:close/>
              </a:path>
              <a:path w="6934834" h="2209800">
                <a:moveTo>
                  <a:pt x="5285163" y="1079500"/>
                </a:moveTo>
                <a:lnTo>
                  <a:pt x="1661537" y="1079500"/>
                </a:lnTo>
                <a:lnTo>
                  <a:pt x="1725961" y="1092200"/>
                </a:lnTo>
                <a:lnTo>
                  <a:pt x="5218796" y="1092200"/>
                </a:lnTo>
                <a:lnTo>
                  <a:pt x="5285163" y="1079500"/>
                </a:lnTo>
                <a:close/>
              </a:path>
              <a:path w="6934834" h="2209800">
                <a:moveTo>
                  <a:pt x="5601468" y="1041400"/>
                </a:moveTo>
                <a:lnTo>
                  <a:pt x="1354110" y="1041400"/>
                </a:lnTo>
                <a:lnTo>
                  <a:pt x="1474076" y="1066800"/>
                </a:lnTo>
                <a:lnTo>
                  <a:pt x="1535578" y="1066800"/>
                </a:lnTo>
                <a:lnTo>
                  <a:pt x="1598071" y="1079500"/>
                </a:lnTo>
                <a:lnTo>
                  <a:pt x="5350519" y="1079500"/>
                </a:lnTo>
                <a:lnTo>
                  <a:pt x="5478128" y="1054100"/>
                </a:lnTo>
                <a:lnTo>
                  <a:pt x="5540341" y="1054100"/>
                </a:lnTo>
                <a:lnTo>
                  <a:pt x="5601468" y="1041400"/>
                </a:lnTo>
                <a:close/>
              </a:path>
              <a:path w="6934834" h="2209800">
                <a:moveTo>
                  <a:pt x="6494012" y="863600"/>
                </a:moveTo>
                <a:lnTo>
                  <a:pt x="440673" y="863600"/>
                </a:lnTo>
                <a:lnTo>
                  <a:pt x="477549" y="876300"/>
                </a:lnTo>
                <a:lnTo>
                  <a:pt x="515763" y="889000"/>
                </a:lnTo>
                <a:lnTo>
                  <a:pt x="555298" y="901700"/>
                </a:lnTo>
                <a:lnTo>
                  <a:pt x="638268" y="927100"/>
                </a:lnTo>
                <a:lnTo>
                  <a:pt x="681670" y="927100"/>
                </a:lnTo>
                <a:lnTo>
                  <a:pt x="726327" y="939800"/>
                </a:lnTo>
                <a:lnTo>
                  <a:pt x="819341" y="965200"/>
                </a:lnTo>
                <a:lnTo>
                  <a:pt x="867665" y="965200"/>
                </a:lnTo>
                <a:lnTo>
                  <a:pt x="1019706" y="1003300"/>
                </a:lnTo>
                <a:lnTo>
                  <a:pt x="1072688" y="1003300"/>
                </a:lnTo>
                <a:lnTo>
                  <a:pt x="1182004" y="1028700"/>
                </a:lnTo>
                <a:lnTo>
                  <a:pt x="1238305" y="1028700"/>
                </a:lnTo>
                <a:lnTo>
                  <a:pt x="1295679" y="1041400"/>
                </a:lnTo>
                <a:lnTo>
                  <a:pt x="5661489" y="1041400"/>
                </a:lnTo>
                <a:lnTo>
                  <a:pt x="5778137" y="1016000"/>
                </a:lnTo>
                <a:lnTo>
                  <a:pt x="5834725" y="1016000"/>
                </a:lnTo>
                <a:lnTo>
                  <a:pt x="5997317" y="977900"/>
                </a:lnTo>
                <a:lnTo>
                  <a:pt x="6049059" y="977900"/>
                </a:lnTo>
                <a:lnTo>
                  <a:pt x="6148744" y="952500"/>
                </a:lnTo>
                <a:lnTo>
                  <a:pt x="6196649" y="939800"/>
                </a:lnTo>
                <a:lnTo>
                  <a:pt x="6243236" y="939800"/>
                </a:lnTo>
                <a:lnTo>
                  <a:pt x="6332381" y="914400"/>
                </a:lnTo>
                <a:lnTo>
                  <a:pt x="6374900" y="901700"/>
                </a:lnTo>
                <a:lnTo>
                  <a:pt x="6416024" y="889000"/>
                </a:lnTo>
                <a:lnTo>
                  <a:pt x="6455735" y="876300"/>
                </a:lnTo>
                <a:lnTo>
                  <a:pt x="6494012" y="863600"/>
                </a:lnTo>
                <a:close/>
              </a:path>
              <a:path w="6934834" h="2209800">
                <a:moveTo>
                  <a:pt x="6529544" y="304800"/>
                </a:moveTo>
                <a:lnTo>
                  <a:pt x="402557" y="304800"/>
                </a:lnTo>
                <a:lnTo>
                  <a:pt x="371381" y="317500"/>
                </a:lnTo>
                <a:lnTo>
                  <a:pt x="341341" y="330200"/>
                </a:lnTo>
                <a:lnTo>
                  <a:pt x="312452" y="342900"/>
                </a:lnTo>
                <a:lnTo>
                  <a:pt x="284730" y="355600"/>
                </a:lnTo>
                <a:lnTo>
                  <a:pt x="258191" y="368300"/>
                </a:lnTo>
                <a:lnTo>
                  <a:pt x="232850" y="368300"/>
                </a:lnTo>
                <a:lnTo>
                  <a:pt x="185825" y="393700"/>
                </a:lnTo>
                <a:lnTo>
                  <a:pt x="143780" y="419100"/>
                </a:lnTo>
                <a:lnTo>
                  <a:pt x="106839" y="444500"/>
                </a:lnTo>
                <a:lnTo>
                  <a:pt x="90322" y="457200"/>
                </a:lnTo>
                <a:lnTo>
                  <a:pt x="75127" y="457200"/>
                </a:lnTo>
                <a:lnTo>
                  <a:pt x="37637" y="495300"/>
                </a:lnTo>
                <a:lnTo>
                  <a:pt x="11429" y="533400"/>
                </a:lnTo>
                <a:lnTo>
                  <a:pt x="212" y="571500"/>
                </a:lnTo>
                <a:lnTo>
                  <a:pt x="0" y="584200"/>
                </a:lnTo>
                <a:lnTo>
                  <a:pt x="1523" y="596900"/>
                </a:lnTo>
                <a:lnTo>
                  <a:pt x="4766" y="609600"/>
                </a:lnTo>
                <a:lnTo>
                  <a:pt x="9711" y="622300"/>
                </a:lnTo>
                <a:lnTo>
                  <a:pt x="16342" y="647700"/>
                </a:lnTo>
                <a:lnTo>
                  <a:pt x="24643" y="660400"/>
                </a:lnTo>
                <a:lnTo>
                  <a:pt x="34597" y="673100"/>
                </a:lnTo>
                <a:lnTo>
                  <a:pt x="46188" y="685800"/>
                </a:lnTo>
                <a:lnTo>
                  <a:pt x="59398" y="698500"/>
                </a:lnTo>
                <a:lnTo>
                  <a:pt x="74212" y="698500"/>
                </a:lnTo>
                <a:lnTo>
                  <a:pt x="90612" y="711200"/>
                </a:lnTo>
                <a:lnTo>
                  <a:pt x="128106" y="736600"/>
                </a:lnTo>
                <a:lnTo>
                  <a:pt x="171749" y="762000"/>
                </a:lnTo>
                <a:lnTo>
                  <a:pt x="221408" y="787400"/>
                </a:lnTo>
                <a:lnTo>
                  <a:pt x="276949" y="812800"/>
                </a:lnTo>
                <a:lnTo>
                  <a:pt x="338242" y="838200"/>
                </a:lnTo>
                <a:lnTo>
                  <a:pt x="405152" y="863600"/>
                </a:lnTo>
                <a:lnTo>
                  <a:pt x="6530838" y="863600"/>
                </a:lnTo>
                <a:lnTo>
                  <a:pt x="6600054" y="838200"/>
                </a:lnTo>
                <a:lnTo>
                  <a:pt x="6663230" y="812800"/>
                </a:lnTo>
                <a:lnTo>
                  <a:pt x="6720211" y="787400"/>
                </a:lnTo>
                <a:lnTo>
                  <a:pt x="6770843" y="762000"/>
                </a:lnTo>
                <a:lnTo>
                  <a:pt x="6814973" y="736600"/>
                </a:lnTo>
                <a:lnTo>
                  <a:pt x="6852446" y="711200"/>
                </a:lnTo>
                <a:lnTo>
                  <a:pt x="6883109" y="685800"/>
                </a:lnTo>
                <a:lnTo>
                  <a:pt x="6915946" y="647700"/>
                </a:lnTo>
                <a:lnTo>
                  <a:pt x="6932520" y="609600"/>
                </a:lnTo>
                <a:lnTo>
                  <a:pt x="6934697" y="584200"/>
                </a:lnTo>
                <a:lnTo>
                  <a:pt x="6933174" y="571500"/>
                </a:lnTo>
                <a:lnTo>
                  <a:pt x="6924986" y="533400"/>
                </a:lnTo>
                <a:lnTo>
                  <a:pt x="6900099" y="495300"/>
                </a:lnTo>
                <a:lnTo>
                  <a:pt x="6860485" y="457200"/>
                </a:lnTo>
                <a:lnTo>
                  <a:pt x="6844085" y="444500"/>
                </a:lnTo>
                <a:lnTo>
                  <a:pt x="6826114" y="444500"/>
                </a:lnTo>
                <a:lnTo>
                  <a:pt x="6806590" y="431800"/>
                </a:lnTo>
                <a:lnTo>
                  <a:pt x="6762947" y="406400"/>
                </a:lnTo>
                <a:lnTo>
                  <a:pt x="6713289" y="381000"/>
                </a:lnTo>
                <a:lnTo>
                  <a:pt x="6657747" y="355600"/>
                </a:lnTo>
                <a:lnTo>
                  <a:pt x="6596455" y="330200"/>
                </a:lnTo>
                <a:lnTo>
                  <a:pt x="6563694" y="317500"/>
                </a:lnTo>
                <a:lnTo>
                  <a:pt x="6529544" y="304800"/>
                </a:lnTo>
                <a:close/>
              </a:path>
              <a:path w="6934834" h="2209800">
                <a:moveTo>
                  <a:pt x="6115356" y="203200"/>
                </a:moveTo>
                <a:lnTo>
                  <a:pt x="815999" y="203200"/>
                </a:lnTo>
                <a:lnTo>
                  <a:pt x="731681" y="228600"/>
                </a:lnTo>
                <a:lnTo>
                  <a:pt x="690984" y="228600"/>
                </a:lnTo>
                <a:lnTo>
                  <a:pt x="651282" y="241300"/>
                </a:lnTo>
                <a:lnTo>
                  <a:pt x="574929" y="266700"/>
                </a:lnTo>
                <a:lnTo>
                  <a:pt x="538307" y="266700"/>
                </a:lnTo>
                <a:lnTo>
                  <a:pt x="502744" y="279400"/>
                </a:lnTo>
                <a:lnTo>
                  <a:pt x="468254" y="292100"/>
                </a:lnTo>
                <a:lnTo>
                  <a:pt x="434853" y="304800"/>
                </a:lnTo>
                <a:lnTo>
                  <a:pt x="6494024" y="304800"/>
                </a:lnTo>
                <a:lnTo>
                  <a:pt x="6457148" y="292100"/>
                </a:lnTo>
                <a:lnTo>
                  <a:pt x="6418934" y="279400"/>
                </a:lnTo>
                <a:lnTo>
                  <a:pt x="6379399" y="266700"/>
                </a:lnTo>
                <a:lnTo>
                  <a:pt x="6296428" y="241300"/>
                </a:lnTo>
                <a:lnTo>
                  <a:pt x="6253027" y="241300"/>
                </a:lnTo>
                <a:lnTo>
                  <a:pt x="6162474" y="215900"/>
                </a:lnTo>
                <a:lnTo>
                  <a:pt x="6115356" y="203200"/>
                </a:lnTo>
                <a:close/>
              </a:path>
              <a:path w="6934834" h="2209800">
                <a:moveTo>
                  <a:pt x="5752693" y="139700"/>
                </a:moveTo>
                <a:lnTo>
                  <a:pt x="1189975" y="139700"/>
                </a:lnTo>
                <a:lnTo>
                  <a:pt x="1140180" y="152400"/>
                </a:lnTo>
                <a:lnTo>
                  <a:pt x="1091225" y="152400"/>
                </a:lnTo>
                <a:lnTo>
                  <a:pt x="995896" y="177800"/>
                </a:lnTo>
                <a:lnTo>
                  <a:pt x="949553" y="177800"/>
                </a:lnTo>
                <a:lnTo>
                  <a:pt x="859589" y="203200"/>
                </a:lnTo>
                <a:lnTo>
                  <a:pt x="6067032" y="203200"/>
                </a:lnTo>
                <a:lnTo>
                  <a:pt x="5914990" y="165100"/>
                </a:lnTo>
                <a:lnTo>
                  <a:pt x="5862009" y="165100"/>
                </a:lnTo>
                <a:lnTo>
                  <a:pt x="5752693" y="139700"/>
                </a:lnTo>
                <a:close/>
              </a:path>
              <a:path w="6934834" h="2209800">
                <a:moveTo>
                  <a:pt x="5639018" y="127000"/>
                </a:moveTo>
                <a:lnTo>
                  <a:pt x="1292022" y="127000"/>
                </a:lnTo>
                <a:lnTo>
                  <a:pt x="1240594" y="139700"/>
                </a:lnTo>
                <a:lnTo>
                  <a:pt x="5696392" y="139700"/>
                </a:lnTo>
                <a:lnTo>
                  <a:pt x="5639018" y="127000"/>
                </a:lnTo>
                <a:close/>
              </a:path>
              <a:path w="6934834" h="2209800">
                <a:moveTo>
                  <a:pt x="5460621" y="101600"/>
                </a:moveTo>
                <a:lnTo>
                  <a:pt x="1505505" y="101600"/>
                </a:lnTo>
                <a:lnTo>
                  <a:pt x="1450999" y="114300"/>
                </a:lnTo>
                <a:lnTo>
                  <a:pt x="1397240" y="114300"/>
                </a:lnTo>
                <a:lnTo>
                  <a:pt x="1344242" y="127000"/>
                </a:lnTo>
                <a:lnTo>
                  <a:pt x="5580587" y="127000"/>
                </a:lnTo>
                <a:lnTo>
                  <a:pt x="5460621" y="101600"/>
                </a:lnTo>
                <a:close/>
              </a:path>
              <a:path w="6934834" h="2209800">
                <a:moveTo>
                  <a:pt x="5336626" y="88900"/>
                </a:moveTo>
                <a:lnTo>
                  <a:pt x="1616692" y="88900"/>
                </a:lnTo>
                <a:lnTo>
                  <a:pt x="1560741" y="101600"/>
                </a:lnTo>
                <a:lnTo>
                  <a:pt x="5399119" y="101600"/>
                </a:lnTo>
                <a:lnTo>
                  <a:pt x="5336626" y="88900"/>
                </a:lnTo>
                <a:close/>
              </a:path>
              <a:path w="6934834" h="2209800">
                <a:moveTo>
                  <a:pt x="5208736" y="76200"/>
                </a:moveTo>
                <a:lnTo>
                  <a:pt x="1730677" y="76200"/>
                </a:lnTo>
                <a:lnTo>
                  <a:pt x="1673342" y="88900"/>
                </a:lnTo>
                <a:lnTo>
                  <a:pt x="5273160" y="88900"/>
                </a:lnTo>
                <a:lnTo>
                  <a:pt x="5208736" y="76200"/>
                </a:lnTo>
                <a:close/>
              </a:path>
              <a:path w="6934834" h="2209800">
                <a:moveTo>
                  <a:pt x="5077083" y="63500"/>
                </a:moveTo>
                <a:lnTo>
                  <a:pt x="1847334" y="63500"/>
                </a:lnTo>
                <a:lnTo>
                  <a:pt x="1788679" y="76200"/>
                </a:lnTo>
                <a:lnTo>
                  <a:pt x="5143372" y="76200"/>
                </a:lnTo>
                <a:lnTo>
                  <a:pt x="5077083" y="63500"/>
                </a:lnTo>
                <a:close/>
              </a:path>
              <a:path w="6934834" h="2209800">
                <a:moveTo>
                  <a:pt x="4941799" y="50800"/>
                </a:moveTo>
                <a:lnTo>
                  <a:pt x="2027059" y="50800"/>
                </a:lnTo>
                <a:lnTo>
                  <a:pt x="1966539" y="63500"/>
                </a:lnTo>
                <a:lnTo>
                  <a:pt x="5009887" y="63500"/>
                </a:lnTo>
                <a:lnTo>
                  <a:pt x="4941799" y="50800"/>
                </a:lnTo>
                <a:close/>
              </a:path>
              <a:path w="6934834" h="2209800">
                <a:moveTo>
                  <a:pt x="4732356" y="38100"/>
                </a:moveTo>
                <a:lnTo>
                  <a:pt x="2149852" y="38100"/>
                </a:lnTo>
                <a:lnTo>
                  <a:pt x="2088168" y="50800"/>
                </a:lnTo>
                <a:lnTo>
                  <a:pt x="4803017" y="50800"/>
                </a:lnTo>
                <a:lnTo>
                  <a:pt x="4732356" y="38100"/>
                </a:lnTo>
                <a:close/>
              </a:path>
              <a:path w="6934834" h="2209800">
                <a:moveTo>
                  <a:pt x="4588574" y="25400"/>
                </a:moveTo>
                <a:lnTo>
                  <a:pt x="2338197" y="25400"/>
                </a:lnTo>
                <a:lnTo>
                  <a:pt x="2274882" y="38100"/>
                </a:lnTo>
                <a:lnTo>
                  <a:pt x="4660869" y="38100"/>
                </a:lnTo>
                <a:lnTo>
                  <a:pt x="4588574" y="25400"/>
                </a:lnTo>
                <a:close/>
              </a:path>
              <a:path w="6934834" h="2209800">
                <a:moveTo>
                  <a:pt x="4291644" y="12700"/>
                </a:moveTo>
                <a:lnTo>
                  <a:pt x="2596422" y="12700"/>
                </a:lnTo>
                <a:lnTo>
                  <a:pt x="2531152" y="25400"/>
                </a:lnTo>
                <a:lnTo>
                  <a:pt x="4367006" y="25400"/>
                </a:lnTo>
                <a:lnTo>
                  <a:pt x="4291644" y="12700"/>
                </a:lnTo>
                <a:close/>
              </a:path>
              <a:path w="6934834" h="2209800">
                <a:moveTo>
                  <a:pt x="3983105" y="0"/>
                </a:moveTo>
                <a:lnTo>
                  <a:pt x="2996948" y="0"/>
                </a:lnTo>
                <a:lnTo>
                  <a:pt x="2929212" y="12700"/>
                </a:lnTo>
                <a:lnTo>
                  <a:pt x="4061270" y="12700"/>
                </a:lnTo>
                <a:lnTo>
                  <a:pt x="3983105" y="0"/>
                </a:lnTo>
                <a:close/>
              </a:path>
            </a:pathLst>
          </a:custGeom>
          <a:solidFill>
            <a:srgbClr val="E4E4E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7551" y="3270193"/>
            <a:ext cx="6934834" cy="2216785"/>
          </a:xfrm>
          <a:custGeom>
            <a:avLst/>
            <a:gdLst/>
            <a:ahLst/>
            <a:cxnLst/>
            <a:rect l="l" t="t" r="r" b="b"/>
            <a:pathLst>
              <a:path w="6934834" h="2216785">
                <a:moveTo>
                  <a:pt x="4103976" y="2216440"/>
                </a:moveTo>
                <a:lnTo>
                  <a:pt x="3030416" y="1163797"/>
                </a:lnTo>
                <a:lnTo>
                  <a:pt x="2951591" y="1161958"/>
                </a:lnTo>
                <a:lnTo>
                  <a:pt x="2873426" y="1159831"/>
                </a:lnTo>
                <a:lnTo>
                  <a:pt x="2795937" y="1157420"/>
                </a:lnTo>
                <a:lnTo>
                  <a:pt x="2719140" y="1154728"/>
                </a:lnTo>
                <a:lnTo>
                  <a:pt x="2643053" y="1151759"/>
                </a:lnTo>
                <a:lnTo>
                  <a:pt x="2567690" y="1148517"/>
                </a:lnTo>
                <a:lnTo>
                  <a:pt x="2493070" y="1145005"/>
                </a:lnTo>
                <a:lnTo>
                  <a:pt x="2419208" y="1141227"/>
                </a:lnTo>
                <a:lnTo>
                  <a:pt x="2346122" y="1137186"/>
                </a:lnTo>
                <a:lnTo>
                  <a:pt x="2273827" y="1132886"/>
                </a:lnTo>
                <a:lnTo>
                  <a:pt x="2202341" y="1128331"/>
                </a:lnTo>
                <a:lnTo>
                  <a:pt x="2131679" y="1123524"/>
                </a:lnTo>
                <a:lnTo>
                  <a:pt x="2061859" y="1118469"/>
                </a:lnTo>
                <a:lnTo>
                  <a:pt x="1992897" y="1113169"/>
                </a:lnTo>
                <a:lnTo>
                  <a:pt x="1924810" y="1107629"/>
                </a:lnTo>
                <a:lnTo>
                  <a:pt x="1857613" y="1101851"/>
                </a:lnTo>
                <a:lnTo>
                  <a:pt x="1791324" y="1095839"/>
                </a:lnTo>
                <a:lnTo>
                  <a:pt x="1725960" y="1089597"/>
                </a:lnTo>
                <a:lnTo>
                  <a:pt x="1661536" y="1083129"/>
                </a:lnTo>
                <a:lnTo>
                  <a:pt x="1598070" y="1076437"/>
                </a:lnTo>
                <a:lnTo>
                  <a:pt x="1535578" y="1069527"/>
                </a:lnTo>
                <a:lnTo>
                  <a:pt x="1474076" y="1062400"/>
                </a:lnTo>
                <a:lnTo>
                  <a:pt x="1413581" y="1055062"/>
                </a:lnTo>
                <a:lnTo>
                  <a:pt x="1354110" y="1047515"/>
                </a:lnTo>
                <a:lnTo>
                  <a:pt x="1295679" y="1039762"/>
                </a:lnTo>
                <a:lnTo>
                  <a:pt x="1238305" y="1031809"/>
                </a:lnTo>
                <a:lnTo>
                  <a:pt x="1182004" y="1023658"/>
                </a:lnTo>
                <a:lnTo>
                  <a:pt x="1126792" y="1015313"/>
                </a:lnTo>
                <a:lnTo>
                  <a:pt x="1072688" y="1006777"/>
                </a:lnTo>
                <a:lnTo>
                  <a:pt x="1019706" y="998054"/>
                </a:lnTo>
                <a:lnTo>
                  <a:pt x="967864" y="989148"/>
                </a:lnTo>
                <a:lnTo>
                  <a:pt x="917178" y="980063"/>
                </a:lnTo>
                <a:lnTo>
                  <a:pt x="867665" y="970801"/>
                </a:lnTo>
                <a:lnTo>
                  <a:pt x="819341" y="961367"/>
                </a:lnTo>
                <a:lnTo>
                  <a:pt x="772222" y="951763"/>
                </a:lnTo>
                <a:lnTo>
                  <a:pt x="726327" y="941995"/>
                </a:lnTo>
                <a:lnTo>
                  <a:pt x="681670" y="932065"/>
                </a:lnTo>
                <a:lnTo>
                  <a:pt x="638268" y="921976"/>
                </a:lnTo>
                <a:lnTo>
                  <a:pt x="596139" y="911733"/>
                </a:lnTo>
                <a:lnTo>
                  <a:pt x="555298" y="901340"/>
                </a:lnTo>
                <a:lnTo>
                  <a:pt x="515762" y="890799"/>
                </a:lnTo>
                <a:lnTo>
                  <a:pt x="477548" y="880114"/>
                </a:lnTo>
                <a:lnTo>
                  <a:pt x="440673" y="869289"/>
                </a:lnTo>
                <a:lnTo>
                  <a:pt x="371003" y="847234"/>
                </a:lnTo>
                <a:lnTo>
                  <a:pt x="306885" y="824662"/>
                </a:lnTo>
                <a:lnTo>
                  <a:pt x="248451" y="801601"/>
                </a:lnTo>
                <a:lnTo>
                  <a:pt x="195835" y="778081"/>
                </a:lnTo>
                <a:lnTo>
                  <a:pt x="149167" y="754130"/>
                </a:lnTo>
                <a:lnTo>
                  <a:pt x="108582" y="729778"/>
                </a:lnTo>
                <a:lnTo>
                  <a:pt x="74212" y="705052"/>
                </a:lnTo>
                <a:lnTo>
                  <a:pt x="34597" y="667328"/>
                </a:lnTo>
                <a:lnTo>
                  <a:pt x="9711" y="628927"/>
                </a:lnTo>
                <a:lnTo>
                  <a:pt x="0" y="589945"/>
                </a:lnTo>
                <a:lnTo>
                  <a:pt x="212" y="576840"/>
                </a:lnTo>
                <a:lnTo>
                  <a:pt x="11429" y="537237"/>
                </a:lnTo>
                <a:lnTo>
                  <a:pt x="37637" y="498674"/>
                </a:lnTo>
                <a:lnTo>
                  <a:pt x="75127" y="463345"/>
                </a:lnTo>
                <a:lnTo>
                  <a:pt x="106839" y="440269"/>
                </a:lnTo>
                <a:lnTo>
                  <a:pt x="143780" y="417592"/>
                </a:lnTo>
                <a:lnTo>
                  <a:pt x="185825" y="395331"/>
                </a:lnTo>
                <a:lnTo>
                  <a:pt x="232850" y="373502"/>
                </a:lnTo>
                <a:lnTo>
                  <a:pt x="284730" y="352121"/>
                </a:lnTo>
                <a:lnTo>
                  <a:pt x="341341" y="331206"/>
                </a:lnTo>
                <a:lnTo>
                  <a:pt x="402557" y="310772"/>
                </a:lnTo>
                <a:lnTo>
                  <a:pt x="468254" y="290834"/>
                </a:lnTo>
                <a:lnTo>
                  <a:pt x="538307" y="271411"/>
                </a:lnTo>
                <a:lnTo>
                  <a:pt x="612592" y="252517"/>
                </a:lnTo>
                <a:lnTo>
                  <a:pt x="651282" y="243274"/>
                </a:lnTo>
                <a:lnTo>
                  <a:pt x="690983" y="234170"/>
                </a:lnTo>
                <a:lnTo>
                  <a:pt x="731680" y="225206"/>
                </a:lnTo>
                <a:lnTo>
                  <a:pt x="773357" y="216385"/>
                </a:lnTo>
                <a:lnTo>
                  <a:pt x="815998" y="207709"/>
                </a:lnTo>
                <a:lnTo>
                  <a:pt x="859588" y="199179"/>
                </a:lnTo>
                <a:lnTo>
                  <a:pt x="904112" y="190798"/>
                </a:lnTo>
                <a:lnTo>
                  <a:pt x="949552" y="182568"/>
                </a:lnTo>
                <a:lnTo>
                  <a:pt x="995895" y="174490"/>
                </a:lnTo>
                <a:lnTo>
                  <a:pt x="1043124" y="166568"/>
                </a:lnTo>
                <a:lnTo>
                  <a:pt x="1091225" y="158802"/>
                </a:lnTo>
                <a:lnTo>
                  <a:pt x="1140180" y="151195"/>
                </a:lnTo>
                <a:lnTo>
                  <a:pt x="1189975" y="143749"/>
                </a:lnTo>
                <a:lnTo>
                  <a:pt x="1240594" y="136467"/>
                </a:lnTo>
                <a:lnTo>
                  <a:pt x="1292021" y="129349"/>
                </a:lnTo>
                <a:lnTo>
                  <a:pt x="1344242" y="122398"/>
                </a:lnTo>
                <a:lnTo>
                  <a:pt x="1397239" y="115616"/>
                </a:lnTo>
                <a:lnTo>
                  <a:pt x="1450999" y="109006"/>
                </a:lnTo>
                <a:lnTo>
                  <a:pt x="1505504" y="102569"/>
                </a:lnTo>
                <a:lnTo>
                  <a:pt x="1560740" y="96306"/>
                </a:lnTo>
                <a:lnTo>
                  <a:pt x="1616691" y="90222"/>
                </a:lnTo>
                <a:lnTo>
                  <a:pt x="1673342" y="84316"/>
                </a:lnTo>
                <a:lnTo>
                  <a:pt x="1730676" y="78592"/>
                </a:lnTo>
                <a:lnTo>
                  <a:pt x="1788678" y="73051"/>
                </a:lnTo>
                <a:lnTo>
                  <a:pt x="1847333" y="67695"/>
                </a:lnTo>
                <a:lnTo>
                  <a:pt x="1906625" y="62527"/>
                </a:lnTo>
                <a:lnTo>
                  <a:pt x="1966539" y="57548"/>
                </a:lnTo>
                <a:lnTo>
                  <a:pt x="2027058" y="52761"/>
                </a:lnTo>
                <a:lnTo>
                  <a:pt x="2088167" y="48167"/>
                </a:lnTo>
                <a:lnTo>
                  <a:pt x="2149851" y="43768"/>
                </a:lnTo>
                <a:lnTo>
                  <a:pt x="2212095" y="39568"/>
                </a:lnTo>
                <a:lnTo>
                  <a:pt x="2274881" y="35567"/>
                </a:lnTo>
                <a:lnTo>
                  <a:pt x="2338196" y="31767"/>
                </a:lnTo>
                <a:lnTo>
                  <a:pt x="2402023" y="28171"/>
                </a:lnTo>
                <a:lnTo>
                  <a:pt x="2466346" y="24781"/>
                </a:lnTo>
                <a:lnTo>
                  <a:pt x="2531151" y="21599"/>
                </a:lnTo>
                <a:lnTo>
                  <a:pt x="2596422" y="18627"/>
                </a:lnTo>
                <a:lnTo>
                  <a:pt x="2662142" y="15866"/>
                </a:lnTo>
                <a:lnTo>
                  <a:pt x="2728296" y="13319"/>
                </a:lnTo>
                <a:lnTo>
                  <a:pt x="2794870" y="10988"/>
                </a:lnTo>
                <a:lnTo>
                  <a:pt x="2861846" y="8875"/>
                </a:lnTo>
                <a:lnTo>
                  <a:pt x="2929211" y="6982"/>
                </a:lnTo>
                <a:lnTo>
                  <a:pt x="2996947" y="5311"/>
                </a:lnTo>
                <a:lnTo>
                  <a:pt x="3065040" y="3864"/>
                </a:lnTo>
                <a:lnTo>
                  <a:pt x="3133473" y="2643"/>
                </a:lnTo>
                <a:lnTo>
                  <a:pt x="3202232" y="1650"/>
                </a:lnTo>
                <a:lnTo>
                  <a:pt x="3271300" y="887"/>
                </a:lnTo>
                <a:lnTo>
                  <a:pt x="3340663" y="356"/>
                </a:lnTo>
                <a:lnTo>
                  <a:pt x="3410304" y="60"/>
                </a:lnTo>
                <a:lnTo>
                  <a:pt x="3480208" y="0"/>
                </a:lnTo>
                <a:lnTo>
                  <a:pt x="3550359" y="178"/>
                </a:lnTo>
                <a:lnTo>
                  <a:pt x="3620742" y="596"/>
                </a:lnTo>
                <a:lnTo>
                  <a:pt x="3691341" y="1257"/>
                </a:lnTo>
                <a:lnTo>
                  <a:pt x="3762141" y="2162"/>
                </a:lnTo>
                <a:lnTo>
                  <a:pt x="3833125" y="3313"/>
                </a:lnTo>
                <a:lnTo>
                  <a:pt x="3904279" y="4713"/>
                </a:lnTo>
                <a:lnTo>
                  <a:pt x="3983104" y="6552"/>
                </a:lnTo>
                <a:lnTo>
                  <a:pt x="4061268" y="8679"/>
                </a:lnTo>
                <a:lnTo>
                  <a:pt x="4138758" y="11091"/>
                </a:lnTo>
                <a:lnTo>
                  <a:pt x="4215554" y="13782"/>
                </a:lnTo>
                <a:lnTo>
                  <a:pt x="4291642" y="16751"/>
                </a:lnTo>
                <a:lnTo>
                  <a:pt x="4367005" y="19994"/>
                </a:lnTo>
                <a:lnTo>
                  <a:pt x="4441625" y="23506"/>
                </a:lnTo>
                <a:lnTo>
                  <a:pt x="4515487" y="27284"/>
                </a:lnTo>
                <a:lnTo>
                  <a:pt x="4588573" y="31325"/>
                </a:lnTo>
                <a:lnTo>
                  <a:pt x="4660868" y="35624"/>
                </a:lnTo>
                <a:lnTo>
                  <a:pt x="4732354" y="40180"/>
                </a:lnTo>
                <a:lnTo>
                  <a:pt x="4803016" y="44986"/>
                </a:lnTo>
                <a:lnTo>
                  <a:pt x="4872836" y="50042"/>
                </a:lnTo>
                <a:lnTo>
                  <a:pt x="4941798" y="55341"/>
                </a:lnTo>
                <a:lnTo>
                  <a:pt x="5009885" y="60882"/>
                </a:lnTo>
                <a:lnTo>
                  <a:pt x="5077082" y="66660"/>
                </a:lnTo>
                <a:lnTo>
                  <a:pt x="5143371" y="72671"/>
                </a:lnTo>
                <a:lnTo>
                  <a:pt x="5208735" y="78913"/>
                </a:lnTo>
                <a:lnTo>
                  <a:pt x="5273159" y="85382"/>
                </a:lnTo>
                <a:lnTo>
                  <a:pt x="5336625" y="92073"/>
                </a:lnTo>
                <a:lnTo>
                  <a:pt x="5399117" y="98984"/>
                </a:lnTo>
                <a:lnTo>
                  <a:pt x="5460619" y="106110"/>
                </a:lnTo>
                <a:lnTo>
                  <a:pt x="5521114" y="113449"/>
                </a:lnTo>
                <a:lnTo>
                  <a:pt x="5580585" y="120996"/>
                </a:lnTo>
                <a:lnTo>
                  <a:pt x="5639016" y="128748"/>
                </a:lnTo>
                <a:lnTo>
                  <a:pt x="5696391" y="136701"/>
                </a:lnTo>
                <a:lnTo>
                  <a:pt x="5752692" y="144853"/>
                </a:lnTo>
                <a:lnTo>
                  <a:pt x="5807903" y="153198"/>
                </a:lnTo>
                <a:lnTo>
                  <a:pt x="5862007" y="161734"/>
                </a:lnTo>
                <a:lnTo>
                  <a:pt x="5914989" y="170456"/>
                </a:lnTo>
                <a:lnTo>
                  <a:pt x="5966831" y="179362"/>
                </a:lnTo>
                <a:lnTo>
                  <a:pt x="6017517" y="188448"/>
                </a:lnTo>
                <a:lnTo>
                  <a:pt x="6067031" y="197710"/>
                </a:lnTo>
                <a:lnTo>
                  <a:pt x="6115355" y="207144"/>
                </a:lnTo>
                <a:lnTo>
                  <a:pt x="6162473" y="216747"/>
                </a:lnTo>
                <a:lnTo>
                  <a:pt x="6208369" y="226516"/>
                </a:lnTo>
                <a:lnTo>
                  <a:pt x="6253026" y="236446"/>
                </a:lnTo>
                <a:lnTo>
                  <a:pt x="6296427" y="246534"/>
                </a:lnTo>
                <a:lnTo>
                  <a:pt x="6338557" y="256777"/>
                </a:lnTo>
                <a:lnTo>
                  <a:pt x="6379398" y="267171"/>
                </a:lnTo>
                <a:lnTo>
                  <a:pt x="6418933" y="277712"/>
                </a:lnTo>
                <a:lnTo>
                  <a:pt x="6457147" y="288396"/>
                </a:lnTo>
                <a:lnTo>
                  <a:pt x="6494023" y="299221"/>
                </a:lnTo>
                <a:lnTo>
                  <a:pt x="6563693" y="321276"/>
                </a:lnTo>
                <a:lnTo>
                  <a:pt x="6627811" y="343849"/>
                </a:lnTo>
                <a:lnTo>
                  <a:pt x="6686244" y="366909"/>
                </a:lnTo>
                <a:lnTo>
                  <a:pt x="6738861" y="390429"/>
                </a:lnTo>
                <a:lnTo>
                  <a:pt x="6785528" y="414380"/>
                </a:lnTo>
                <a:lnTo>
                  <a:pt x="6826114" y="438732"/>
                </a:lnTo>
                <a:lnTo>
                  <a:pt x="6860484" y="463458"/>
                </a:lnTo>
                <a:lnTo>
                  <a:pt x="6900099" y="501182"/>
                </a:lnTo>
                <a:lnTo>
                  <a:pt x="6924985" y="539584"/>
                </a:lnTo>
                <a:lnTo>
                  <a:pt x="6934696" y="578565"/>
                </a:lnTo>
                <a:lnTo>
                  <a:pt x="6934484" y="591671"/>
                </a:lnTo>
                <a:lnTo>
                  <a:pt x="6923267" y="631274"/>
                </a:lnTo>
                <a:lnTo>
                  <a:pt x="6895837" y="671204"/>
                </a:lnTo>
                <a:lnTo>
                  <a:pt x="6852446" y="710612"/>
                </a:lnTo>
                <a:lnTo>
                  <a:pt x="6814973" y="736369"/>
                </a:lnTo>
                <a:lnTo>
                  <a:pt x="6770843" y="761679"/>
                </a:lnTo>
                <a:lnTo>
                  <a:pt x="6720210" y="786513"/>
                </a:lnTo>
                <a:lnTo>
                  <a:pt x="6663229" y="810841"/>
                </a:lnTo>
                <a:lnTo>
                  <a:pt x="6600053" y="834634"/>
                </a:lnTo>
                <a:lnTo>
                  <a:pt x="6530837" y="857862"/>
                </a:lnTo>
                <a:lnTo>
                  <a:pt x="6494012" y="869255"/>
                </a:lnTo>
                <a:lnTo>
                  <a:pt x="6455734" y="880496"/>
                </a:lnTo>
                <a:lnTo>
                  <a:pt x="6416023" y="891580"/>
                </a:lnTo>
                <a:lnTo>
                  <a:pt x="6374899" y="902505"/>
                </a:lnTo>
                <a:lnTo>
                  <a:pt x="6332380" y="913266"/>
                </a:lnTo>
                <a:lnTo>
                  <a:pt x="6288486" y="923861"/>
                </a:lnTo>
                <a:lnTo>
                  <a:pt x="6243235" y="934284"/>
                </a:lnTo>
                <a:lnTo>
                  <a:pt x="6196648" y="944533"/>
                </a:lnTo>
                <a:lnTo>
                  <a:pt x="6148743" y="954603"/>
                </a:lnTo>
                <a:lnTo>
                  <a:pt x="6099540" y="964492"/>
                </a:lnTo>
                <a:lnTo>
                  <a:pt x="6049058" y="974194"/>
                </a:lnTo>
                <a:lnTo>
                  <a:pt x="5997316" y="983708"/>
                </a:lnTo>
                <a:lnTo>
                  <a:pt x="5944334" y="993028"/>
                </a:lnTo>
                <a:lnTo>
                  <a:pt x="5890130" y="1002152"/>
                </a:lnTo>
                <a:lnTo>
                  <a:pt x="5834725" y="1011075"/>
                </a:lnTo>
                <a:lnTo>
                  <a:pt x="5778136" y="1019794"/>
                </a:lnTo>
                <a:lnTo>
                  <a:pt x="5720384" y="1028306"/>
                </a:lnTo>
                <a:lnTo>
                  <a:pt x="5661488" y="1036605"/>
                </a:lnTo>
                <a:lnTo>
                  <a:pt x="5601467" y="1044689"/>
                </a:lnTo>
                <a:lnTo>
                  <a:pt x="5540341" y="1052555"/>
                </a:lnTo>
                <a:lnTo>
                  <a:pt x="5478128" y="1060197"/>
                </a:lnTo>
                <a:lnTo>
                  <a:pt x="5414847" y="1067614"/>
                </a:lnTo>
                <a:lnTo>
                  <a:pt x="5350519" y="1074800"/>
                </a:lnTo>
                <a:lnTo>
                  <a:pt x="5285162" y="1081752"/>
                </a:lnTo>
                <a:lnTo>
                  <a:pt x="5218796" y="1088467"/>
                </a:lnTo>
                <a:lnTo>
                  <a:pt x="5151439" y="1094941"/>
                </a:lnTo>
                <a:lnTo>
                  <a:pt x="5083112" y="1101170"/>
                </a:lnTo>
                <a:lnTo>
                  <a:pt x="5013833" y="1107150"/>
                </a:lnTo>
                <a:lnTo>
                  <a:pt x="4943621" y="1112879"/>
                </a:lnTo>
                <a:lnTo>
                  <a:pt x="4872497" y="1118351"/>
                </a:lnTo>
                <a:lnTo>
                  <a:pt x="4800478" y="1123563"/>
                </a:lnTo>
                <a:lnTo>
                  <a:pt x="4727585" y="1128512"/>
                </a:lnTo>
                <a:lnTo>
                  <a:pt x="4653837" y="1133194"/>
                </a:lnTo>
                <a:lnTo>
                  <a:pt x="4579253" y="1137605"/>
                </a:lnTo>
                <a:lnTo>
                  <a:pt x="4503851" y="1141741"/>
                </a:lnTo>
                <a:lnTo>
                  <a:pt x="4427652" y="1145600"/>
                </a:lnTo>
                <a:lnTo>
                  <a:pt x="4350675" y="1149176"/>
                </a:lnTo>
                <a:lnTo>
                  <a:pt x="4103976" y="2216440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86901" y="3474378"/>
            <a:ext cx="426085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36449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Arial"/>
                <a:cs typeface="Arial"/>
              </a:rPr>
              <a:t>Prolog </a:t>
            </a:r>
            <a:r>
              <a:rPr sz="2400" spc="-5" dirty="0">
                <a:latin typeface="Arial"/>
                <a:cs typeface="Arial"/>
              </a:rPr>
              <a:t>grows in popularity  especially in </a:t>
            </a:r>
            <a:r>
              <a:rPr sz="2400" dirty="0">
                <a:latin typeface="Arial"/>
                <a:cs typeface="Arial"/>
              </a:rPr>
              <a:t>Japan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Europe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94525" y="1484313"/>
            <a:ext cx="1898648" cy="1873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4498" y="1626518"/>
            <a:ext cx="1175455" cy="1383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4F48ECD-FCA6-4233-A6B2-912E3943BEE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Picture 2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1AE71DE-C63B-4144-BC76-60D6F7A54B9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Knowledge Base</a:t>
            </a:r>
            <a:r>
              <a:rPr spc="-90" dirty="0"/>
              <a:t> 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1752600"/>
            <a:ext cx="7924800" cy="22860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000" spc="-5" dirty="0">
                <a:latin typeface="Arial"/>
                <a:cs typeface="Arial"/>
              </a:rPr>
              <a:t>loves(vincent,mia).</a:t>
            </a:r>
            <a:endParaRPr sz="2000">
              <a:latin typeface="Arial"/>
              <a:cs typeface="Arial"/>
            </a:endParaRPr>
          </a:p>
          <a:p>
            <a:pPr marL="91440" marR="4366895">
              <a:lnSpc>
                <a:spcPct val="118800"/>
              </a:lnSpc>
              <a:spcBef>
                <a:spcPts val="25"/>
              </a:spcBef>
            </a:pPr>
            <a:r>
              <a:rPr sz="2000" spc="-5" dirty="0">
                <a:latin typeface="Arial"/>
                <a:cs typeface="Arial"/>
              </a:rPr>
              <a:t>loves(marsellus,mia).  loves(pumpkin, honey_bunny).  loves(honey_bunny,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pumpkin).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jealous(X,Y):- loves(X,Z), loves(Y,Z).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4267200"/>
            <a:ext cx="7924800" cy="2286000"/>
          </a:xfrm>
          <a:prstGeom prst="rect">
            <a:avLst/>
          </a:prstGeom>
          <a:solidFill>
            <a:srgbClr val="D6D7FF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508698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?- jealous(marsellus,W).  </a:t>
            </a:r>
            <a:r>
              <a:rPr sz="2000" dirty="0">
                <a:latin typeface="Arial"/>
                <a:cs typeface="Arial"/>
              </a:rPr>
              <a:t>W=vincent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?-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8295-8D42-402E-855C-478426C76B6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15FDE07-F0C3-4F43-8E1F-DFA987B9F05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119" y="375921"/>
            <a:ext cx="4465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Syntax of</a:t>
            </a:r>
            <a:r>
              <a:rPr spc="-100" dirty="0"/>
              <a:t> </a:t>
            </a:r>
            <a:r>
              <a:rPr dirty="0"/>
              <a:t>Prolog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709420"/>
            <a:ext cx="6806565" cy="15760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5080" indent="-354965">
              <a:lnSpc>
                <a:spcPts val="3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Q: What </a:t>
            </a:r>
            <a:r>
              <a:rPr sz="3200" spc="-5" dirty="0">
                <a:latin typeface="Arial"/>
                <a:cs typeface="Arial"/>
              </a:rPr>
              <a:t>exactly are </a:t>
            </a:r>
            <a:r>
              <a:rPr sz="3200" dirty="0">
                <a:latin typeface="Arial"/>
                <a:cs typeface="Arial"/>
              </a:rPr>
              <a:t>facts, </a:t>
            </a:r>
            <a:r>
              <a:rPr sz="3200" spc="-5" dirty="0">
                <a:latin typeface="Arial"/>
                <a:cs typeface="Arial"/>
              </a:rPr>
              <a:t>rules and  queries built out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  <a:tab pos="965200" algn="l"/>
              </a:tabLst>
            </a:pPr>
            <a:r>
              <a:rPr sz="3200" dirty="0">
                <a:latin typeface="Arial"/>
                <a:cs typeface="Arial"/>
              </a:rPr>
              <a:t>A:	Prolog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terms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903B8-413F-4336-A5B8-8D5B291D36B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4284C6B-9587-4AE1-A2E9-A4B962C365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709" y="375921"/>
            <a:ext cx="34721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Prolog</a:t>
            </a:r>
            <a:r>
              <a:rPr spc="-95" dirty="0"/>
              <a:t> </a:t>
            </a:r>
            <a:r>
              <a:rPr spc="-5" dirty="0"/>
              <a:t>terms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7438" y="2206308"/>
            <a:ext cx="945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Lucida Console"/>
                <a:cs typeface="Lucida Console"/>
              </a:rPr>
              <a:t>Terms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3989" y="3120708"/>
            <a:ext cx="1129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Lucida Console"/>
                <a:cs typeface="Lucida Console"/>
              </a:rPr>
              <a:t>Simple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1393" y="3120708"/>
            <a:ext cx="945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Lucida Console"/>
                <a:cs typeface="Lucida Console"/>
              </a:rPr>
              <a:t>Terms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7438" y="3120708"/>
            <a:ext cx="1313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Lucida Console"/>
                <a:cs typeface="Lucida Console"/>
              </a:rPr>
              <a:t>Complex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8777" y="3120708"/>
            <a:ext cx="945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Lucida Console"/>
                <a:cs typeface="Lucida Console"/>
              </a:rPr>
              <a:t>Terms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10172" y="2630488"/>
            <a:ext cx="1500505" cy="525145"/>
          </a:xfrm>
          <a:custGeom>
            <a:avLst/>
            <a:gdLst/>
            <a:ahLst/>
            <a:cxnLst/>
            <a:rect l="l" t="t" r="r" b="b"/>
            <a:pathLst>
              <a:path w="1500504" h="525144">
                <a:moveTo>
                  <a:pt x="1500025" y="0"/>
                </a:moveTo>
                <a:lnTo>
                  <a:pt x="0" y="52500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6198" y="3102754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59336" y="0"/>
                </a:moveTo>
                <a:lnTo>
                  <a:pt x="0" y="61133"/>
                </a:lnTo>
                <a:lnTo>
                  <a:pt x="84508" y="71921"/>
                </a:lnTo>
                <a:lnTo>
                  <a:pt x="5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198" y="2630488"/>
            <a:ext cx="1957070" cy="527050"/>
          </a:xfrm>
          <a:custGeom>
            <a:avLst/>
            <a:gdLst/>
            <a:ahLst/>
            <a:cxnLst/>
            <a:rect l="l" t="t" r="r" b="b"/>
            <a:pathLst>
              <a:path w="1957070" h="527050">
                <a:moveTo>
                  <a:pt x="0" y="0"/>
                </a:moveTo>
                <a:lnTo>
                  <a:pt x="1956673" y="52679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7913" y="3107288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19810" y="0"/>
                </a:moveTo>
                <a:lnTo>
                  <a:pt x="0" y="73579"/>
                </a:lnTo>
                <a:lnTo>
                  <a:pt x="83484" y="56600"/>
                </a:lnTo>
                <a:lnTo>
                  <a:pt x="19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66239" y="4111308"/>
            <a:ext cx="1680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Lucida Console"/>
                <a:cs typeface="Lucida Console"/>
              </a:rPr>
              <a:t>Constants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8440" y="4111308"/>
            <a:ext cx="1680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Lucida Console"/>
                <a:cs typeface="Lucida Console"/>
              </a:rPr>
              <a:t>Variables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9839" y="5254308"/>
            <a:ext cx="945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Lucida Console"/>
                <a:cs typeface="Lucida Console"/>
              </a:rPr>
              <a:t>Atoms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98139" y="5254308"/>
            <a:ext cx="1313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Lucida Console"/>
                <a:cs typeface="Lucida Console"/>
              </a:rPr>
              <a:t>Numbers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12166" y="3468688"/>
            <a:ext cx="1045844" cy="672465"/>
          </a:xfrm>
          <a:custGeom>
            <a:avLst/>
            <a:gdLst/>
            <a:ahLst/>
            <a:cxnLst/>
            <a:rect l="l" t="t" r="r" b="b"/>
            <a:pathLst>
              <a:path w="1045845" h="672464">
                <a:moveTo>
                  <a:pt x="1045433" y="0"/>
                </a:moveTo>
                <a:lnTo>
                  <a:pt x="0" y="67206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90800" y="4081233"/>
            <a:ext cx="85090" cy="73660"/>
          </a:xfrm>
          <a:custGeom>
            <a:avLst/>
            <a:gdLst/>
            <a:ahLst/>
            <a:cxnLst/>
            <a:rect l="l" t="t" r="r" b="b"/>
            <a:pathLst>
              <a:path w="85089" h="73660">
                <a:moveTo>
                  <a:pt x="43494" y="0"/>
                </a:moveTo>
                <a:lnTo>
                  <a:pt x="0" y="73253"/>
                </a:lnTo>
                <a:lnTo>
                  <a:pt x="84700" y="64096"/>
                </a:lnTo>
                <a:lnTo>
                  <a:pt x="43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4360" y="4459289"/>
            <a:ext cx="820419" cy="820419"/>
          </a:xfrm>
          <a:custGeom>
            <a:avLst/>
            <a:gdLst/>
            <a:ahLst/>
            <a:cxnLst/>
            <a:rect l="l" t="t" r="r" b="b"/>
            <a:pathLst>
              <a:path w="820419" h="820420">
                <a:moveTo>
                  <a:pt x="820239" y="0"/>
                </a:moveTo>
                <a:lnTo>
                  <a:pt x="0" y="82023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6400" y="5216666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26940" y="0"/>
                </a:moveTo>
                <a:lnTo>
                  <a:pt x="0" y="80822"/>
                </a:lnTo>
                <a:lnTo>
                  <a:pt x="80822" y="53881"/>
                </a:lnTo>
                <a:lnTo>
                  <a:pt x="26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57600" y="3468688"/>
            <a:ext cx="894080" cy="670560"/>
          </a:xfrm>
          <a:custGeom>
            <a:avLst/>
            <a:gdLst/>
            <a:ahLst/>
            <a:cxnLst/>
            <a:rect l="l" t="t" r="r" b="b"/>
            <a:pathLst>
              <a:path w="894079" h="670560">
                <a:moveTo>
                  <a:pt x="0" y="0"/>
                </a:moveTo>
                <a:lnTo>
                  <a:pt x="894079" y="6705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88179" y="4078288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45720" y="0"/>
                </a:moveTo>
                <a:lnTo>
                  <a:pt x="0" y="60960"/>
                </a:lnTo>
                <a:lnTo>
                  <a:pt x="8382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4600" y="4459289"/>
            <a:ext cx="895985" cy="821055"/>
          </a:xfrm>
          <a:custGeom>
            <a:avLst/>
            <a:gdLst/>
            <a:ahLst/>
            <a:cxnLst/>
            <a:rect l="l" t="t" r="r" b="b"/>
            <a:pathLst>
              <a:path w="895985" h="821054">
                <a:moveTo>
                  <a:pt x="0" y="0"/>
                </a:moveTo>
                <a:lnTo>
                  <a:pt x="895676" y="82103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7083" y="5217913"/>
            <a:ext cx="81915" cy="80010"/>
          </a:xfrm>
          <a:custGeom>
            <a:avLst/>
            <a:gdLst/>
            <a:ahLst/>
            <a:cxnLst/>
            <a:rect l="l" t="t" r="r" b="b"/>
            <a:pathLst>
              <a:path w="81914" h="80010">
                <a:moveTo>
                  <a:pt x="51489" y="0"/>
                </a:moveTo>
                <a:lnTo>
                  <a:pt x="0" y="56170"/>
                </a:lnTo>
                <a:lnTo>
                  <a:pt x="81916" y="79575"/>
                </a:lnTo>
                <a:lnTo>
                  <a:pt x="5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0599" y="2060575"/>
            <a:ext cx="7772399" cy="380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0599" y="2060575"/>
            <a:ext cx="7772400" cy="3810000"/>
          </a:xfrm>
          <a:custGeom>
            <a:avLst/>
            <a:gdLst/>
            <a:ahLst/>
            <a:cxnLst/>
            <a:rect l="l" t="t" r="r" b="b"/>
            <a:pathLst>
              <a:path w="7772400" h="3810000">
                <a:moveTo>
                  <a:pt x="0" y="635012"/>
                </a:moveTo>
                <a:lnTo>
                  <a:pt x="1741" y="587621"/>
                </a:lnTo>
                <a:lnTo>
                  <a:pt x="6885" y="541175"/>
                </a:lnTo>
                <a:lnTo>
                  <a:pt x="15307" y="495798"/>
                </a:lnTo>
                <a:lnTo>
                  <a:pt x="26885" y="451612"/>
                </a:lnTo>
                <a:lnTo>
                  <a:pt x="41497" y="408741"/>
                </a:lnTo>
                <a:lnTo>
                  <a:pt x="59019" y="367307"/>
                </a:lnTo>
                <a:lnTo>
                  <a:pt x="79329" y="327433"/>
                </a:lnTo>
                <a:lnTo>
                  <a:pt x="102304" y="289241"/>
                </a:lnTo>
                <a:lnTo>
                  <a:pt x="127821" y="252855"/>
                </a:lnTo>
                <a:lnTo>
                  <a:pt x="155757" y="218397"/>
                </a:lnTo>
                <a:lnTo>
                  <a:pt x="185990" y="185991"/>
                </a:lnTo>
                <a:lnTo>
                  <a:pt x="218397" y="155757"/>
                </a:lnTo>
                <a:lnTo>
                  <a:pt x="252855" y="127821"/>
                </a:lnTo>
                <a:lnTo>
                  <a:pt x="289241" y="102304"/>
                </a:lnTo>
                <a:lnTo>
                  <a:pt x="327433" y="79329"/>
                </a:lnTo>
                <a:lnTo>
                  <a:pt x="367307" y="59019"/>
                </a:lnTo>
                <a:lnTo>
                  <a:pt x="408741" y="41497"/>
                </a:lnTo>
                <a:lnTo>
                  <a:pt x="451612" y="26885"/>
                </a:lnTo>
                <a:lnTo>
                  <a:pt x="495798" y="15307"/>
                </a:lnTo>
                <a:lnTo>
                  <a:pt x="541175" y="6885"/>
                </a:lnTo>
                <a:lnTo>
                  <a:pt x="587621" y="1741"/>
                </a:lnTo>
                <a:lnTo>
                  <a:pt x="635012" y="0"/>
                </a:lnTo>
                <a:lnTo>
                  <a:pt x="7137384" y="0"/>
                </a:lnTo>
                <a:lnTo>
                  <a:pt x="7184775" y="1741"/>
                </a:lnTo>
                <a:lnTo>
                  <a:pt x="7231221" y="6885"/>
                </a:lnTo>
                <a:lnTo>
                  <a:pt x="7276598" y="15307"/>
                </a:lnTo>
                <a:lnTo>
                  <a:pt x="7320784" y="26885"/>
                </a:lnTo>
                <a:lnTo>
                  <a:pt x="7363655" y="41497"/>
                </a:lnTo>
                <a:lnTo>
                  <a:pt x="7405089" y="59019"/>
                </a:lnTo>
                <a:lnTo>
                  <a:pt x="7444964" y="79329"/>
                </a:lnTo>
                <a:lnTo>
                  <a:pt x="7483155" y="102304"/>
                </a:lnTo>
                <a:lnTo>
                  <a:pt x="7519541" y="127821"/>
                </a:lnTo>
                <a:lnTo>
                  <a:pt x="7553999" y="155757"/>
                </a:lnTo>
                <a:lnTo>
                  <a:pt x="7586406" y="185991"/>
                </a:lnTo>
                <a:lnTo>
                  <a:pt x="7616639" y="218397"/>
                </a:lnTo>
                <a:lnTo>
                  <a:pt x="7644576" y="252855"/>
                </a:lnTo>
                <a:lnTo>
                  <a:pt x="7670093" y="289241"/>
                </a:lnTo>
                <a:lnTo>
                  <a:pt x="7693068" y="327433"/>
                </a:lnTo>
                <a:lnTo>
                  <a:pt x="7713378" y="367307"/>
                </a:lnTo>
                <a:lnTo>
                  <a:pt x="7730900" y="408741"/>
                </a:lnTo>
                <a:lnTo>
                  <a:pt x="7745512" y="451612"/>
                </a:lnTo>
                <a:lnTo>
                  <a:pt x="7757090" y="495798"/>
                </a:lnTo>
                <a:lnTo>
                  <a:pt x="7765512" y="541175"/>
                </a:lnTo>
                <a:lnTo>
                  <a:pt x="7770656" y="587621"/>
                </a:lnTo>
                <a:lnTo>
                  <a:pt x="7772398" y="635012"/>
                </a:lnTo>
                <a:lnTo>
                  <a:pt x="7772398" y="3174986"/>
                </a:lnTo>
                <a:lnTo>
                  <a:pt x="7770656" y="3222377"/>
                </a:lnTo>
                <a:lnTo>
                  <a:pt x="7765512" y="3268823"/>
                </a:lnTo>
                <a:lnTo>
                  <a:pt x="7757090" y="3314200"/>
                </a:lnTo>
                <a:lnTo>
                  <a:pt x="7745512" y="3358386"/>
                </a:lnTo>
                <a:lnTo>
                  <a:pt x="7730900" y="3401257"/>
                </a:lnTo>
                <a:lnTo>
                  <a:pt x="7713378" y="3442691"/>
                </a:lnTo>
                <a:lnTo>
                  <a:pt x="7693068" y="3482565"/>
                </a:lnTo>
                <a:lnTo>
                  <a:pt x="7670093" y="3520757"/>
                </a:lnTo>
                <a:lnTo>
                  <a:pt x="7644576" y="3557143"/>
                </a:lnTo>
                <a:lnTo>
                  <a:pt x="7616639" y="3591601"/>
                </a:lnTo>
                <a:lnTo>
                  <a:pt x="7586406" y="3624007"/>
                </a:lnTo>
                <a:lnTo>
                  <a:pt x="7553999" y="3654240"/>
                </a:lnTo>
                <a:lnTo>
                  <a:pt x="7519541" y="3682177"/>
                </a:lnTo>
                <a:lnTo>
                  <a:pt x="7483155" y="3707694"/>
                </a:lnTo>
                <a:lnTo>
                  <a:pt x="7444964" y="3730669"/>
                </a:lnTo>
                <a:lnTo>
                  <a:pt x="7405089" y="3750979"/>
                </a:lnTo>
                <a:lnTo>
                  <a:pt x="7363655" y="3768501"/>
                </a:lnTo>
                <a:lnTo>
                  <a:pt x="7320784" y="3783113"/>
                </a:lnTo>
                <a:lnTo>
                  <a:pt x="7276598" y="3794691"/>
                </a:lnTo>
                <a:lnTo>
                  <a:pt x="7231221" y="3803113"/>
                </a:lnTo>
                <a:lnTo>
                  <a:pt x="7184775" y="3808257"/>
                </a:lnTo>
                <a:lnTo>
                  <a:pt x="7137384" y="3809998"/>
                </a:lnTo>
                <a:lnTo>
                  <a:pt x="635012" y="3809998"/>
                </a:lnTo>
                <a:lnTo>
                  <a:pt x="587621" y="3808257"/>
                </a:lnTo>
                <a:lnTo>
                  <a:pt x="541175" y="3803113"/>
                </a:lnTo>
                <a:lnTo>
                  <a:pt x="495798" y="3794691"/>
                </a:lnTo>
                <a:lnTo>
                  <a:pt x="451612" y="3783113"/>
                </a:lnTo>
                <a:lnTo>
                  <a:pt x="408741" y="3768501"/>
                </a:lnTo>
                <a:lnTo>
                  <a:pt x="367307" y="3750979"/>
                </a:lnTo>
                <a:lnTo>
                  <a:pt x="327433" y="3730669"/>
                </a:lnTo>
                <a:lnTo>
                  <a:pt x="289241" y="3707694"/>
                </a:lnTo>
                <a:lnTo>
                  <a:pt x="252855" y="3682177"/>
                </a:lnTo>
                <a:lnTo>
                  <a:pt x="218397" y="3654240"/>
                </a:lnTo>
                <a:lnTo>
                  <a:pt x="185990" y="3624007"/>
                </a:lnTo>
                <a:lnTo>
                  <a:pt x="155757" y="3591601"/>
                </a:lnTo>
                <a:lnTo>
                  <a:pt x="127821" y="3557143"/>
                </a:lnTo>
                <a:lnTo>
                  <a:pt x="102304" y="3520757"/>
                </a:lnTo>
                <a:lnTo>
                  <a:pt x="79329" y="3482565"/>
                </a:lnTo>
                <a:lnTo>
                  <a:pt x="59019" y="3442691"/>
                </a:lnTo>
                <a:lnTo>
                  <a:pt x="41497" y="3401257"/>
                </a:lnTo>
                <a:lnTo>
                  <a:pt x="26885" y="3358386"/>
                </a:lnTo>
                <a:lnTo>
                  <a:pt x="15307" y="3314200"/>
                </a:lnTo>
                <a:lnTo>
                  <a:pt x="6885" y="3268823"/>
                </a:lnTo>
                <a:lnTo>
                  <a:pt x="1741" y="3222377"/>
                </a:lnTo>
                <a:lnTo>
                  <a:pt x="0" y="3174986"/>
                </a:lnTo>
                <a:lnTo>
                  <a:pt x="0" y="635012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24472" y="2630488"/>
            <a:ext cx="1500505" cy="525145"/>
          </a:xfrm>
          <a:custGeom>
            <a:avLst/>
            <a:gdLst/>
            <a:ahLst/>
            <a:cxnLst/>
            <a:rect l="l" t="t" r="r" b="b"/>
            <a:pathLst>
              <a:path w="1500504" h="525144">
                <a:moveTo>
                  <a:pt x="1500025" y="0"/>
                </a:moveTo>
                <a:lnTo>
                  <a:pt x="0" y="52500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00498" y="3102754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59336" y="0"/>
                </a:moveTo>
                <a:lnTo>
                  <a:pt x="0" y="61133"/>
                </a:lnTo>
                <a:lnTo>
                  <a:pt x="84508" y="71921"/>
                </a:lnTo>
                <a:lnTo>
                  <a:pt x="5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24498" y="2630488"/>
            <a:ext cx="1957070" cy="527050"/>
          </a:xfrm>
          <a:custGeom>
            <a:avLst/>
            <a:gdLst/>
            <a:ahLst/>
            <a:cxnLst/>
            <a:rect l="l" t="t" r="r" b="b"/>
            <a:pathLst>
              <a:path w="1957070" h="527050">
                <a:moveTo>
                  <a:pt x="0" y="0"/>
                </a:moveTo>
                <a:lnTo>
                  <a:pt x="1956673" y="52679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22213" y="3107288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19810" y="0"/>
                </a:moveTo>
                <a:lnTo>
                  <a:pt x="0" y="73579"/>
                </a:lnTo>
                <a:lnTo>
                  <a:pt x="83484" y="56600"/>
                </a:lnTo>
                <a:lnTo>
                  <a:pt x="19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26466" y="3468688"/>
            <a:ext cx="1045844" cy="672465"/>
          </a:xfrm>
          <a:custGeom>
            <a:avLst/>
            <a:gdLst/>
            <a:ahLst/>
            <a:cxnLst/>
            <a:rect l="l" t="t" r="r" b="b"/>
            <a:pathLst>
              <a:path w="1045845" h="672464">
                <a:moveTo>
                  <a:pt x="1045433" y="0"/>
                </a:moveTo>
                <a:lnTo>
                  <a:pt x="0" y="67206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05100" y="4081233"/>
            <a:ext cx="85090" cy="73660"/>
          </a:xfrm>
          <a:custGeom>
            <a:avLst/>
            <a:gdLst/>
            <a:ahLst/>
            <a:cxnLst/>
            <a:rect l="l" t="t" r="r" b="b"/>
            <a:pathLst>
              <a:path w="85089" h="73660">
                <a:moveTo>
                  <a:pt x="43494" y="0"/>
                </a:moveTo>
                <a:lnTo>
                  <a:pt x="0" y="73253"/>
                </a:lnTo>
                <a:lnTo>
                  <a:pt x="84700" y="64096"/>
                </a:lnTo>
                <a:lnTo>
                  <a:pt x="43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08660" y="4459289"/>
            <a:ext cx="820419" cy="820419"/>
          </a:xfrm>
          <a:custGeom>
            <a:avLst/>
            <a:gdLst/>
            <a:ahLst/>
            <a:cxnLst/>
            <a:rect l="l" t="t" r="r" b="b"/>
            <a:pathLst>
              <a:path w="820419" h="820420">
                <a:moveTo>
                  <a:pt x="820239" y="0"/>
                </a:moveTo>
                <a:lnTo>
                  <a:pt x="0" y="82023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90700" y="5216666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26940" y="0"/>
                </a:moveTo>
                <a:lnTo>
                  <a:pt x="0" y="80822"/>
                </a:lnTo>
                <a:lnTo>
                  <a:pt x="80822" y="53881"/>
                </a:lnTo>
                <a:lnTo>
                  <a:pt x="26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1900" y="3468688"/>
            <a:ext cx="894080" cy="670560"/>
          </a:xfrm>
          <a:custGeom>
            <a:avLst/>
            <a:gdLst/>
            <a:ahLst/>
            <a:cxnLst/>
            <a:rect l="l" t="t" r="r" b="b"/>
            <a:pathLst>
              <a:path w="894079" h="670560">
                <a:moveTo>
                  <a:pt x="0" y="0"/>
                </a:moveTo>
                <a:lnTo>
                  <a:pt x="894079" y="67055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02479" y="4078288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20" h="76200">
                <a:moveTo>
                  <a:pt x="45720" y="0"/>
                </a:moveTo>
                <a:lnTo>
                  <a:pt x="0" y="60960"/>
                </a:lnTo>
                <a:lnTo>
                  <a:pt x="8382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28900" y="4459289"/>
            <a:ext cx="895985" cy="821055"/>
          </a:xfrm>
          <a:custGeom>
            <a:avLst/>
            <a:gdLst/>
            <a:ahLst/>
            <a:cxnLst/>
            <a:rect l="l" t="t" r="r" b="b"/>
            <a:pathLst>
              <a:path w="895985" h="821054">
                <a:moveTo>
                  <a:pt x="0" y="0"/>
                </a:moveTo>
                <a:lnTo>
                  <a:pt x="895676" y="82103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61383" y="5217913"/>
            <a:ext cx="81915" cy="80010"/>
          </a:xfrm>
          <a:custGeom>
            <a:avLst/>
            <a:gdLst/>
            <a:ahLst/>
            <a:cxnLst/>
            <a:rect l="l" t="t" r="r" b="b"/>
            <a:pathLst>
              <a:path w="81914" h="80010">
                <a:moveTo>
                  <a:pt x="51489" y="0"/>
                </a:moveTo>
                <a:lnTo>
                  <a:pt x="0" y="56170"/>
                </a:lnTo>
                <a:lnTo>
                  <a:pt x="81916" y="79575"/>
                </a:lnTo>
                <a:lnTo>
                  <a:pt x="5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3DFC338D-F459-465E-9E40-B596EC5EEE7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" name="Picture 3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CAF7597-AA93-4202-9B12-1C8901FC758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9735" y="375921"/>
            <a:ext cx="1763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Atoms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97659"/>
            <a:ext cx="7938134" cy="16129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 algn="just">
              <a:lnSpc>
                <a:spcPts val="3000"/>
              </a:lnSpc>
              <a:spcBef>
                <a:spcPts val="5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sequence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characters </a:t>
            </a:r>
            <a:r>
              <a:rPr sz="2800" spc="-5" dirty="0">
                <a:latin typeface="Arial"/>
                <a:cs typeface="Arial"/>
              </a:rPr>
              <a:t>of upper-case letters,  lower-case letters, digits, or underscore,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starting 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lowercase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letter</a:t>
            </a:r>
            <a:endParaRPr sz="28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i="1" spc="-5" dirty="0">
                <a:latin typeface="Arial"/>
                <a:cs typeface="Arial"/>
              </a:rPr>
              <a:t>Examples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b="1" spc="-5" dirty="0">
                <a:latin typeface="Arial"/>
                <a:cs typeface="Arial"/>
              </a:rPr>
              <a:t>butch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b="1" spc="-5" dirty="0">
                <a:latin typeface="Arial"/>
                <a:cs typeface="Arial"/>
              </a:rPr>
              <a:t>big_kahuna_burger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playGuitar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8267F-18EA-4416-B470-06842985BAC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3738C18-862E-4E2D-88EA-FB5283FCFCF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9735" y="375921"/>
            <a:ext cx="1763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Atoms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97659"/>
            <a:ext cx="7938134" cy="33401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 algn="just">
              <a:lnSpc>
                <a:spcPts val="3000"/>
              </a:lnSpc>
              <a:spcBef>
                <a:spcPts val="5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sequence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characters </a:t>
            </a:r>
            <a:r>
              <a:rPr sz="2800" spc="-5" dirty="0">
                <a:latin typeface="Arial"/>
                <a:cs typeface="Arial"/>
              </a:rPr>
              <a:t>of upper-case letters,  lower-case letters, digits, or underscore,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starting 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lowercase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letter</a:t>
            </a:r>
            <a:endParaRPr sz="28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i="1" spc="-5" dirty="0">
                <a:latin typeface="Arial"/>
                <a:cs typeface="Arial"/>
              </a:rPr>
              <a:t>Examples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b="1" spc="-5" dirty="0">
                <a:latin typeface="Arial"/>
                <a:cs typeface="Arial"/>
              </a:rPr>
              <a:t>butch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b="1" spc="-5" dirty="0">
                <a:latin typeface="Arial"/>
                <a:cs typeface="Arial"/>
              </a:rPr>
              <a:t>big_kahuna_burger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playGuitar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3850">
              <a:latin typeface="Times New Roman"/>
              <a:cs typeface="Times New Roman"/>
            </a:endParaRPr>
          </a:p>
          <a:p>
            <a:pPr marL="355600" marR="45085" indent="-342900" algn="just">
              <a:lnSpc>
                <a:spcPts val="3030"/>
              </a:lnSpc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An </a:t>
            </a:r>
            <a:r>
              <a:rPr sz="2800" spc="-5" dirty="0">
                <a:latin typeface="Arial"/>
                <a:cs typeface="Arial"/>
              </a:rPr>
              <a:t>arbitrary </a:t>
            </a:r>
            <a:r>
              <a:rPr sz="2800" dirty="0">
                <a:latin typeface="Arial"/>
                <a:cs typeface="Arial"/>
              </a:rPr>
              <a:t>sequence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characters </a:t>
            </a:r>
            <a:r>
              <a:rPr sz="2800" spc="-5" dirty="0">
                <a:latin typeface="Arial"/>
                <a:cs typeface="Arial"/>
              </a:rPr>
              <a:t>enclosed in  </a:t>
            </a:r>
            <a:r>
              <a:rPr sz="2800" dirty="0">
                <a:latin typeface="Arial"/>
                <a:cs typeface="Arial"/>
              </a:rPr>
              <a:t>single</a:t>
            </a:r>
            <a:r>
              <a:rPr sz="2800" spc="-5" dirty="0">
                <a:latin typeface="Arial"/>
                <a:cs typeface="Arial"/>
              </a:rPr>
              <a:t> quotes</a:t>
            </a:r>
            <a:endParaRPr sz="28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204"/>
              </a:spcBef>
              <a:buFont typeface="Arial"/>
              <a:buChar char="–"/>
              <a:tabLst>
                <a:tab pos="755650" algn="l"/>
              </a:tabLst>
            </a:pPr>
            <a:r>
              <a:rPr sz="2400" i="1" spc="-5" dirty="0">
                <a:latin typeface="Arial"/>
                <a:cs typeface="Arial"/>
              </a:rPr>
              <a:t>Examples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b="1" spc="-5" dirty="0">
                <a:latin typeface="Arial"/>
                <a:cs typeface="Arial"/>
              </a:rPr>
              <a:t>'Vincent'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b="1" dirty="0">
                <a:latin typeface="Arial"/>
                <a:cs typeface="Arial"/>
              </a:rPr>
              <a:t>'Five dollar </a:t>
            </a:r>
            <a:r>
              <a:rPr sz="2400" b="1" spc="-5" dirty="0">
                <a:latin typeface="Arial"/>
                <a:cs typeface="Arial"/>
              </a:rPr>
              <a:t>shake'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'@$%'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DB4EF-8CF6-4D37-8DE0-76848807D4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CA26F06-4C44-4641-BED9-C072E101483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9735" y="375921"/>
            <a:ext cx="1763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Atoms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97659"/>
            <a:ext cx="7938134" cy="45466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 algn="just">
              <a:lnSpc>
                <a:spcPts val="3000"/>
              </a:lnSpc>
              <a:spcBef>
                <a:spcPts val="5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sequence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characters </a:t>
            </a:r>
            <a:r>
              <a:rPr sz="2800" spc="-5" dirty="0">
                <a:latin typeface="Arial"/>
                <a:cs typeface="Arial"/>
              </a:rPr>
              <a:t>of upper-case letters,  lower-case letters, digits, or underscore,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starting 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lowercase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letter</a:t>
            </a:r>
            <a:endParaRPr sz="28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i="1" spc="-5" dirty="0">
                <a:latin typeface="Arial"/>
                <a:cs typeface="Arial"/>
              </a:rPr>
              <a:t>Examples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b="1" spc="-5" dirty="0">
                <a:latin typeface="Arial"/>
                <a:cs typeface="Arial"/>
              </a:rPr>
              <a:t>butch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b="1" spc="-5" dirty="0">
                <a:latin typeface="Arial"/>
                <a:cs typeface="Arial"/>
              </a:rPr>
              <a:t>big_kahuna_burger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playGuitar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3850">
              <a:latin typeface="Times New Roman"/>
              <a:cs typeface="Times New Roman"/>
            </a:endParaRPr>
          </a:p>
          <a:p>
            <a:pPr marL="355600" marR="45085" indent="-342900" algn="just">
              <a:lnSpc>
                <a:spcPts val="3030"/>
              </a:lnSpc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An </a:t>
            </a:r>
            <a:r>
              <a:rPr sz="2800" spc="-5" dirty="0">
                <a:latin typeface="Arial"/>
                <a:cs typeface="Arial"/>
              </a:rPr>
              <a:t>arbitrary </a:t>
            </a:r>
            <a:r>
              <a:rPr sz="2800" dirty="0">
                <a:latin typeface="Arial"/>
                <a:cs typeface="Arial"/>
              </a:rPr>
              <a:t>sequence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characters </a:t>
            </a:r>
            <a:r>
              <a:rPr sz="2800" spc="-5" dirty="0">
                <a:latin typeface="Arial"/>
                <a:cs typeface="Arial"/>
              </a:rPr>
              <a:t>enclosed in  </a:t>
            </a:r>
            <a:r>
              <a:rPr sz="2800" dirty="0">
                <a:latin typeface="Arial"/>
                <a:cs typeface="Arial"/>
              </a:rPr>
              <a:t>single</a:t>
            </a:r>
            <a:r>
              <a:rPr sz="2800" spc="-5" dirty="0">
                <a:latin typeface="Arial"/>
                <a:cs typeface="Arial"/>
              </a:rPr>
              <a:t> quotes</a:t>
            </a:r>
            <a:endParaRPr sz="28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204"/>
              </a:spcBef>
              <a:buFont typeface="Arial"/>
              <a:buChar char="–"/>
              <a:tabLst>
                <a:tab pos="755650" algn="l"/>
              </a:tabLst>
            </a:pPr>
            <a:r>
              <a:rPr sz="2400" i="1" spc="-5" dirty="0">
                <a:latin typeface="Arial"/>
                <a:cs typeface="Arial"/>
              </a:rPr>
              <a:t>Examples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b="1" spc="-5" dirty="0">
                <a:latin typeface="Arial"/>
                <a:cs typeface="Arial"/>
              </a:rPr>
              <a:t>'Vincent'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b="1" dirty="0">
                <a:latin typeface="Arial"/>
                <a:cs typeface="Arial"/>
              </a:rPr>
              <a:t>'Five dollar </a:t>
            </a:r>
            <a:r>
              <a:rPr sz="2400" b="1" spc="-5" dirty="0">
                <a:latin typeface="Arial"/>
                <a:cs typeface="Arial"/>
              </a:rPr>
              <a:t>shake'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'@$%'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2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sequence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special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characters</a:t>
            </a:r>
            <a:endParaRPr sz="28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5650" algn="l"/>
              </a:tabLst>
            </a:pPr>
            <a:r>
              <a:rPr sz="2400" i="1" spc="-5" dirty="0">
                <a:latin typeface="Arial"/>
                <a:cs typeface="Arial"/>
              </a:rPr>
              <a:t>Examples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b="1" dirty="0">
                <a:latin typeface="Arial"/>
                <a:cs typeface="Arial"/>
              </a:rPr>
              <a:t>: , ; .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:-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B5EA2-42D2-4BCE-8CFA-FB3FAA199CD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52630E3-146A-48D8-B80C-0983A3BF51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988" y="375921"/>
            <a:ext cx="24466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1155" y="2674620"/>
            <a:ext cx="1155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22342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1709420"/>
            <a:ext cx="1972310" cy="265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Integers: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1258570" algn="l"/>
              </a:tabLst>
            </a:pPr>
            <a:r>
              <a:rPr sz="3200" spc="-5" dirty="0">
                <a:latin typeface="Arial"/>
                <a:cs typeface="Arial"/>
              </a:rPr>
              <a:t>12</a:t>
            </a:r>
            <a:r>
              <a:rPr sz="3200" dirty="0">
                <a:latin typeface="Arial"/>
                <a:cs typeface="Arial"/>
              </a:rPr>
              <a:t>,	</a:t>
            </a:r>
            <a:r>
              <a:rPr sz="3200" spc="-5" dirty="0">
                <a:latin typeface="Arial"/>
                <a:cs typeface="Arial"/>
              </a:rPr>
              <a:t>-34,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Floats: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8439" y="4820920"/>
            <a:ext cx="3752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820" algn="l"/>
              </a:tabLst>
            </a:pPr>
            <a:r>
              <a:rPr sz="3200" spc="-5" dirty="0">
                <a:latin typeface="Arial"/>
                <a:cs typeface="Arial"/>
              </a:rPr>
              <a:t>34573.3234</a:t>
            </a:r>
            <a:r>
              <a:rPr sz="3200" dirty="0">
                <a:latin typeface="Arial"/>
                <a:cs typeface="Arial"/>
              </a:rPr>
              <a:t>,	</a:t>
            </a:r>
            <a:r>
              <a:rPr sz="3200" spc="-5" dirty="0">
                <a:latin typeface="Arial"/>
                <a:cs typeface="Arial"/>
              </a:rPr>
              <a:t>0.3435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77620-2C02-4FE1-ADBC-8D0A28702BB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0A2E9C6-3596-4584-8952-30CE7174B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6474" y="375921"/>
            <a:ext cx="2510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709420"/>
            <a:ext cx="7140575" cy="4119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sequence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characters </a:t>
            </a:r>
            <a:r>
              <a:rPr sz="3200" spc="-5" dirty="0">
                <a:latin typeface="Arial"/>
                <a:cs typeface="Arial"/>
              </a:rPr>
              <a:t>of upper-  </a:t>
            </a:r>
            <a:r>
              <a:rPr sz="3200" dirty="0">
                <a:latin typeface="Arial"/>
                <a:cs typeface="Arial"/>
              </a:rPr>
              <a:t>case </a:t>
            </a:r>
            <a:r>
              <a:rPr sz="3200" spc="-5" dirty="0">
                <a:latin typeface="Arial"/>
                <a:cs typeface="Arial"/>
              </a:rPr>
              <a:t>letters, lower-case letters, digits,  or underscore,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starting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 either an  uppercase letter or an</a:t>
            </a:r>
            <a:r>
              <a:rPr sz="32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underscore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Examples: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X, Y, Variable, Vincent,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_tag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1D6E8-3886-4898-841C-BBB298641BC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F0C2933-84DE-48E6-8BB9-53CA20D4A78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857" y="375921"/>
            <a:ext cx="421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Complex</a:t>
            </a:r>
            <a:r>
              <a:rPr spc="-95" dirty="0"/>
              <a:t> </a:t>
            </a:r>
            <a:r>
              <a:rPr dirty="0"/>
              <a:t>Terms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709420"/>
            <a:ext cx="7529195" cy="40049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931544" indent="-342900">
              <a:lnSpc>
                <a:spcPts val="3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Atoms, </a:t>
            </a:r>
            <a:r>
              <a:rPr sz="3200" spc="-5" dirty="0">
                <a:latin typeface="Arial"/>
                <a:cs typeface="Arial"/>
              </a:rPr>
              <a:t>numbers and </a:t>
            </a:r>
            <a:r>
              <a:rPr sz="3200" dirty="0">
                <a:latin typeface="Arial"/>
                <a:cs typeface="Arial"/>
              </a:rPr>
              <a:t>variables </a:t>
            </a:r>
            <a:r>
              <a:rPr sz="3200" spc="-5" dirty="0">
                <a:latin typeface="Arial"/>
                <a:cs typeface="Arial"/>
              </a:rPr>
              <a:t>are  building blocks </a:t>
            </a:r>
            <a:r>
              <a:rPr sz="3200" dirty="0">
                <a:latin typeface="Arial"/>
                <a:cs typeface="Arial"/>
              </a:rPr>
              <a:t>for </a:t>
            </a:r>
            <a:r>
              <a:rPr sz="3200" b="1" spc="-5" dirty="0">
                <a:latin typeface="Arial"/>
                <a:cs typeface="Arial"/>
              </a:rPr>
              <a:t>complex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terms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699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Complex </a:t>
            </a:r>
            <a:r>
              <a:rPr sz="3200" dirty="0">
                <a:latin typeface="Arial"/>
                <a:cs typeface="Arial"/>
              </a:rPr>
              <a:t>terms </a:t>
            </a:r>
            <a:r>
              <a:rPr sz="3200" spc="-5" dirty="0">
                <a:latin typeface="Arial"/>
                <a:cs typeface="Arial"/>
              </a:rPr>
              <a:t>are built out of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b="1" dirty="0">
                <a:latin typeface="Arial"/>
                <a:cs typeface="Arial"/>
              </a:rPr>
              <a:t>functor </a:t>
            </a:r>
            <a:r>
              <a:rPr sz="3200" spc="-5" dirty="0">
                <a:latin typeface="Arial"/>
                <a:cs typeface="Arial"/>
              </a:rPr>
              <a:t>directly </a:t>
            </a:r>
            <a:r>
              <a:rPr sz="3200" dirty="0">
                <a:latin typeface="Arial"/>
                <a:cs typeface="Arial"/>
              </a:rPr>
              <a:t>followed </a:t>
            </a:r>
            <a:r>
              <a:rPr sz="3200" spc="-5" dirty="0">
                <a:latin typeface="Arial"/>
                <a:cs typeface="Arial"/>
              </a:rPr>
              <a:t>by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sequence 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arguments</a:t>
            </a:r>
            <a:endParaRPr sz="3200">
              <a:latin typeface="Arial"/>
              <a:cs typeface="Arial"/>
            </a:endParaRPr>
          </a:p>
          <a:p>
            <a:pPr marL="749300" marR="915669" lvl="1" indent="-279400">
              <a:lnSpc>
                <a:spcPct val="102000"/>
              </a:lnSpc>
              <a:spcBef>
                <a:spcPts val="56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Arguments </a:t>
            </a:r>
            <a:r>
              <a:rPr sz="2800" spc="-5" dirty="0">
                <a:latin typeface="Arial"/>
                <a:cs typeface="Arial"/>
              </a:rPr>
              <a:t>are put in </a:t>
            </a:r>
            <a:r>
              <a:rPr sz="2800" dirty="0">
                <a:latin typeface="Arial"/>
                <a:cs typeface="Arial"/>
              </a:rPr>
              <a:t>round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brackets,  </a:t>
            </a:r>
            <a:r>
              <a:rPr sz="2800" dirty="0">
                <a:latin typeface="Arial"/>
                <a:cs typeface="Arial"/>
              </a:rPr>
              <a:t>separated </a:t>
            </a:r>
            <a:r>
              <a:rPr sz="2800" spc="-5" dirty="0">
                <a:latin typeface="Arial"/>
                <a:cs typeface="Arial"/>
              </a:rPr>
              <a:t>by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1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The functor must </a:t>
            </a:r>
            <a:r>
              <a:rPr sz="2800" spc="-5" dirty="0">
                <a:latin typeface="Arial"/>
                <a:cs typeface="Arial"/>
              </a:rPr>
              <a:t>be an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atom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AB1BB-300A-431E-AF1D-2C50F16E497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90A4AEF-DF32-4D88-8B70-A601951E29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265" y="375921"/>
            <a:ext cx="7416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 of </a:t>
            </a:r>
            <a:r>
              <a:rPr spc="-5" dirty="0"/>
              <a:t>complex</a:t>
            </a:r>
            <a:r>
              <a:rPr spc="-100" dirty="0"/>
              <a:t> </a:t>
            </a:r>
            <a:r>
              <a:rPr spc="-5" dirty="0"/>
              <a:t>terms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617689"/>
            <a:ext cx="7143750" cy="37407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Examples </a:t>
            </a:r>
            <a:r>
              <a:rPr sz="3200" spc="-5" dirty="0">
                <a:latin typeface="Arial"/>
                <a:cs typeface="Arial"/>
              </a:rPr>
              <a:t>we have </a:t>
            </a:r>
            <a:r>
              <a:rPr sz="3200" dirty="0">
                <a:latin typeface="Arial"/>
                <a:cs typeface="Arial"/>
              </a:rPr>
              <a:t>seen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before: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playsAirGuitar(jody)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loves(vincent, mia)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4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jealous(marsellus, </a:t>
            </a:r>
            <a:r>
              <a:rPr sz="2800" dirty="0">
                <a:latin typeface="Arial"/>
                <a:cs typeface="Arial"/>
              </a:rPr>
              <a:t>W)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4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Complex </a:t>
            </a:r>
            <a:r>
              <a:rPr sz="3200" dirty="0">
                <a:latin typeface="Arial"/>
                <a:cs typeface="Arial"/>
              </a:rPr>
              <a:t>terms </a:t>
            </a:r>
            <a:r>
              <a:rPr sz="3200" spc="-5" dirty="0">
                <a:latin typeface="Arial"/>
                <a:cs typeface="Arial"/>
              </a:rPr>
              <a:t>inside </a:t>
            </a:r>
            <a:r>
              <a:rPr sz="3200" dirty="0">
                <a:latin typeface="Arial"/>
                <a:cs typeface="Arial"/>
              </a:rPr>
              <a:t>complex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terms: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6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hide(X,father(father(father(butch))))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ABF5C-74A1-4BDF-A5D6-6E0CE696158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FDDF8D8-DED1-4679-A2F0-A9B9011357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735" y="375921"/>
            <a:ext cx="4557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History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Prolog</a:t>
            </a:r>
          </a:p>
        </p:txBody>
      </p:sp>
      <p:sp>
        <p:nvSpPr>
          <p:cNvPr id="3" name="object 3"/>
          <p:cNvSpPr/>
          <p:nvPr/>
        </p:nvSpPr>
        <p:spPr>
          <a:xfrm>
            <a:off x="1068387" y="5486400"/>
            <a:ext cx="7847011" cy="53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8387" y="5486400"/>
            <a:ext cx="7847330" cy="533400"/>
          </a:xfrm>
          <a:custGeom>
            <a:avLst/>
            <a:gdLst/>
            <a:ahLst/>
            <a:cxnLst/>
            <a:rect l="l" t="t" r="r" b="b"/>
            <a:pathLst>
              <a:path w="7847330" h="533400">
                <a:moveTo>
                  <a:pt x="0" y="132237"/>
                </a:moveTo>
                <a:lnTo>
                  <a:pt x="7221791" y="132237"/>
                </a:lnTo>
                <a:lnTo>
                  <a:pt x="7221791" y="0"/>
                </a:lnTo>
                <a:lnTo>
                  <a:pt x="7847010" y="266699"/>
                </a:lnTo>
                <a:lnTo>
                  <a:pt x="7221791" y="533399"/>
                </a:lnTo>
                <a:lnTo>
                  <a:pt x="7221791" y="401161"/>
                </a:lnTo>
                <a:lnTo>
                  <a:pt x="0" y="401161"/>
                </a:lnTo>
                <a:lnTo>
                  <a:pt x="0" y="1322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199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94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1398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26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27124" y="6010274"/>
            <a:ext cx="887730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Lucida Console"/>
                <a:cs typeface="Lucida Console"/>
              </a:rPr>
              <a:t>1</a:t>
            </a:r>
            <a:r>
              <a:rPr sz="2400" spc="-5" dirty="0">
                <a:latin typeface="Arial"/>
                <a:cs typeface="Arial"/>
              </a:rPr>
              <a:t>972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9187" y="6019800"/>
            <a:ext cx="887730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Lucida Console"/>
                <a:cs typeface="Lucida Console"/>
              </a:rPr>
              <a:t>1</a:t>
            </a:r>
            <a:r>
              <a:rPr sz="2400" spc="-5" dirty="0">
                <a:latin typeface="Arial"/>
                <a:cs typeface="Arial"/>
              </a:rPr>
              <a:t>977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787" y="6019800"/>
            <a:ext cx="873125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Arial"/>
                <a:cs typeface="Arial"/>
              </a:rPr>
              <a:t>1980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7887" y="6010274"/>
            <a:ext cx="1941830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Arial"/>
                <a:cs typeface="Arial"/>
              </a:rPr>
              <a:t>1980s/1990s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51673" y="6019800"/>
            <a:ext cx="873125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Arial"/>
                <a:cs typeface="Arial"/>
              </a:rPr>
              <a:t>2005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8758" y="2633033"/>
            <a:ext cx="3721317" cy="243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27566" y="1676418"/>
            <a:ext cx="4321175" cy="3701415"/>
          </a:xfrm>
          <a:custGeom>
            <a:avLst/>
            <a:gdLst/>
            <a:ahLst/>
            <a:cxnLst/>
            <a:rect l="l" t="t" r="r" b="b"/>
            <a:pathLst>
              <a:path w="4321175" h="3701415">
                <a:moveTo>
                  <a:pt x="3005801" y="2727018"/>
                </a:moveTo>
                <a:lnTo>
                  <a:pt x="2205020" y="2727018"/>
                </a:lnTo>
                <a:lnTo>
                  <a:pt x="2959846" y="3701043"/>
                </a:lnTo>
                <a:lnTo>
                  <a:pt x="3005801" y="2727018"/>
                </a:lnTo>
                <a:close/>
              </a:path>
              <a:path w="4321175" h="3701415">
                <a:moveTo>
                  <a:pt x="2174599" y="0"/>
                </a:moveTo>
                <a:lnTo>
                  <a:pt x="2116096" y="269"/>
                </a:lnTo>
                <a:lnTo>
                  <a:pt x="2057625" y="1519"/>
                </a:lnTo>
                <a:lnTo>
                  <a:pt x="1999569" y="3736"/>
                </a:lnTo>
                <a:lnTo>
                  <a:pt x="1941948" y="6907"/>
                </a:lnTo>
                <a:lnTo>
                  <a:pt x="1884781" y="11020"/>
                </a:lnTo>
                <a:lnTo>
                  <a:pt x="1828087" y="16061"/>
                </a:lnTo>
                <a:lnTo>
                  <a:pt x="1771886" y="22019"/>
                </a:lnTo>
                <a:lnTo>
                  <a:pt x="1716195" y="28881"/>
                </a:lnTo>
                <a:lnTo>
                  <a:pt x="1661036" y="36635"/>
                </a:lnTo>
                <a:lnTo>
                  <a:pt x="1606426" y="45266"/>
                </a:lnTo>
                <a:lnTo>
                  <a:pt x="1552386" y="54764"/>
                </a:lnTo>
                <a:lnTo>
                  <a:pt x="1498933" y="65115"/>
                </a:lnTo>
                <a:lnTo>
                  <a:pt x="1446088" y="76306"/>
                </a:lnTo>
                <a:lnTo>
                  <a:pt x="1393870" y="88326"/>
                </a:lnTo>
                <a:lnTo>
                  <a:pt x="1342298" y="101161"/>
                </a:lnTo>
                <a:lnTo>
                  <a:pt x="1291390" y="114799"/>
                </a:lnTo>
                <a:lnTo>
                  <a:pt x="1241167" y="129228"/>
                </a:lnTo>
                <a:lnTo>
                  <a:pt x="1191647" y="144433"/>
                </a:lnTo>
                <a:lnTo>
                  <a:pt x="1142849" y="160404"/>
                </a:lnTo>
                <a:lnTo>
                  <a:pt x="1094794" y="177127"/>
                </a:lnTo>
                <a:lnTo>
                  <a:pt x="1047499" y="194590"/>
                </a:lnTo>
                <a:lnTo>
                  <a:pt x="1000985" y="212780"/>
                </a:lnTo>
                <a:lnTo>
                  <a:pt x="955269" y="231684"/>
                </a:lnTo>
                <a:lnTo>
                  <a:pt x="910373" y="251291"/>
                </a:lnTo>
                <a:lnTo>
                  <a:pt x="866314" y="271586"/>
                </a:lnTo>
                <a:lnTo>
                  <a:pt x="823112" y="292558"/>
                </a:lnTo>
                <a:lnTo>
                  <a:pt x="780786" y="314194"/>
                </a:lnTo>
                <a:lnTo>
                  <a:pt x="739355" y="336482"/>
                </a:lnTo>
                <a:lnTo>
                  <a:pt x="698839" y="359408"/>
                </a:lnTo>
                <a:lnTo>
                  <a:pt x="659256" y="382960"/>
                </a:lnTo>
                <a:lnTo>
                  <a:pt x="620627" y="407126"/>
                </a:lnTo>
                <a:lnTo>
                  <a:pt x="582969" y="431893"/>
                </a:lnTo>
                <a:lnTo>
                  <a:pt x="546303" y="457248"/>
                </a:lnTo>
                <a:lnTo>
                  <a:pt x="510647" y="483178"/>
                </a:lnTo>
                <a:lnTo>
                  <a:pt x="476020" y="509672"/>
                </a:lnTo>
                <a:lnTo>
                  <a:pt x="442443" y="536716"/>
                </a:lnTo>
                <a:lnTo>
                  <a:pt x="409933" y="564298"/>
                </a:lnTo>
                <a:lnTo>
                  <a:pt x="378511" y="592405"/>
                </a:lnTo>
                <a:lnTo>
                  <a:pt x="348195" y="621025"/>
                </a:lnTo>
                <a:lnTo>
                  <a:pt x="319005" y="650144"/>
                </a:lnTo>
                <a:lnTo>
                  <a:pt x="290959" y="679751"/>
                </a:lnTo>
                <a:lnTo>
                  <a:pt x="264077" y="709832"/>
                </a:lnTo>
                <a:lnTo>
                  <a:pt x="238379" y="740376"/>
                </a:lnTo>
                <a:lnTo>
                  <a:pt x="213882" y="771369"/>
                </a:lnTo>
                <a:lnTo>
                  <a:pt x="190608" y="802798"/>
                </a:lnTo>
                <a:lnTo>
                  <a:pt x="168574" y="834652"/>
                </a:lnTo>
                <a:lnTo>
                  <a:pt x="147800" y="866918"/>
                </a:lnTo>
                <a:lnTo>
                  <a:pt x="110108" y="932633"/>
                </a:lnTo>
                <a:lnTo>
                  <a:pt x="77686" y="999843"/>
                </a:lnTo>
                <a:lnTo>
                  <a:pt x="50688" y="1068447"/>
                </a:lnTo>
                <a:lnTo>
                  <a:pt x="29267" y="1138343"/>
                </a:lnTo>
                <a:lnTo>
                  <a:pt x="13576" y="1209432"/>
                </a:lnTo>
                <a:lnTo>
                  <a:pt x="3769" y="1281611"/>
                </a:lnTo>
                <a:lnTo>
                  <a:pt x="0" y="1354781"/>
                </a:lnTo>
                <a:lnTo>
                  <a:pt x="427" y="1391705"/>
                </a:lnTo>
                <a:lnTo>
                  <a:pt x="5920" y="1465252"/>
                </a:lnTo>
                <a:lnTo>
                  <a:pt x="17460" y="1537701"/>
                </a:lnTo>
                <a:lnTo>
                  <a:pt x="34888" y="1608955"/>
                </a:lnTo>
                <a:lnTo>
                  <a:pt x="58045" y="1678918"/>
                </a:lnTo>
                <a:lnTo>
                  <a:pt x="86769" y="1747493"/>
                </a:lnTo>
                <a:lnTo>
                  <a:pt x="120901" y="1814583"/>
                </a:lnTo>
                <a:lnTo>
                  <a:pt x="160281" y="1880091"/>
                </a:lnTo>
                <a:lnTo>
                  <a:pt x="181889" y="1912222"/>
                </a:lnTo>
                <a:lnTo>
                  <a:pt x="204749" y="1943920"/>
                </a:lnTo>
                <a:lnTo>
                  <a:pt x="228841" y="1975175"/>
                </a:lnTo>
                <a:lnTo>
                  <a:pt x="254145" y="2005973"/>
                </a:lnTo>
                <a:lnTo>
                  <a:pt x="280642" y="2036304"/>
                </a:lnTo>
                <a:lnTo>
                  <a:pt x="308310" y="2066154"/>
                </a:lnTo>
                <a:lnTo>
                  <a:pt x="337130" y="2095512"/>
                </a:lnTo>
                <a:lnTo>
                  <a:pt x="367082" y="2124365"/>
                </a:lnTo>
                <a:lnTo>
                  <a:pt x="398146" y="2152702"/>
                </a:lnTo>
                <a:lnTo>
                  <a:pt x="430302" y="2180510"/>
                </a:lnTo>
                <a:lnTo>
                  <a:pt x="463530" y="2207777"/>
                </a:lnTo>
                <a:lnTo>
                  <a:pt x="497811" y="2234491"/>
                </a:lnTo>
                <a:lnTo>
                  <a:pt x="533123" y="2260640"/>
                </a:lnTo>
                <a:lnTo>
                  <a:pt x="569447" y="2286212"/>
                </a:lnTo>
                <a:lnTo>
                  <a:pt x="606786" y="2311209"/>
                </a:lnTo>
                <a:lnTo>
                  <a:pt x="645052" y="2335576"/>
                </a:lnTo>
                <a:lnTo>
                  <a:pt x="684292" y="2359344"/>
                </a:lnTo>
                <a:lnTo>
                  <a:pt x="724465" y="2382486"/>
                </a:lnTo>
                <a:lnTo>
                  <a:pt x="765549" y="2404990"/>
                </a:lnTo>
                <a:lnTo>
                  <a:pt x="807526" y="2426845"/>
                </a:lnTo>
                <a:lnTo>
                  <a:pt x="850374" y="2448038"/>
                </a:lnTo>
                <a:lnTo>
                  <a:pt x="894075" y="2468556"/>
                </a:lnTo>
                <a:lnTo>
                  <a:pt x="938608" y="2488388"/>
                </a:lnTo>
                <a:lnTo>
                  <a:pt x="983953" y="2507522"/>
                </a:lnTo>
                <a:lnTo>
                  <a:pt x="1030090" y="2525946"/>
                </a:lnTo>
                <a:lnTo>
                  <a:pt x="1076999" y="2543647"/>
                </a:lnTo>
                <a:lnTo>
                  <a:pt x="1124660" y="2560614"/>
                </a:lnTo>
                <a:lnTo>
                  <a:pt x="1173053" y="2576833"/>
                </a:lnTo>
                <a:lnTo>
                  <a:pt x="1222158" y="2592294"/>
                </a:lnTo>
                <a:lnTo>
                  <a:pt x="1271955" y="2606984"/>
                </a:lnTo>
                <a:lnTo>
                  <a:pt x="1322424" y="2620891"/>
                </a:lnTo>
                <a:lnTo>
                  <a:pt x="1373546" y="2634003"/>
                </a:lnTo>
                <a:lnTo>
                  <a:pt x="1425299" y="2646307"/>
                </a:lnTo>
                <a:lnTo>
                  <a:pt x="1477665" y="2657792"/>
                </a:lnTo>
                <a:lnTo>
                  <a:pt x="1530623" y="2668445"/>
                </a:lnTo>
                <a:lnTo>
                  <a:pt x="1584153" y="2678255"/>
                </a:lnTo>
                <a:lnTo>
                  <a:pt x="1638234" y="2687209"/>
                </a:lnTo>
                <a:lnTo>
                  <a:pt x="1692848" y="2695295"/>
                </a:lnTo>
                <a:lnTo>
                  <a:pt x="1747975" y="2702501"/>
                </a:lnTo>
                <a:lnTo>
                  <a:pt x="1803593" y="2708815"/>
                </a:lnTo>
                <a:lnTo>
                  <a:pt x="1859683" y="2714225"/>
                </a:lnTo>
                <a:lnTo>
                  <a:pt x="1916226" y="2718719"/>
                </a:lnTo>
                <a:lnTo>
                  <a:pt x="1973200" y="2722284"/>
                </a:lnTo>
                <a:lnTo>
                  <a:pt x="2030587" y="2724908"/>
                </a:lnTo>
                <a:lnTo>
                  <a:pt x="2088366" y="2726580"/>
                </a:lnTo>
                <a:lnTo>
                  <a:pt x="2146517" y="2727287"/>
                </a:lnTo>
                <a:lnTo>
                  <a:pt x="3005801" y="2727018"/>
                </a:lnTo>
                <a:lnTo>
                  <a:pt x="3010981" y="2617230"/>
                </a:lnTo>
                <a:lnTo>
                  <a:pt x="3068314" y="2601114"/>
                </a:lnTo>
                <a:lnTo>
                  <a:pt x="3124636" y="2584037"/>
                </a:lnTo>
                <a:lnTo>
                  <a:pt x="3179927" y="2566019"/>
                </a:lnTo>
                <a:lnTo>
                  <a:pt x="3234167" y="2547078"/>
                </a:lnTo>
                <a:lnTo>
                  <a:pt x="3287336" y="2527234"/>
                </a:lnTo>
                <a:lnTo>
                  <a:pt x="3339415" y="2506507"/>
                </a:lnTo>
                <a:lnTo>
                  <a:pt x="3390383" y="2484915"/>
                </a:lnTo>
                <a:lnTo>
                  <a:pt x="3440221" y="2462479"/>
                </a:lnTo>
                <a:lnTo>
                  <a:pt x="3488910" y="2439218"/>
                </a:lnTo>
                <a:lnTo>
                  <a:pt x="3536428" y="2415150"/>
                </a:lnTo>
                <a:lnTo>
                  <a:pt x="3582757" y="2390296"/>
                </a:lnTo>
                <a:lnTo>
                  <a:pt x="3627876" y="2364675"/>
                </a:lnTo>
                <a:lnTo>
                  <a:pt x="3671766" y="2338307"/>
                </a:lnTo>
                <a:lnTo>
                  <a:pt x="3714428" y="2311195"/>
                </a:lnTo>
                <a:lnTo>
                  <a:pt x="3755778" y="2283404"/>
                </a:lnTo>
                <a:lnTo>
                  <a:pt x="3795861" y="2254908"/>
                </a:lnTo>
                <a:lnTo>
                  <a:pt x="3834635" y="2225743"/>
                </a:lnTo>
                <a:lnTo>
                  <a:pt x="3872081" y="2195926"/>
                </a:lnTo>
                <a:lnTo>
                  <a:pt x="3908179" y="2165479"/>
                </a:lnTo>
                <a:lnTo>
                  <a:pt x="3942908" y="2134419"/>
                </a:lnTo>
                <a:lnTo>
                  <a:pt x="3976250" y="2102768"/>
                </a:lnTo>
                <a:lnTo>
                  <a:pt x="4008183" y="2070543"/>
                </a:lnTo>
                <a:lnTo>
                  <a:pt x="4038689" y="2037764"/>
                </a:lnTo>
                <a:lnTo>
                  <a:pt x="4067748" y="2004451"/>
                </a:lnTo>
                <a:lnTo>
                  <a:pt x="4095339" y="1970623"/>
                </a:lnTo>
                <a:lnTo>
                  <a:pt x="4121444" y="1936300"/>
                </a:lnTo>
                <a:lnTo>
                  <a:pt x="4146041" y="1901501"/>
                </a:lnTo>
                <a:lnTo>
                  <a:pt x="4169112" y="1866245"/>
                </a:lnTo>
                <a:lnTo>
                  <a:pt x="4190636" y="1830552"/>
                </a:lnTo>
                <a:lnTo>
                  <a:pt x="4210593" y="1794441"/>
                </a:lnTo>
                <a:lnTo>
                  <a:pt x="4228965" y="1757932"/>
                </a:lnTo>
                <a:lnTo>
                  <a:pt x="4245730" y="1721043"/>
                </a:lnTo>
                <a:lnTo>
                  <a:pt x="4260869" y="1683795"/>
                </a:lnTo>
                <a:lnTo>
                  <a:pt x="4274363" y="1646207"/>
                </a:lnTo>
                <a:lnTo>
                  <a:pt x="4286191" y="1608297"/>
                </a:lnTo>
                <a:lnTo>
                  <a:pt x="4296334" y="1570087"/>
                </a:lnTo>
                <a:lnTo>
                  <a:pt x="4304772" y="1531594"/>
                </a:lnTo>
                <a:lnTo>
                  <a:pt x="4311484" y="1492839"/>
                </a:lnTo>
                <a:lnTo>
                  <a:pt x="4316452" y="1453841"/>
                </a:lnTo>
                <a:lnTo>
                  <a:pt x="4319655" y="1414618"/>
                </a:lnTo>
                <a:lnTo>
                  <a:pt x="4321073" y="1375192"/>
                </a:lnTo>
                <a:lnTo>
                  <a:pt x="4320687" y="1335580"/>
                </a:lnTo>
                <a:lnTo>
                  <a:pt x="4315195" y="1262034"/>
                </a:lnTo>
                <a:lnTo>
                  <a:pt x="4303655" y="1189585"/>
                </a:lnTo>
                <a:lnTo>
                  <a:pt x="4286226" y="1118331"/>
                </a:lnTo>
                <a:lnTo>
                  <a:pt x="4263070" y="1048368"/>
                </a:lnTo>
                <a:lnTo>
                  <a:pt x="4234346" y="979793"/>
                </a:lnTo>
                <a:lnTo>
                  <a:pt x="4200214" y="912703"/>
                </a:lnTo>
                <a:lnTo>
                  <a:pt x="4160834" y="847195"/>
                </a:lnTo>
                <a:lnTo>
                  <a:pt x="4139226" y="815065"/>
                </a:lnTo>
                <a:lnTo>
                  <a:pt x="4116366" y="783366"/>
                </a:lnTo>
                <a:lnTo>
                  <a:pt x="4092274" y="752112"/>
                </a:lnTo>
                <a:lnTo>
                  <a:pt x="4066969" y="721313"/>
                </a:lnTo>
                <a:lnTo>
                  <a:pt x="4040473" y="690982"/>
                </a:lnTo>
                <a:lnTo>
                  <a:pt x="4012805" y="661132"/>
                </a:lnTo>
                <a:lnTo>
                  <a:pt x="3983985" y="631775"/>
                </a:lnTo>
                <a:lnTo>
                  <a:pt x="3954033" y="602921"/>
                </a:lnTo>
                <a:lnTo>
                  <a:pt x="3922969" y="574585"/>
                </a:lnTo>
                <a:lnTo>
                  <a:pt x="3890813" y="546777"/>
                </a:lnTo>
                <a:lnTo>
                  <a:pt x="3857585" y="519510"/>
                </a:lnTo>
                <a:lnTo>
                  <a:pt x="3823304" y="492795"/>
                </a:lnTo>
                <a:lnTo>
                  <a:pt x="3787992" y="466646"/>
                </a:lnTo>
                <a:lnTo>
                  <a:pt x="3751668" y="441074"/>
                </a:lnTo>
                <a:lnTo>
                  <a:pt x="3714351" y="416092"/>
                </a:lnTo>
                <a:lnTo>
                  <a:pt x="3676063" y="391710"/>
                </a:lnTo>
                <a:lnTo>
                  <a:pt x="3636823" y="367943"/>
                </a:lnTo>
                <a:lnTo>
                  <a:pt x="3596650" y="344801"/>
                </a:lnTo>
                <a:lnTo>
                  <a:pt x="3555566" y="322296"/>
                </a:lnTo>
                <a:lnTo>
                  <a:pt x="3513589" y="300442"/>
                </a:lnTo>
                <a:lnTo>
                  <a:pt x="3470741" y="279249"/>
                </a:lnTo>
                <a:lnTo>
                  <a:pt x="3427040" y="258731"/>
                </a:lnTo>
                <a:lnTo>
                  <a:pt x="3382507" y="238898"/>
                </a:lnTo>
                <a:lnTo>
                  <a:pt x="3337162" y="219764"/>
                </a:lnTo>
                <a:lnTo>
                  <a:pt x="3291025" y="201341"/>
                </a:lnTo>
                <a:lnTo>
                  <a:pt x="3244116" y="183640"/>
                </a:lnTo>
                <a:lnTo>
                  <a:pt x="3196455" y="166673"/>
                </a:lnTo>
                <a:lnTo>
                  <a:pt x="3148062" y="150453"/>
                </a:lnTo>
                <a:lnTo>
                  <a:pt x="3098957" y="134993"/>
                </a:lnTo>
                <a:lnTo>
                  <a:pt x="3049160" y="120303"/>
                </a:lnTo>
                <a:lnTo>
                  <a:pt x="2998691" y="106396"/>
                </a:lnTo>
                <a:lnTo>
                  <a:pt x="2947569" y="93284"/>
                </a:lnTo>
                <a:lnTo>
                  <a:pt x="2895816" y="80980"/>
                </a:lnTo>
                <a:lnTo>
                  <a:pt x="2843450" y="69495"/>
                </a:lnTo>
                <a:lnTo>
                  <a:pt x="2790492" y="58842"/>
                </a:lnTo>
                <a:lnTo>
                  <a:pt x="2736963" y="49032"/>
                </a:lnTo>
                <a:lnTo>
                  <a:pt x="2682881" y="40078"/>
                </a:lnTo>
                <a:lnTo>
                  <a:pt x="2628267" y="31992"/>
                </a:lnTo>
                <a:lnTo>
                  <a:pt x="2573141" y="24786"/>
                </a:lnTo>
                <a:lnTo>
                  <a:pt x="2517522" y="18472"/>
                </a:lnTo>
                <a:lnTo>
                  <a:pt x="2461432" y="13062"/>
                </a:lnTo>
                <a:lnTo>
                  <a:pt x="2404890" y="8568"/>
                </a:lnTo>
                <a:lnTo>
                  <a:pt x="2347915" y="5003"/>
                </a:lnTo>
                <a:lnTo>
                  <a:pt x="2290528" y="2379"/>
                </a:lnTo>
                <a:lnTo>
                  <a:pt x="2232750" y="707"/>
                </a:lnTo>
                <a:lnTo>
                  <a:pt x="2174599" y="0"/>
                </a:lnTo>
                <a:close/>
              </a:path>
            </a:pathLst>
          </a:custGeom>
          <a:solidFill>
            <a:srgbClr val="E4E4E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27566" y="1676419"/>
            <a:ext cx="4321175" cy="3701415"/>
          </a:xfrm>
          <a:custGeom>
            <a:avLst/>
            <a:gdLst/>
            <a:ahLst/>
            <a:cxnLst/>
            <a:rect l="l" t="t" r="r" b="b"/>
            <a:pathLst>
              <a:path w="4321175" h="3701415">
                <a:moveTo>
                  <a:pt x="2959844" y="3701043"/>
                </a:moveTo>
                <a:lnTo>
                  <a:pt x="2205018" y="2727017"/>
                </a:lnTo>
                <a:lnTo>
                  <a:pt x="2146515" y="2727287"/>
                </a:lnTo>
                <a:lnTo>
                  <a:pt x="2088364" y="2726580"/>
                </a:lnTo>
                <a:lnTo>
                  <a:pt x="2030585" y="2724908"/>
                </a:lnTo>
                <a:lnTo>
                  <a:pt x="1973199" y="2722283"/>
                </a:lnTo>
                <a:lnTo>
                  <a:pt x="1916224" y="2718718"/>
                </a:lnTo>
                <a:lnTo>
                  <a:pt x="1859682" y="2714224"/>
                </a:lnTo>
                <a:lnTo>
                  <a:pt x="1803592" y="2708815"/>
                </a:lnTo>
                <a:lnTo>
                  <a:pt x="1747973" y="2702501"/>
                </a:lnTo>
                <a:lnTo>
                  <a:pt x="1692847" y="2695294"/>
                </a:lnTo>
                <a:lnTo>
                  <a:pt x="1638233" y="2687208"/>
                </a:lnTo>
                <a:lnTo>
                  <a:pt x="1584151" y="2678254"/>
                </a:lnTo>
                <a:lnTo>
                  <a:pt x="1530622" y="2668445"/>
                </a:lnTo>
                <a:lnTo>
                  <a:pt x="1477664" y="2657791"/>
                </a:lnTo>
                <a:lnTo>
                  <a:pt x="1425298" y="2646306"/>
                </a:lnTo>
                <a:lnTo>
                  <a:pt x="1373545" y="2634002"/>
                </a:lnTo>
                <a:lnTo>
                  <a:pt x="1322424" y="2620890"/>
                </a:lnTo>
                <a:lnTo>
                  <a:pt x="1271954" y="2606984"/>
                </a:lnTo>
                <a:lnTo>
                  <a:pt x="1222157" y="2592294"/>
                </a:lnTo>
                <a:lnTo>
                  <a:pt x="1173052" y="2576833"/>
                </a:lnTo>
                <a:lnTo>
                  <a:pt x="1124659" y="2560613"/>
                </a:lnTo>
                <a:lnTo>
                  <a:pt x="1076998" y="2543647"/>
                </a:lnTo>
                <a:lnTo>
                  <a:pt x="1030089" y="2525945"/>
                </a:lnTo>
                <a:lnTo>
                  <a:pt x="983952" y="2507522"/>
                </a:lnTo>
                <a:lnTo>
                  <a:pt x="938607" y="2488388"/>
                </a:lnTo>
                <a:lnTo>
                  <a:pt x="894075" y="2468555"/>
                </a:lnTo>
                <a:lnTo>
                  <a:pt x="850374" y="2448037"/>
                </a:lnTo>
                <a:lnTo>
                  <a:pt x="807525" y="2426844"/>
                </a:lnTo>
                <a:lnTo>
                  <a:pt x="765549" y="2404990"/>
                </a:lnTo>
                <a:lnTo>
                  <a:pt x="724464" y="2382485"/>
                </a:lnTo>
                <a:lnTo>
                  <a:pt x="684292" y="2359343"/>
                </a:lnTo>
                <a:lnTo>
                  <a:pt x="645051" y="2335576"/>
                </a:lnTo>
                <a:lnTo>
                  <a:pt x="606763" y="2311194"/>
                </a:lnTo>
                <a:lnTo>
                  <a:pt x="569447" y="2286212"/>
                </a:lnTo>
                <a:lnTo>
                  <a:pt x="533122" y="2260640"/>
                </a:lnTo>
                <a:lnTo>
                  <a:pt x="497810" y="2234491"/>
                </a:lnTo>
                <a:lnTo>
                  <a:pt x="463530" y="2207777"/>
                </a:lnTo>
                <a:lnTo>
                  <a:pt x="430302" y="2180509"/>
                </a:lnTo>
                <a:lnTo>
                  <a:pt x="398146" y="2152701"/>
                </a:lnTo>
                <a:lnTo>
                  <a:pt x="367081" y="2124365"/>
                </a:lnTo>
                <a:lnTo>
                  <a:pt x="337129" y="2095511"/>
                </a:lnTo>
                <a:lnTo>
                  <a:pt x="308309" y="2066154"/>
                </a:lnTo>
                <a:lnTo>
                  <a:pt x="280641" y="2036303"/>
                </a:lnTo>
                <a:lnTo>
                  <a:pt x="254145" y="2005973"/>
                </a:lnTo>
                <a:lnTo>
                  <a:pt x="228841" y="1975174"/>
                </a:lnTo>
                <a:lnTo>
                  <a:pt x="204749" y="1943920"/>
                </a:lnTo>
                <a:lnTo>
                  <a:pt x="181889" y="1912221"/>
                </a:lnTo>
                <a:lnTo>
                  <a:pt x="160281" y="1880091"/>
                </a:lnTo>
                <a:lnTo>
                  <a:pt x="139945" y="1847541"/>
                </a:lnTo>
                <a:lnTo>
                  <a:pt x="103169" y="1781229"/>
                </a:lnTo>
                <a:lnTo>
                  <a:pt x="71721" y="1713385"/>
                </a:lnTo>
                <a:lnTo>
                  <a:pt x="45760" y="1644104"/>
                </a:lnTo>
                <a:lnTo>
                  <a:pt x="25448" y="1573483"/>
                </a:lnTo>
                <a:lnTo>
                  <a:pt x="10944" y="1501619"/>
                </a:lnTo>
                <a:lnTo>
                  <a:pt x="2407" y="1428610"/>
                </a:lnTo>
                <a:lnTo>
                  <a:pt x="0" y="1354781"/>
                </a:lnTo>
                <a:lnTo>
                  <a:pt x="1120" y="1318079"/>
                </a:lnTo>
                <a:lnTo>
                  <a:pt x="7927" y="1245392"/>
                </a:lnTo>
                <a:lnTo>
                  <a:pt x="20695" y="1173745"/>
                </a:lnTo>
                <a:lnTo>
                  <a:pt x="39271" y="1103240"/>
                </a:lnTo>
                <a:lnTo>
                  <a:pt x="63500" y="1033977"/>
                </a:lnTo>
                <a:lnTo>
                  <a:pt x="93229" y="966057"/>
                </a:lnTo>
                <a:lnTo>
                  <a:pt x="128305" y="899582"/>
                </a:lnTo>
                <a:lnTo>
                  <a:pt x="168574" y="834652"/>
                </a:lnTo>
                <a:lnTo>
                  <a:pt x="190608" y="802798"/>
                </a:lnTo>
                <a:lnTo>
                  <a:pt x="213882" y="771369"/>
                </a:lnTo>
                <a:lnTo>
                  <a:pt x="238379" y="740376"/>
                </a:lnTo>
                <a:lnTo>
                  <a:pt x="264077" y="709832"/>
                </a:lnTo>
                <a:lnTo>
                  <a:pt x="290959" y="679751"/>
                </a:lnTo>
                <a:lnTo>
                  <a:pt x="319004" y="650144"/>
                </a:lnTo>
                <a:lnTo>
                  <a:pt x="348195" y="621025"/>
                </a:lnTo>
                <a:lnTo>
                  <a:pt x="378511" y="592405"/>
                </a:lnTo>
                <a:lnTo>
                  <a:pt x="409933" y="564298"/>
                </a:lnTo>
                <a:lnTo>
                  <a:pt x="442443" y="536716"/>
                </a:lnTo>
                <a:lnTo>
                  <a:pt x="476020" y="509672"/>
                </a:lnTo>
                <a:lnTo>
                  <a:pt x="510647" y="483179"/>
                </a:lnTo>
                <a:lnTo>
                  <a:pt x="546302" y="457248"/>
                </a:lnTo>
                <a:lnTo>
                  <a:pt x="582969" y="431893"/>
                </a:lnTo>
                <a:lnTo>
                  <a:pt x="620626" y="407126"/>
                </a:lnTo>
                <a:lnTo>
                  <a:pt x="659256" y="382960"/>
                </a:lnTo>
                <a:lnTo>
                  <a:pt x="698839" y="359408"/>
                </a:lnTo>
                <a:lnTo>
                  <a:pt x="739355" y="336482"/>
                </a:lnTo>
                <a:lnTo>
                  <a:pt x="780786" y="314194"/>
                </a:lnTo>
                <a:lnTo>
                  <a:pt x="823111" y="292558"/>
                </a:lnTo>
                <a:lnTo>
                  <a:pt x="866314" y="271586"/>
                </a:lnTo>
                <a:lnTo>
                  <a:pt x="910372" y="251291"/>
                </a:lnTo>
                <a:lnTo>
                  <a:pt x="955269" y="231684"/>
                </a:lnTo>
                <a:lnTo>
                  <a:pt x="1000984" y="212780"/>
                </a:lnTo>
                <a:lnTo>
                  <a:pt x="1047499" y="194590"/>
                </a:lnTo>
                <a:lnTo>
                  <a:pt x="1094793" y="177127"/>
                </a:lnTo>
                <a:lnTo>
                  <a:pt x="1142849" y="160404"/>
                </a:lnTo>
                <a:lnTo>
                  <a:pt x="1191646" y="144433"/>
                </a:lnTo>
                <a:lnTo>
                  <a:pt x="1241166" y="129228"/>
                </a:lnTo>
                <a:lnTo>
                  <a:pt x="1291390" y="114800"/>
                </a:lnTo>
                <a:lnTo>
                  <a:pt x="1342297" y="101162"/>
                </a:lnTo>
                <a:lnTo>
                  <a:pt x="1393870" y="88326"/>
                </a:lnTo>
                <a:lnTo>
                  <a:pt x="1446088" y="76307"/>
                </a:lnTo>
                <a:lnTo>
                  <a:pt x="1498933" y="65115"/>
                </a:lnTo>
                <a:lnTo>
                  <a:pt x="1552385" y="54764"/>
                </a:lnTo>
                <a:lnTo>
                  <a:pt x="1606426" y="45266"/>
                </a:lnTo>
                <a:lnTo>
                  <a:pt x="1661035" y="36635"/>
                </a:lnTo>
                <a:lnTo>
                  <a:pt x="1716195" y="28882"/>
                </a:lnTo>
                <a:lnTo>
                  <a:pt x="1771885" y="22020"/>
                </a:lnTo>
                <a:lnTo>
                  <a:pt x="1828087" y="16061"/>
                </a:lnTo>
                <a:lnTo>
                  <a:pt x="1884780" y="11020"/>
                </a:lnTo>
                <a:lnTo>
                  <a:pt x="1941947" y="6907"/>
                </a:lnTo>
                <a:lnTo>
                  <a:pt x="1999568" y="3736"/>
                </a:lnTo>
                <a:lnTo>
                  <a:pt x="2057624" y="1519"/>
                </a:lnTo>
                <a:lnTo>
                  <a:pt x="2116095" y="269"/>
                </a:lnTo>
                <a:lnTo>
                  <a:pt x="2174598" y="0"/>
                </a:lnTo>
                <a:lnTo>
                  <a:pt x="2232749" y="707"/>
                </a:lnTo>
                <a:lnTo>
                  <a:pt x="2290528" y="2379"/>
                </a:lnTo>
                <a:lnTo>
                  <a:pt x="2347915" y="5003"/>
                </a:lnTo>
                <a:lnTo>
                  <a:pt x="2404889" y="8568"/>
                </a:lnTo>
                <a:lnTo>
                  <a:pt x="2461432" y="13062"/>
                </a:lnTo>
                <a:lnTo>
                  <a:pt x="2517522" y="18472"/>
                </a:lnTo>
                <a:lnTo>
                  <a:pt x="2573140" y="24786"/>
                </a:lnTo>
                <a:lnTo>
                  <a:pt x="2628266" y="31992"/>
                </a:lnTo>
                <a:lnTo>
                  <a:pt x="2682880" y="40078"/>
                </a:lnTo>
                <a:lnTo>
                  <a:pt x="2736962" y="49032"/>
                </a:lnTo>
                <a:lnTo>
                  <a:pt x="2790492" y="58842"/>
                </a:lnTo>
                <a:lnTo>
                  <a:pt x="2843450" y="69495"/>
                </a:lnTo>
                <a:lnTo>
                  <a:pt x="2895815" y="80980"/>
                </a:lnTo>
                <a:lnTo>
                  <a:pt x="2947569" y="93284"/>
                </a:lnTo>
                <a:lnTo>
                  <a:pt x="2998690" y="106396"/>
                </a:lnTo>
                <a:lnTo>
                  <a:pt x="3049159" y="120303"/>
                </a:lnTo>
                <a:lnTo>
                  <a:pt x="3098957" y="134993"/>
                </a:lnTo>
                <a:lnTo>
                  <a:pt x="3148062" y="150453"/>
                </a:lnTo>
                <a:lnTo>
                  <a:pt x="3196455" y="166673"/>
                </a:lnTo>
                <a:lnTo>
                  <a:pt x="3244116" y="183640"/>
                </a:lnTo>
                <a:lnTo>
                  <a:pt x="3291025" y="201341"/>
                </a:lnTo>
                <a:lnTo>
                  <a:pt x="3337162" y="219764"/>
                </a:lnTo>
                <a:lnTo>
                  <a:pt x="3382507" y="238898"/>
                </a:lnTo>
                <a:lnTo>
                  <a:pt x="3427039" y="258731"/>
                </a:lnTo>
                <a:lnTo>
                  <a:pt x="3470740" y="279249"/>
                </a:lnTo>
                <a:lnTo>
                  <a:pt x="3513589" y="300442"/>
                </a:lnTo>
                <a:lnTo>
                  <a:pt x="3555565" y="322296"/>
                </a:lnTo>
                <a:lnTo>
                  <a:pt x="3596650" y="344801"/>
                </a:lnTo>
                <a:lnTo>
                  <a:pt x="3636822" y="367943"/>
                </a:lnTo>
                <a:lnTo>
                  <a:pt x="3676063" y="391711"/>
                </a:lnTo>
                <a:lnTo>
                  <a:pt x="3714351" y="416092"/>
                </a:lnTo>
                <a:lnTo>
                  <a:pt x="3751667" y="441074"/>
                </a:lnTo>
                <a:lnTo>
                  <a:pt x="3787992" y="466646"/>
                </a:lnTo>
                <a:lnTo>
                  <a:pt x="3823304" y="492795"/>
                </a:lnTo>
                <a:lnTo>
                  <a:pt x="3857584" y="519510"/>
                </a:lnTo>
                <a:lnTo>
                  <a:pt x="3890812" y="546777"/>
                </a:lnTo>
                <a:lnTo>
                  <a:pt x="3922968" y="574585"/>
                </a:lnTo>
                <a:lnTo>
                  <a:pt x="3954033" y="602921"/>
                </a:lnTo>
                <a:lnTo>
                  <a:pt x="3983985" y="631775"/>
                </a:lnTo>
                <a:lnTo>
                  <a:pt x="4012805" y="661132"/>
                </a:lnTo>
                <a:lnTo>
                  <a:pt x="4040473" y="690983"/>
                </a:lnTo>
                <a:lnTo>
                  <a:pt x="4066969" y="721313"/>
                </a:lnTo>
                <a:lnTo>
                  <a:pt x="4092273" y="752112"/>
                </a:lnTo>
                <a:lnTo>
                  <a:pt x="4116365" y="783366"/>
                </a:lnTo>
                <a:lnTo>
                  <a:pt x="4139225" y="815065"/>
                </a:lnTo>
                <a:lnTo>
                  <a:pt x="4160833" y="847195"/>
                </a:lnTo>
                <a:lnTo>
                  <a:pt x="4181169" y="879746"/>
                </a:lnTo>
                <a:lnTo>
                  <a:pt x="4217945" y="946057"/>
                </a:lnTo>
                <a:lnTo>
                  <a:pt x="4249393" y="1013901"/>
                </a:lnTo>
                <a:lnTo>
                  <a:pt x="4275353" y="1083182"/>
                </a:lnTo>
                <a:lnTo>
                  <a:pt x="4295665" y="1153803"/>
                </a:lnTo>
                <a:lnTo>
                  <a:pt x="4310170" y="1225667"/>
                </a:lnTo>
                <a:lnTo>
                  <a:pt x="4318706" y="1298676"/>
                </a:lnTo>
                <a:lnTo>
                  <a:pt x="4321072" y="1375192"/>
                </a:lnTo>
                <a:lnTo>
                  <a:pt x="4319654" y="1414619"/>
                </a:lnTo>
                <a:lnTo>
                  <a:pt x="4316451" y="1453841"/>
                </a:lnTo>
                <a:lnTo>
                  <a:pt x="4311483" y="1492839"/>
                </a:lnTo>
                <a:lnTo>
                  <a:pt x="4304771" y="1531595"/>
                </a:lnTo>
                <a:lnTo>
                  <a:pt x="4296333" y="1570087"/>
                </a:lnTo>
                <a:lnTo>
                  <a:pt x="4286190" y="1608298"/>
                </a:lnTo>
                <a:lnTo>
                  <a:pt x="4274362" y="1646207"/>
                </a:lnTo>
                <a:lnTo>
                  <a:pt x="4260868" y="1683795"/>
                </a:lnTo>
                <a:lnTo>
                  <a:pt x="4245729" y="1721043"/>
                </a:lnTo>
                <a:lnTo>
                  <a:pt x="4228964" y="1757932"/>
                </a:lnTo>
                <a:lnTo>
                  <a:pt x="4210592" y="1794441"/>
                </a:lnTo>
                <a:lnTo>
                  <a:pt x="4190634" y="1830552"/>
                </a:lnTo>
                <a:lnTo>
                  <a:pt x="4169110" y="1866245"/>
                </a:lnTo>
                <a:lnTo>
                  <a:pt x="4146040" y="1901501"/>
                </a:lnTo>
                <a:lnTo>
                  <a:pt x="4121442" y="1936300"/>
                </a:lnTo>
                <a:lnTo>
                  <a:pt x="4095338" y="1970623"/>
                </a:lnTo>
                <a:lnTo>
                  <a:pt x="4067747" y="2004451"/>
                </a:lnTo>
                <a:lnTo>
                  <a:pt x="4038688" y="2037764"/>
                </a:lnTo>
                <a:lnTo>
                  <a:pt x="4008182" y="2070542"/>
                </a:lnTo>
                <a:lnTo>
                  <a:pt x="3976248" y="2102767"/>
                </a:lnTo>
                <a:lnTo>
                  <a:pt x="3942907" y="2134419"/>
                </a:lnTo>
                <a:lnTo>
                  <a:pt x="3908177" y="2165478"/>
                </a:lnTo>
                <a:lnTo>
                  <a:pt x="3872080" y="2195926"/>
                </a:lnTo>
                <a:lnTo>
                  <a:pt x="3834634" y="2225742"/>
                </a:lnTo>
                <a:lnTo>
                  <a:pt x="3795860" y="2254908"/>
                </a:lnTo>
                <a:lnTo>
                  <a:pt x="3755777" y="2283403"/>
                </a:lnTo>
                <a:lnTo>
                  <a:pt x="3714405" y="2311209"/>
                </a:lnTo>
                <a:lnTo>
                  <a:pt x="3671764" y="2338306"/>
                </a:lnTo>
                <a:lnTo>
                  <a:pt x="3627875" y="2364675"/>
                </a:lnTo>
                <a:lnTo>
                  <a:pt x="3582755" y="2390296"/>
                </a:lnTo>
                <a:lnTo>
                  <a:pt x="3536427" y="2415149"/>
                </a:lnTo>
                <a:lnTo>
                  <a:pt x="3488908" y="2439217"/>
                </a:lnTo>
                <a:lnTo>
                  <a:pt x="3440220" y="2462478"/>
                </a:lnTo>
                <a:lnTo>
                  <a:pt x="3390382" y="2484914"/>
                </a:lnTo>
                <a:lnTo>
                  <a:pt x="3339413" y="2506506"/>
                </a:lnTo>
                <a:lnTo>
                  <a:pt x="3287335" y="2527233"/>
                </a:lnTo>
                <a:lnTo>
                  <a:pt x="3234166" y="2547077"/>
                </a:lnTo>
                <a:lnTo>
                  <a:pt x="3179926" y="2566018"/>
                </a:lnTo>
                <a:lnTo>
                  <a:pt x="3124635" y="2584037"/>
                </a:lnTo>
                <a:lnTo>
                  <a:pt x="3068313" y="2601113"/>
                </a:lnTo>
                <a:lnTo>
                  <a:pt x="3010980" y="2617229"/>
                </a:lnTo>
                <a:lnTo>
                  <a:pt x="2959844" y="3701043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63183" y="2108827"/>
            <a:ext cx="2853690" cy="1851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1270" algn="ctr">
              <a:lnSpc>
                <a:spcPct val="99800"/>
              </a:lnSpc>
              <a:spcBef>
                <a:spcPts val="105"/>
              </a:spcBef>
            </a:pPr>
            <a:r>
              <a:rPr sz="2400" dirty="0">
                <a:latin typeface="Arial"/>
                <a:cs typeface="Arial"/>
              </a:rPr>
              <a:t>Prolog </a:t>
            </a: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program natural  language interface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  </a:t>
            </a:r>
            <a:r>
              <a:rPr sz="2400" dirty="0">
                <a:latin typeface="Arial"/>
                <a:cs typeface="Arial"/>
              </a:rPr>
              <a:t>International Space  Station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NASA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B494EC36-9460-457A-97FB-2AE2EA8D355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Picture 1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B746E603-3E1B-4E5A-AA0B-7AEFF635C0F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2477" y="375921"/>
            <a:ext cx="1298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139700" indent="-342900">
              <a:lnSpc>
                <a:spcPts val="3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The </a:t>
            </a:r>
            <a:r>
              <a:rPr spc="-5" dirty="0"/>
              <a:t>number of arguments </a:t>
            </a:r>
            <a:r>
              <a:rPr dirty="0"/>
              <a:t>a</a:t>
            </a:r>
            <a:r>
              <a:rPr spc="-90" dirty="0"/>
              <a:t> </a:t>
            </a:r>
            <a:r>
              <a:rPr dirty="0"/>
              <a:t>complex  term </a:t>
            </a:r>
            <a:r>
              <a:rPr spc="-5" dirty="0"/>
              <a:t>has is </a:t>
            </a:r>
            <a:r>
              <a:rPr dirty="0"/>
              <a:t>called </a:t>
            </a:r>
            <a:r>
              <a:rPr spc="-5" dirty="0"/>
              <a:t>its</a:t>
            </a:r>
            <a:r>
              <a:rPr spc="-20" dirty="0"/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arity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/>
              <a:t>Examples: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Times New Roman"/>
              <a:cs typeface="Times New Roman"/>
            </a:endParaRPr>
          </a:p>
          <a:p>
            <a:pPr marL="467995">
              <a:lnSpc>
                <a:spcPct val="100000"/>
              </a:lnSpc>
              <a:tabLst>
                <a:tab pos="3516629" algn="l"/>
              </a:tabLst>
            </a:pPr>
            <a:r>
              <a:rPr b="1" spc="-5" dirty="0">
                <a:latin typeface="Arial"/>
                <a:cs typeface="Arial"/>
              </a:rPr>
              <a:t>woman(mia)	</a:t>
            </a:r>
            <a:r>
              <a:rPr spc="-5" dirty="0"/>
              <a:t>is </a:t>
            </a:r>
            <a:r>
              <a:rPr dirty="0"/>
              <a:t>a term </a:t>
            </a:r>
            <a:r>
              <a:rPr spc="-5" dirty="0"/>
              <a:t>with arity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1350" y="4820920"/>
            <a:ext cx="3931285" cy="10083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35"/>
              </a:spcBef>
            </a:pPr>
            <a:r>
              <a:rPr sz="3200" b="1" spc="-5" dirty="0">
                <a:latin typeface="Arial"/>
                <a:cs typeface="Arial"/>
              </a:rPr>
              <a:t>loves(vincent,mia)  </a:t>
            </a:r>
            <a:r>
              <a:rPr sz="3200" b="1" dirty="0">
                <a:latin typeface="Arial"/>
                <a:cs typeface="Arial"/>
              </a:rPr>
              <a:t>father(father(butch))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0002" y="4820920"/>
            <a:ext cx="1943100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8260" algn="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has arity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3200" spc="-5" dirty="0">
                <a:latin typeface="Arial"/>
                <a:cs typeface="Arial"/>
              </a:rPr>
              <a:t>arity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C16C9-6A5C-4E34-BCED-93DB7A34664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0FDC779-EE4A-4F7A-9493-4E10B9EF07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940" y="375921"/>
            <a:ext cx="4653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Arity </a:t>
            </a:r>
            <a:r>
              <a:rPr dirty="0"/>
              <a:t>is</a:t>
            </a:r>
            <a:r>
              <a:rPr spc="-90" dirty="0"/>
              <a:t> </a:t>
            </a:r>
            <a:r>
              <a:rPr dirty="0"/>
              <a:t>important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709420"/>
            <a:ext cx="7325359" cy="411987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You can </a:t>
            </a:r>
            <a:r>
              <a:rPr sz="3200" spc="-5" dirty="0">
                <a:latin typeface="Arial"/>
                <a:cs typeface="Arial"/>
              </a:rPr>
              <a:t>define </a:t>
            </a:r>
            <a:r>
              <a:rPr sz="3200" dirty="0">
                <a:latin typeface="Arial"/>
                <a:cs typeface="Arial"/>
              </a:rPr>
              <a:t>two </a:t>
            </a:r>
            <a:r>
              <a:rPr sz="3200" spc="-5" dirty="0">
                <a:latin typeface="Arial"/>
                <a:cs typeface="Arial"/>
              </a:rPr>
              <a:t>predicates with </a:t>
            </a:r>
            <a:r>
              <a:rPr sz="3200" dirty="0">
                <a:latin typeface="Arial"/>
                <a:cs typeface="Arial"/>
              </a:rPr>
              <a:t>the  same functor </a:t>
            </a:r>
            <a:r>
              <a:rPr sz="3200" spc="-5" dirty="0">
                <a:latin typeface="Arial"/>
                <a:cs typeface="Arial"/>
              </a:rPr>
              <a:t>but with different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arity</a:t>
            </a:r>
            <a:endParaRPr sz="3200">
              <a:latin typeface="Arial"/>
              <a:cs typeface="Arial"/>
            </a:endParaRPr>
          </a:p>
          <a:p>
            <a:pPr marL="355600" marR="71755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Prolog </a:t>
            </a:r>
            <a:r>
              <a:rPr sz="3200" spc="-5" dirty="0">
                <a:latin typeface="Arial"/>
                <a:cs typeface="Arial"/>
              </a:rPr>
              <a:t>would </a:t>
            </a:r>
            <a:r>
              <a:rPr sz="3200" dirty="0">
                <a:latin typeface="Arial"/>
                <a:cs typeface="Arial"/>
              </a:rPr>
              <a:t>treat this </a:t>
            </a:r>
            <a:r>
              <a:rPr sz="3200" spc="-5" dirty="0">
                <a:latin typeface="Arial"/>
                <a:cs typeface="Arial"/>
              </a:rPr>
              <a:t>as </a:t>
            </a:r>
            <a:r>
              <a:rPr sz="3200" dirty="0">
                <a:latin typeface="Arial"/>
                <a:cs typeface="Arial"/>
              </a:rPr>
              <a:t>two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different  predicates!</a:t>
            </a:r>
            <a:endParaRPr sz="3200">
              <a:latin typeface="Arial"/>
              <a:cs typeface="Arial"/>
            </a:endParaRPr>
          </a:p>
          <a:p>
            <a:pPr marL="355600" marR="255904" indent="-342900">
              <a:lnSpc>
                <a:spcPct val="100099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In Prolog </a:t>
            </a:r>
            <a:r>
              <a:rPr sz="3200" spc="-5" dirty="0">
                <a:latin typeface="Arial"/>
                <a:cs typeface="Arial"/>
              </a:rPr>
              <a:t>documentation, arity of </a:t>
            </a:r>
            <a:r>
              <a:rPr sz="3200" dirty="0">
                <a:latin typeface="Arial"/>
                <a:cs typeface="Arial"/>
              </a:rPr>
              <a:t>a  </a:t>
            </a:r>
            <a:r>
              <a:rPr sz="3200" spc="-5" dirty="0">
                <a:latin typeface="Arial"/>
                <a:cs typeface="Arial"/>
              </a:rPr>
              <a:t>predicate is usually indicated with </a:t>
            </a:r>
            <a:r>
              <a:rPr sz="3200" dirty="0">
                <a:latin typeface="Arial"/>
                <a:cs typeface="Arial"/>
              </a:rPr>
              <a:t>the  suffix "/" followed </a:t>
            </a:r>
            <a:r>
              <a:rPr sz="3200" spc="-5" dirty="0">
                <a:latin typeface="Arial"/>
                <a:cs typeface="Arial"/>
              </a:rPr>
              <a:t>by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number </a:t>
            </a:r>
            <a:r>
              <a:rPr sz="3200" dirty="0">
                <a:latin typeface="Arial"/>
                <a:cs typeface="Arial"/>
              </a:rPr>
              <a:t>to  </a:t>
            </a:r>
            <a:r>
              <a:rPr sz="3200" spc="-5" dirty="0">
                <a:latin typeface="Arial"/>
                <a:cs typeface="Arial"/>
              </a:rPr>
              <a:t>indicate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5" dirty="0">
                <a:latin typeface="Arial"/>
                <a:cs typeface="Arial"/>
              </a:rPr>
              <a:t> arity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ED656-EC57-4271-A0EC-9D3575C8D61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AB54D77-3994-4CD7-82AB-1B015C11ED9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4262" y="375921"/>
            <a:ext cx="4434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100" dirty="0"/>
              <a:t> </a:t>
            </a:r>
            <a:r>
              <a:rPr spc="-5" dirty="0"/>
              <a:t>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3979889"/>
            <a:ext cx="5609590" cy="21405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This knowledge </a:t>
            </a:r>
            <a:r>
              <a:rPr sz="3200" spc="-5" dirty="0">
                <a:latin typeface="Arial"/>
                <a:cs typeface="Arial"/>
              </a:rPr>
              <a:t>base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defines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happy/1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listens2music/1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4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playsAirGuitar/1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599" y="1752600"/>
            <a:ext cx="7924800" cy="1981200"/>
          </a:xfrm>
          <a:prstGeom prst="rect">
            <a:avLst/>
          </a:prstGeom>
          <a:solidFill>
            <a:srgbClr val="E4E4E4">
              <a:alpha val="5019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1440" marR="5652135">
              <a:lnSpc>
                <a:spcPts val="2880"/>
              </a:lnSpc>
              <a:spcBef>
                <a:spcPts val="55"/>
              </a:spcBef>
            </a:pPr>
            <a:r>
              <a:rPr sz="2000" spc="-5" dirty="0">
                <a:latin typeface="Arial"/>
                <a:cs typeface="Arial"/>
              </a:rPr>
              <a:t>happy(yolanda).  listens2musi</a:t>
            </a:r>
            <a:r>
              <a:rPr sz="2000" dirty="0">
                <a:latin typeface="Arial"/>
                <a:cs typeface="Arial"/>
              </a:rPr>
              <a:t>c(mia).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Arial"/>
                <a:cs typeface="Arial"/>
              </a:rPr>
              <a:t>listens2music(yolanda):-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happy(yolanda).</a:t>
            </a:r>
            <a:endParaRPr sz="2000">
              <a:latin typeface="Arial"/>
              <a:cs typeface="Arial"/>
            </a:endParaRPr>
          </a:p>
          <a:p>
            <a:pPr marL="91440" marR="2295525">
              <a:lnSpc>
                <a:spcPct val="120800"/>
              </a:lnSpc>
            </a:pPr>
            <a:r>
              <a:rPr sz="2000" spc="-5" dirty="0">
                <a:latin typeface="Arial"/>
                <a:cs typeface="Arial"/>
              </a:rPr>
              <a:t>playsAirGuitar(mia):- listens2music(mia).  playsAirGuitar(yolanda):-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listens2music(yolanda).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5AE85-46A7-4FC0-87F3-7DCD9C7ADE6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6BEBEFC-7ADB-47E5-8125-C103619CF3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735" y="375921"/>
            <a:ext cx="4557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History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Prolog</a:t>
            </a:r>
          </a:p>
        </p:txBody>
      </p:sp>
      <p:sp>
        <p:nvSpPr>
          <p:cNvPr id="3" name="object 3"/>
          <p:cNvSpPr/>
          <p:nvPr/>
        </p:nvSpPr>
        <p:spPr>
          <a:xfrm>
            <a:off x="1068387" y="5486400"/>
            <a:ext cx="7847011" cy="533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8387" y="5486400"/>
            <a:ext cx="7847330" cy="533400"/>
          </a:xfrm>
          <a:custGeom>
            <a:avLst/>
            <a:gdLst/>
            <a:ahLst/>
            <a:cxnLst/>
            <a:rect l="l" t="t" r="r" b="b"/>
            <a:pathLst>
              <a:path w="7847330" h="533400">
                <a:moveTo>
                  <a:pt x="0" y="132237"/>
                </a:moveTo>
                <a:lnTo>
                  <a:pt x="7221791" y="132237"/>
                </a:lnTo>
                <a:lnTo>
                  <a:pt x="7221791" y="0"/>
                </a:lnTo>
                <a:lnTo>
                  <a:pt x="7847010" y="266699"/>
                </a:lnTo>
                <a:lnTo>
                  <a:pt x="7221791" y="533399"/>
                </a:lnTo>
                <a:lnTo>
                  <a:pt x="7221791" y="401161"/>
                </a:lnTo>
                <a:lnTo>
                  <a:pt x="0" y="401161"/>
                </a:lnTo>
                <a:lnTo>
                  <a:pt x="0" y="1322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199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94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67623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26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27124" y="6010274"/>
            <a:ext cx="887730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Lucida Console"/>
                <a:cs typeface="Lucida Console"/>
              </a:rPr>
              <a:t>1</a:t>
            </a:r>
            <a:r>
              <a:rPr sz="2400" spc="-5" dirty="0">
                <a:latin typeface="Arial"/>
                <a:cs typeface="Arial"/>
              </a:rPr>
              <a:t>972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9187" y="6019800"/>
            <a:ext cx="887730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Lucida Console"/>
                <a:cs typeface="Lucida Console"/>
              </a:rPr>
              <a:t>1</a:t>
            </a:r>
            <a:r>
              <a:rPr sz="2400" spc="-5" dirty="0">
                <a:latin typeface="Arial"/>
                <a:cs typeface="Arial"/>
              </a:rPr>
              <a:t>977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787" y="6019800"/>
            <a:ext cx="873125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Arial"/>
                <a:cs typeface="Arial"/>
              </a:rPr>
              <a:t>1980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7887" y="6010274"/>
            <a:ext cx="1941830" cy="46672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Arial"/>
                <a:cs typeface="Arial"/>
              </a:rPr>
              <a:t>1980s/1990s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53285" y="6019800"/>
            <a:ext cx="847725" cy="462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spc="-50" dirty="0">
                <a:latin typeface="Arial"/>
                <a:cs typeface="Arial"/>
              </a:rPr>
              <a:t>2011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08625" y="1676400"/>
            <a:ext cx="3240405" cy="3785235"/>
          </a:xfrm>
          <a:custGeom>
            <a:avLst/>
            <a:gdLst/>
            <a:ahLst/>
            <a:cxnLst/>
            <a:rect l="l" t="t" r="r" b="b"/>
            <a:pathLst>
              <a:path w="3240404" h="3785235">
                <a:moveTo>
                  <a:pt x="1619150" y="0"/>
                </a:moveTo>
                <a:lnTo>
                  <a:pt x="1567724" y="724"/>
                </a:lnTo>
                <a:lnTo>
                  <a:pt x="1516698" y="2833"/>
                </a:lnTo>
                <a:lnTo>
                  <a:pt x="1466096" y="6307"/>
                </a:lnTo>
                <a:lnTo>
                  <a:pt x="1415943" y="11124"/>
                </a:lnTo>
                <a:lnTo>
                  <a:pt x="1366260" y="17264"/>
                </a:lnTo>
                <a:lnTo>
                  <a:pt x="1317074" y="24707"/>
                </a:lnTo>
                <a:lnTo>
                  <a:pt x="1268406" y="33430"/>
                </a:lnTo>
                <a:lnTo>
                  <a:pt x="1220281" y="43415"/>
                </a:lnTo>
                <a:lnTo>
                  <a:pt x="1172722" y="54639"/>
                </a:lnTo>
                <a:lnTo>
                  <a:pt x="1125754" y="67082"/>
                </a:lnTo>
                <a:lnTo>
                  <a:pt x="1079399" y="80724"/>
                </a:lnTo>
                <a:lnTo>
                  <a:pt x="1033682" y="95544"/>
                </a:lnTo>
                <a:lnTo>
                  <a:pt x="988627" y="111521"/>
                </a:lnTo>
                <a:lnTo>
                  <a:pt x="944256" y="128634"/>
                </a:lnTo>
                <a:lnTo>
                  <a:pt x="900594" y="146862"/>
                </a:lnTo>
                <a:lnTo>
                  <a:pt x="857665" y="166185"/>
                </a:lnTo>
                <a:lnTo>
                  <a:pt x="815491" y="186583"/>
                </a:lnTo>
                <a:lnTo>
                  <a:pt x="774098" y="208033"/>
                </a:lnTo>
                <a:lnTo>
                  <a:pt x="733508" y="230516"/>
                </a:lnTo>
                <a:lnTo>
                  <a:pt x="693745" y="254011"/>
                </a:lnTo>
                <a:lnTo>
                  <a:pt x="654833" y="278498"/>
                </a:lnTo>
                <a:lnTo>
                  <a:pt x="616796" y="303954"/>
                </a:lnTo>
                <a:lnTo>
                  <a:pt x="579657" y="330360"/>
                </a:lnTo>
                <a:lnTo>
                  <a:pt x="543440" y="357695"/>
                </a:lnTo>
                <a:lnTo>
                  <a:pt x="508170" y="385939"/>
                </a:lnTo>
                <a:lnTo>
                  <a:pt x="473868" y="415069"/>
                </a:lnTo>
                <a:lnTo>
                  <a:pt x="440560" y="445067"/>
                </a:lnTo>
                <a:lnTo>
                  <a:pt x="408269" y="475910"/>
                </a:lnTo>
                <a:lnTo>
                  <a:pt x="377018" y="507579"/>
                </a:lnTo>
                <a:lnTo>
                  <a:pt x="346832" y="540052"/>
                </a:lnTo>
                <a:lnTo>
                  <a:pt x="317734" y="573309"/>
                </a:lnTo>
                <a:lnTo>
                  <a:pt x="289747" y="607329"/>
                </a:lnTo>
                <a:lnTo>
                  <a:pt x="262897" y="642091"/>
                </a:lnTo>
                <a:lnTo>
                  <a:pt x="237205" y="677575"/>
                </a:lnTo>
                <a:lnTo>
                  <a:pt x="212696" y="713760"/>
                </a:lnTo>
                <a:lnTo>
                  <a:pt x="189394" y="750625"/>
                </a:lnTo>
                <a:lnTo>
                  <a:pt x="167322" y="788149"/>
                </a:lnTo>
                <a:lnTo>
                  <a:pt x="146504" y="826312"/>
                </a:lnTo>
                <a:lnTo>
                  <a:pt x="126963" y="865092"/>
                </a:lnTo>
                <a:lnTo>
                  <a:pt x="108724" y="904470"/>
                </a:lnTo>
                <a:lnTo>
                  <a:pt x="91811" y="944424"/>
                </a:lnTo>
                <a:lnTo>
                  <a:pt x="76246" y="984934"/>
                </a:lnTo>
                <a:lnTo>
                  <a:pt x="62053" y="1025979"/>
                </a:lnTo>
                <a:lnTo>
                  <a:pt x="49257" y="1067538"/>
                </a:lnTo>
                <a:lnTo>
                  <a:pt x="37881" y="1109591"/>
                </a:lnTo>
                <a:lnTo>
                  <a:pt x="27949" y="1152116"/>
                </a:lnTo>
                <a:lnTo>
                  <a:pt x="19484" y="1195094"/>
                </a:lnTo>
                <a:lnTo>
                  <a:pt x="12510" y="1238503"/>
                </a:lnTo>
                <a:lnTo>
                  <a:pt x="7051" y="1282322"/>
                </a:lnTo>
                <a:lnTo>
                  <a:pt x="3130" y="1326531"/>
                </a:lnTo>
                <a:lnTo>
                  <a:pt x="772" y="1371109"/>
                </a:lnTo>
                <a:lnTo>
                  <a:pt x="0" y="1416036"/>
                </a:lnTo>
                <a:lnTo>
                  <a:pt x="837" y="1461123"/>
                </a:lnTo>
                <a:lnTo>
                  <a:pt x="3243" y="1505537"/>
                </a:lnTo>
                <a:lnTo>
                  <a:pt x="7219" y="1549742"/>
                </a:lnTo>
                <a:lnTo>
                  <a:pt x="12734" y="1593556"/>
                </a:lnTo>
                <a:lnTo>
                  <a:pt x="19762" y="1636958"/>
                </a:lnTo>
                <a:lnTo>
                  <a:pt x="28282" y="1679927"/>
                </a:lnTo>
                <a:lnTo>
                  <a:pt x="38268" y="1722443"/>
                </a:lnTo>
                <a:lnTo>
                  <a:pt x="49697" y="1764485"/>
                </a:lnTo>
                <a:lnTo>
                  <a:pt x="62545" y="1806031"/>
                </a:lnTo>
                <a:lnTo>
                  <a:pt x="76789" y="1847063"/>
                </a:lnTo>
                <a:lnTo>
                  <a:pt x="92405" y="1887557"/>
                </a:lnTo>
                <a:lnTo>
                  <a:pt x="109369" y="1927495"/>
                </a:lnTo>
                <a:lnTo>
                  <a:pt x="127658" y="1966856"/>
                </a:lnTo>
                <a:lnTo>
                  <a:pt x="147247" y="2005618"/>
                </a:lnTo>
                <a:lnTo>
                  <a:pt x="168113" y="2043760"/>
                </a:lnTo>
                <a:lnTo>
                  <a:pt x="190232" y="2081263"/>
                </a:lnTo>
                <a:lnTo>
                  <a:pt x="213581" y="2118105"/>
                </a:lnTo>
                <a:lnTo>
                  <a:pt x="238136" y="2154266"/>
                </a:lnTo>
                <a:lnTo>
                  <a:pt x="263872" y="2189726"/>
                </a:lnTo>
                <a:lnTo>
                  <a:pt x="290782" y="2224481"/>
                </a:lnTo>
                <a:lnTo>
                  <a:pt x="318796" y="2258455"/>
                </a:lnTo>
                <a:lnTo>
                  <a:pt x="347936" y="2291684"/>
                </a:lnTo>
                <a:lnTo>
                  <a:pt x="378163" y="2324128"/>
                </a:lnTo>
                <a:lnTo>
                  <a:pt x="409454" y="2355767"/>
                </a:lnTo>
                <a:lnTo>
                  <a:pt x="441784" y="2386579"/>
                </a:lnTo>
                <a:lnTo>
                  <a:pt x="475130" y="2416544"/>
                </a:lnTo>
                <a:lnTo>
                  <a:pt x="509468" y="2445642"/>
                </a:lnTo>
                <a:lnTo>
                  <a:pt x="544774" y="2473851"/>
                </a:lnTo>
                <a:lnTo>
                  <a:pt x="581026" y="2501152"/>
                </a:lnTo>
                <a:lnTo>
                  <a:pt x="618198" y="2527522"/>
                </a:lnTo>
                <a:lnTo>
                  <a:pt x="656267" y="2552942"/>
                </a:lnTo>
                <a:lnTo>
                  <a:pt x="695209" y="2577391"/>
                </a:lnTo>
                <a:lnTo>
                  <a:pt x="735002" y="2600848"/>
                </a:lnTo>
                <a:lnTo>
                  <a:pt x="775620" y="2623292"/>
                </a:lnTo>
                <a:lnTo>
                  <a:pt x="817041" y="2644703"/>
                </a:lnTo>
                <a:lnTo>
                  <a:pt x="859240" y="2665059"/>
                </a:lnTo>
                <a:lnTo>
                  <a:pt x="902194" y="2684341"/>
                </a:lnTo>
                <a:lnTo>
                  <a:pt x="945879" y="2702528"/>
                </a:lnTo>
                <a:lnTo>
                  <a:pt x="990271" y="2719598"/>
                </a:lnTo>
                <a:lnTo>
                  <a:pt x="1035347" y="2735531"/>
                </a:lnTo>
                <a:lnTo>
                  <a:pt x="1081082" y="2750307"/>
                </a:lnTo>
                <a:lnTo>
                  <a:pt x="1127454" y="2763905"/>
                </a:lnTo>
                <a:lnTo>
                  <a:pt x="1174438" y="2776303"/>
                </a:lnTo>
                <a:lnTo>
                  <a:pt x="1222011" y="2787481"/>
                </a:lnTo>
                <a:lnTo>
                  <a:pt x="1270148" y="2797420"/>
                </a:lnTo>
                <a:lnTo>
                  <a:pt x="1318827" y="2806096"/>
                </a:lnTo>
                <a:lnTo>
                  <a:pt x="1368023" y="2813492"/>
                </a:lnTo>
                <a:lnTo>
                  <a:pt x="1417713" y="2819584"/>
                </a:lnTo>
                <a:lnTo>
                  <a:pt x="1467873" y="2824353"/>
                </a:lnTo>
                <a:lnTo>
                  <a:pt x="1518479" y="2827778"/>
                </a:lnTo>
                <a:lnTo>
                  <a:pt x="1569507" y="2829838"/>
                </a:lnTo>
                <a:lnTo>
                  <a:pt x="1620935" y="2830513"/>
                </a:lnTo>
                <a:lnTo>
                  <a:pt x="2148793" y="3784621"/>
                </a:lnTo>
                <a:lnTo>
                  <a:pt x="2227748" y="2727167"/>
                </a:lnTo>
                <a:lnTo>
                  <a:pt x="2276916" y="2708961"/>
                </a:lnTo>
                <a:lnTo>
                  <a:pt x="2325134" y="2689457"/>
                </a:lnTo>
                <a:lnTo>
                  <a:pt x="2372380" y="2668682"/>
                </a:lnTo>
                <a:lnTo>
                  <a:pt x="2418631" y="2646668"/>
                </a:lnTo>
                <a:lnTo>
                  <a:pt x="2463864" y="2623442"/>
                </a:lnTo>
                <a:lnTo>
                  <a:pt x="2508058" y="2599033"/>
                </a:lnTo>
                <a:lnTo>
                  <a:pt x="2551190" y="2573471"/>
                </a:lnTo>
                <a:lnTo>
                  <a:pt x="2593237" y="2546785"/>
                </a:lnTo>
                <a:lnTo>
                  <a:pt x="2634178" y="2519003"/>
                </a:lnTo>
                <a:lnTo>
                  <a:pt x="2673989" y="2490155"/>
                </a:lnTo>
                <a:lnTo>
                  <a:pt x="2712648" y="2460271"/>
                </a:lnTo>
                <a:lnTo>
                  <a:pt x="2750133" y="2429378"/>
                </a:lnTo>
                <a:lnTo>
                  <a:pt x="2786422" y="2397506"/>
                </a:lnTo>
                <a:lnTo>
                  <a:pt x="2821491" y="2364684"/>
                </a:lnTo>
                <a:lnTo>
                  <a:pt x="2855320" y="2330942"/>
                </a:lnTo>
                <a:lnTo>
                  <a:pt x="2887884" y="2296308"/>
                </a:lnTo>
                <a:lnTo>
                  <a:pt x="2919162" y="2260811"/>
                </a:lnTo>
                <a:lnTo>
                  <a:pt x="2949146" y="2224462"/>
                </a:lnTo>
                <a:lnTo>
                  <a:pt x="2977770" y="2187346"/>
                </a:lnTo>
                <a:lnTo>
                  <a:pt x="3005054" y="2149435"/>
                </a:lnTo>
                <a:lnTo>
                  <a:pt x="3030963" y="2110778"/>
                </a:lnTo>
                <a:lnTo>
                  <a:pt x="3055474" y="2071404"/>
                </a:lnTo>
                <a:lnTo>
                  <a:pt x="3078563" y="2031342"/>
                </a:lnTo>
                <a:lnTo>
                  <a:pt x="3100210" y="1990620"/>
                </a:lnTo>
                <a:lnTo>
                  <a:pt x="3120391" y="1949268"/>
                </a:lnTo>
                <a:lnTo>
                  <a:pt x="3139084" y="1907315"/>
                </a:lnTo>
                <a:lnTo>
                  <a:pt x="3156266" y="1864790"/>
                </a:lnTo>
                <a:lnTo>
                  <a:pt x="3171916" y="1821723"/>
                </a:lnTo>
                <a:lnTo>
                  <a:pt x="3186010" y="1778141"/>
                </a:lnTo>
                <a:lnTo>
                  <a:pt x="3198527" y="1734075"/>
                </a:lnTo>
                <a:lnTo>
                  <a:pt x="3209444" y="1689552"/>
                </a:lnTo>
                <a:lnTo>
                  <a:pt x="3218738" y="1644604"/>
                </a:lnTo>
                <a:lnTo>
                  <a:pt x="3226387" y="1599257"/>
                </a:lnTo>
                <a:lnTo>
                  <a:pt x="3232369" y="1553542"/>
                </a:lnTo>
                <a:lnTo>
                  <a:pt x="3236661" y="1507488"/>
                </a:lnTo>
                <a:lnTo>
                  <a:pt x="3239243" y="1460961"/>
                </a:lnTo>
                <a:lnTo>
                  <a:pt x="3240086" y="1414477"/>
                </a:lnTo>
                <a:lnTo>
                  <a:pt x="3239257" y="1369552"/>
                </a:lnTo>
                <a:lnTo>
                  <a:pt x="3236842" y="1324976"/>
                </a:lnTo>
                <a:lnTo>
                  <a:pt x="3232866" y="1280771"/>
                </a:lnTo>
                <a:lnTo>
                  <a:pt x="3227352" y="1236957"/>
                </a:lnTo>
                <a:lnTo>
                  <a:pt x="3220323" y="1193555"/>
                </a:lnTo>
                <a:lnTo>
                  <a:pt x="3211804" y="1150586"/>
                </a:lnTo>
                <a:lnTo>
                  <a:pt x="3201818" y="1108070"/>
                </a:lnTo>
                <a:lnTo>
                  <a:pt x="3190389" y="1066028"/>
                </a:lnTo>
                <a:lnTo>
                  <a:pt x="3177541" y="1024481"/>
                </a:lnTo>
                <a:lnTo>
                  <a:pt x="3163297" y="983450"/>
                </a:lnTo>
                <a:lnTo>
                  <a:pt x="3147681" y="942955"/>
                </a:lnTo>
                <a:lnTo>
                  <a:pt x="3130717" y="903017"/>
                </a:lnTo>
                <a:lnTo>
                  <a:pt x="3112428" y="863657"/>
                </a:lnTo>
                <a:lnTo>
                  <a:pt x="3092839" y="824895"/>
                </a:lnTo>
                <a:lnTo>
                  <a:pt x="3071973" y="786753"/>
                </a:lnTo>
                <a:lnTo>
                  <a:pt x="3049854" y="749250"/>
                </a:lnTo>
                <a:lnTo>
                  <a:pt x="3026505" y="712407"/>
                </a:lnTo>
                <a:lnTo>
                  <a:pt x="3001950" y="676246"/>
                </a:lnTo>
                <a:lnTo>
                  <a:pt x="2976214" y="640787"/>
                </a:lnTo>
                <a:lnTo>
                  <a:pt x="2949319" y="606051"/>
                </a:lnTo>
                <a:lnTo>
                  <a:pt x="2921290" y="572058"/>
                </a:lnTo>
                <a:lnTo>
                  <a:pt x="2892150" y="538829"/>
                </a:lnTo>
                <a:lnTo>
                  <a:pt x="2861923" y="506385"/>
                </a:lnTo>
                <a:lnTo>
                  <a:pt x="2830632" y="474746"/>
                </a:lnTo>
                <a:lnTo>
                  <a:pt x="2798302" y="443934"/>
                </a:lnTo>
                <a:lnTo>
                  <a:pt x="2764956" y="413968"/>
                </a:lnTo>
                <a:lnTo>
                  <a:pt x="2730618" y="384871"/>
                </a:lnTo>
                <a:lnTo>
                  <a:pt x="2695312" y="356661"/>
                </a:lnTo>
                <a:lnTo>
                  <a:pt x="2659061" y="329361"/>
                </a:lnTo>
                <a:lnTo>
                  <a:pt x="2621889" y="302991"/>
                </a:lnTo>
                <a:lnTo>
                  <a:pt x="2583819" y="277571"/>
                </a:lnTo>
                <a:lnTo>
                  <a:pt x="2544877" y="253122"/>
                </a:lnTo>
                <a:lnTo>
                  <a:pt x="2505084" y="229665"/>
                </a:lnTo>
                <a:lnTo>
                  <a:pt x="2464466" y="207221"/>
                </a:lnTo>
                <a:lnTo>
                  <a:pt x="2423045" y="185810"/>
                </a:lnTo>
                <a:lnTo>
                  <a:pt x="2380846" y="165453"/>
                </a:lnTo>
                <a:lnTo>
                  <a:pt x="2337892" y="146171"/>
                </a:lnTo>
                <a:lnTo>
                  <a:pt x="2294207" y="127985"/>
                </a:lnTo>
                <a:lnTo>
                  <a:pt x="2249815" y="110915"/>
                </a:lnTo>
                <a:lnTo>
                  <a:pt x="2204739" y="94981"/>
                </a:lnTo>
                <a:lnTo>
                  <a:pt x="2159004" y="80206"/>
                </a:lnTo>
                <a:lnTo>
                  <a:pt x="2112632" y="66608"/>
                </a:lnTo>
                <a:lnTo>
                  <a:pt x="2065648" y="54210"/>
                </a:lnTo>
                <a:lnTo>
                  <a:pt x="2018075" y="43031"/>
                </a:lnTo>
                <a:lnTo>
                  <a:pt x="1969937" y="33093"/>
                </a:lnTo>
                <a:lnTo>
                  <a:pt x="1921259" y="24416"/>
                </a:lnTo>
                <a:lnTo>
                  <a:pt x="1872062" y="17021"/>
                </a:lnTo>
                <a:lnTo>
                  <a:pt x="1822372" y="10929"/>
                </a:lnTo>
                <a:lnTo>
                  <a:pt x="1772213" y="6160"/>
                </a:lnTo>
                <a:lnTo>
                  <a:pt x="1721606" y="2735"/>
                </a:lnTo>
                <a:lnTo>
                  <a:pt x="1670578" y="674"/>
                </a:lnTo>
                <a:lnTo>
                  <a:pt x="1619150" y="0"/>
                </a:lnTo>
                <a:close/>
              </a:path>
            </a:pathLst>
          </a:custGeom>
          <a:solidFill>
            <a:srgbClr val="E4E4E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8624" y="1676400"/>
            <a:ext cx="3240405" cy="3785235"/>
          </a:xfrm>
          <a:custGeom>
            <a:avLst/>
            <a:gdLst/>
            <a:ahLst/>
            <a:cxnLst/>
            <a:rect l="l" t="t" r="r" b="b"/>
            <a:pathLst>
              <a:path w="3240404" h="3785235">
                <a:moveTo>
                  <a:pt x="2148792" y="3784621"/>
                </a:moveTo>
                <a:lnTo>
                  <a:pt x="1620935" y="2830512"/>
                </a:lnTo>
                <a:lnTo>
                  <a:pt x="1569507" y="2829837"/>
                </a:lnTo>
                <a:lnTo>
                  <a:pt x="1518479" y="2827777"/>
                </a:lnTo>
                <a:lnTo>
                  <a:pt x="1467873" y="2824352"/>
                </a:lnTo>
                <a:lnTo>
                  <a:pt x="1417713" y="2819583"/>
                </a:lnTo>
                <a:lnTo>
                  <a:pt x="1368023" y="2813491"/>
                </a:lnTo>
                <a:lnTo>
                  <a:pt x="1318827" y="2806096"/>
                </a:lnTo>
                <a:lnTo>
                  <a:pt x="1270148" y="2797419"/>
                </a:lnTo>
                <a:lnTo>
                  <a:pt x="1222010" y="2787481"/>
                </a:lnTo>
                <a:lnTo>
                  <a:pt x="1174438" y="2776302"/>
                </a:lnTo>
                <a:lnTo>
                  <a:pt x="1127454" y="2763904"/>
                </a:lnTo>
                <a:lnTo>
                  <a:pt x="1081082" y="2750306"/>
                </a:lnTo>
                <a:lnTo>
                  <a:pt x="1035346" y="2735531"/>
                </a:lnTo>
                <a:lnTo>
                  <a:pt x="990271" y="2719597"/>
                </a:lnTo>
                <a:lnTo>
                  <a:pt x="945878" y="2702527"/>
                </a:lnTo>
                <a:lnTo>
                  <a:pt x="902193" y="2684341"/>
                </a:lnTo>
                <a:lnTo>
                  <a:pt x="859240" y="2665059"/>
                </a:lnTo>
                <a:lnTo>
                  <a:pt x="817041" y="2644702"/>
                </a:lnTo>
                <a:lnTo>
                  <a:pt x="775620" y="2623291"/>
                </a:lnTo>
                <a:lnTo>
                  <a:pt x="735002" y="2600847"/>
                </a:lnTo>
                <a:lnTo>
                  <a:pt x="695209" y="2577390"/>
                </a:lnTo>
                <a:lnTo>
                  <a:pt x="656267" y="2552942"/>
                </a:lnTo>
                <a:lnTo>
                  <a:pt x="618197" y="2527522"/>
                </a:lnTo>
                <a:lnTo>
                  <a:pt x="581025" y="2501151"/>
                </a:lnTo>
                <a:lnTo>
                  <a:pt x="544774" y="2473851"/>
                </a:lnTo>
                <a:lnTo>
                  <a:pt x="509468" y="2445642"/>
                </a:lnTo>
                <a:lnTo>
                  <a:pt x="475130" y="2416544"/>
                </a:lnTo>
                <a:lnTo>
                  <a:pt x="441784" y="2386579"/>
                </a:lnTo>
                <a:lnTo>
                  <a:pt x="409454" y="2355766"/>
                </a:lnTo>
                <a:lnTo>
                  <a:pt x="378163" y="2324128"/>
                </a:lnTo>
                <a:lnTo>
                  <a:pt x="347936" y="2291683"/>
                </a:lnTo>
                <a:lnTo>
                  <a:pt x="318796" y="2258455"/>
                </a:lnTo>
                <a:lnTo>
                  <a:pt x="290767" y="2224462"/>
                </a:lnTo>
                <a:lnTo>
                  <a:pt x="263872" y="2189725"/>
                </a:lnTo>
                <a:lnTo>
                  <a:pt x="238136" y="2154266"/>
                </a:lnTo>
                <a:lnTo>
                  <a:pt x="213581" y="2118105"/>
                </a:lnTo>
                <a:lnTo>
                  <a:pt x="190232" y="2081263"/>
                </a:lnTo>
                <a:lnTo>
                  <a:pt x="168113" y="2043760"/>
                </a:lnTo>
                <a:lnTo>
                  <a:pt x="147247" y="2005617"/>
                </a:lnTo>
                <a:lnTo>
                  <a:pt x="127658" y="1966855"/>
                </a:lnTo>
                <a:lnTo>
                  <a:pt x="109369" y="1927495"/>
                </a:lnTo>
                <a:lnTo>
                  <a:pt x="92405" y="1887557"/>
                </a:lnTo>
                <a:lnTo>
                  <a:pt x="76789" y="1847062"/>
                </a:lnTo>
                <a:lnTo>
                  <a:pt x="62545" y="1806031"/>
                </a:lnTo>
                <a:lnTo>
                  <a:pt x="49697" y="1764484"/>
                </a:lnTo>
                <a:lnTo>
                  <a:pt x="38268" y="1722442"/>
                </a:lnTo>
                <a:lnTo>
                  <a:pt x="28282" y="1679926"/>
                </a:lnTo>
                <a:lnTo>
                  <a:pt x="19762" y="1636957"/>
                </a:lnTo>
                <a:lnTo>
                  <a:pt x="12734" y="1593555"/>
                </a:lnTo>
                <a:lnTo>
                  <a:pt x="7219" y="1549741"/>
                </a:lnTo>
                <a:lnTo>
                  <a:pt x="3243" y="1505536"/>
                </a:lnTo>
                <a:lnTo>
                  <a:pt x="829" y="1460960"/>
                </a:lnTo>
                <a:lnTo>
                  <a:pt x="0" y="1416035"/>
                </a:lnTo>
                <a:lnTo>
                  <a:pt x="772" y="1371108"/>
                </a:lnTo>
                <a:lnTo>
                  <a:pt x="3130" y="1326530"/>
                </a:lnTo>
                <a:lnTo>
                  <a:pt x="7051" y="1282321"/>
                </a:lnTo>
                <a:lnTo>
                  <a:pt x="12510" y="1238502"/>
                </a:lnTo>
                <a:lnTo>
                  <a:pt x="19484" y="1195093"/>
                </a:lnTo>
                <a:lnTo>
                  <a:pt x="27949" y="1152116"/>
                </a:lnTo>
                <a:lnTo>
                  <a:pt x="37882" y="1109590"/>
                </a:lnTo>
                <a:lnTo>
                  <a:pt x="49258" y="1067538"/>
                </a:lnTo>
                <a:lnTo>
                  <a:pt x="62054" y="1025979"/>
                </a:lnTo>
                <a:lnTo>
                  <a:pt x="76246" y="984934"/>
                </a:lnTo>
                <a:lnTo>
                  <a:pt x="91811" y="944424"/>
                </a:lnTo>
                <a:lnTo>
                  <a:pt x="108725" y="904470"/>
                </a:lnTo>
                <a:lnTo>
                  <a:pt x="126964" y="865092"/>
                </a:lnTo>
                <a:lnTo>
                  <a:pt x="146504" y="826311"/>
                </a:lnTo>
                <a:lnTo>
                  <a:pt x="167322" y="788148"/>
                </a:lnTo>
                <a:lnTo>
                  <a:pt x="189394" y="750624"/>
                </a:lnTo>
                <a:lnTo>
                  <a:pt x="212696" y="713760"/>
                </a:lnTo>
                <a:lnTo>
                  <a:pt x="237205" y="677575"/>
                </a:lnTo>
                <a:lnTo>
                  <a:pt x="262897" y="642091"/>
                </a:lnTo>
                <a:lnTo>
                  <a:pt x="289748" y="607329"/>
                </a:lnTo>
                <a:lnTo>
                  <a:pt x="317734" y="573309"/>
                </a:lnTo>
                <a:lnTo>
                  <a:pt x="346833" y="540052"/>
                </a:lnTo>
                <a:lnTo>
                  <a:pt x="377019" y="507579"/>
                </a:lnTo>
                <a:lnTo>
                  <a:pt x="408270" y="475910"/>
                </a:lnTo>
                <a:lnTo>
                  <a:pt x="440561" y="445067"/>
                </a:lnTo>
                <a:lnTo>
                  <a:pt x="473869" y="415069"/>
                </a:lnTo>
                <a:lnTo>
                  <a:pt x="508170" y="385939"/>
                </a:lnTo>
                <a:lnTo>
                  <a:pt x="543441" y="357695"/>
                </a:lnTo>
                <a:lnTo>
                  <a:pt x="579658" y="330360"/>
                </a:lnTo>
                <a:lnTo>
                  <a:pt x="616797" y="303954"/>
                </a:lnTo>
                <a:lnTo>
                  <a:pt x="654834" y="278497"/>
                </a:lnTo>
                <a:lnTo>
                  <a:pt x="693746" y="254011"/>
                </a:lnTo>
                <a:lnTo>
                  <a:pt x="733508" y="230516"/>
                </a:lnTo>
                <a:lnTo>
                  <a:pt x="774098" y="208033"/>
                </a:lnTo>
                <a:lnTo>
                  <a:pt x="815492" y="186582"/>
                </a:lnTo>
                <a:lnTo>
                  <a:pt x="857665" y="166185"/>
                </a:lnTo>
                <a:lnTo>
                  <a:pt x="900595" y="146862"/>
                </a:lnTo>
                <a:lnTo>
                  <a:pt x="944257" y="128633"/>
                </a:lnTo>
                <a:lnTo>
                  <a:pt x="988628" y="111521"/>
                </a:lnTo>
                <a:lnTo>
                  <a:pt x="1033683" y="95544"/>
                </a:lnTo>
                <a:lnTo>
                  <a:pt x="1079400" y="80724"/>
                </a:lnTo>
                <a:lnTo>
                  <a:pt x="1125755" y="67082"/>
                </a:lnTo>
                <a:lnTo>
                  <a:pt x="1172723" y="54639"/>
                </a:lnTo>
                <a:lnTo>
                  <a:pt x="1220282" y="43415"/>
                </a:lnTo>
                <a:lnTo>
                  <a:pt x="1268407" y="33430"/>
                </a:lnTo>
                <a:lnTo>
                  <a:pt x="1317075" y="24707"/>
                </a:lnTo>
                <a:lnTo>
                  <a:pt x="1366262" y="17264"/>
                </a:lnTo>
                <a:lnTo>
                  <a:pt x="1415944" y="11124"/>
                </a:lnTo>
                <a:lnTo>
                  <a:pt x="1466098" y="6307"/>
                </a:lnTo>
                <a:lnTo>
                  <a:pt x="1516699" y="2833"/>
                </a:lnTo>
                <a:lnTo>
                  <a:pt x="1567725" y="724"/>
                </a:lnTo>
                <a:lnTo>
                  <a:pt x="1619152" y="0"/>
                </a:lnTo>
                <a:lnTo>
                  <a:pt x="1670579" y="674"/>
                </a:lnTo>
                <a:lnTo>
                  <a:pt x="1721607" y="2735"/>
                </a:lnTo>
                <a:lnTo>
                  <a:pt x="1772213" y="6160"/>
                </a:lnTo>
                <a:lnTo>
                  <a:pt x="1822373" y="10929"/>
                </a:lnTo>
                <a:lnTo>
                  <a:pt x="1872063" y="17021"/>
                </a:lnTo>
                <a:lnTo>
                  <a:pt x="1921259" y="24416"/>
                </a:lnTo>
                <a:lnTo>
                  <a:pt x="1969938" y="33093"/>
                </a:lnTo>
                <a:lnTo>
                  <a:pt x="2018076" y="43031"/>
                </a:lnTo>
                <a:lnTo>
                  <a:pt x="2065648" y="54209"/>
                </a:lnTo>
                <a:lnTo>
                  <a:pt x="2112632" y="66608"/>
                </a:lnTo>
                <a:lnTo>
                  <a:pt x="2159004" y="80205"/>
                </a:lnTo>
                <a:lnTo>
                  <a:pt x="2204740" y="94981"/>
                </a:lnTo>
                <a:lnTo>
                  <a:pt x="2249815" y="110914"/>
                </a:lnTo>
                <a:lnTo>
                  <a:pt x="2294208" y="127984"/>
                </a:lnTo>
                <a:lnTo>
                  <a:pt x="2337893" y="146171"/>
                </a:lnTo>
                <a:lnTo>
                  <a:pt x="2380846" y="165453"/>
                </a:lnTo>
                <a:lnTo>
                  <a:pt x="2423045" y="185809"/>
                </a:lnTo>
                <a:lnTo>
                  <a:pt x="2464466" y="207220"/>
                </a:lnTo>
                <a:lnTo>
                  <a:pt x="2505084" y="229664"/>
                </a:lnTo>
                <a:lnTo>
                  <a:pt x="2544877" y="253121"/>
                </a:lnTo>
                <a:lnTo>
                  <a:pt x="2583819" y="277570"/>
                </a:lnTo>
                <a:lnTo>
                  <a:pt x="2621889" y="302990"/>
                </a:lnTo>
                <a:lnTo>
                  <a:pt x="2659061" y="329360"/>
                </a:lnTo>
                <a:lnTo>
                  <a:pt x="2695312" y="356661"/>
                </a:lnTo>
                <a:lnTo>
                  <a:pt x="2730618" y="384870"/>
                </a:lnTo>
                <a:lnTo>
                  <a:pt x="2764956" y="413968"/>
                </a:lnTo>
                <a:lnTo>
                  <a:pt x="2798302" y="443933"/>
                </a:lnTo>
                <a:lnTo>
                  <a:pt x="2830632" y="474745"/>
                </a:lnTo>
                <a:lnTo>
                  <a:pt x="2861923" y="506384"/>
                </a:lnTo>
                <a:lnTo>
                  <a:pt x="2892150" y="538828"/>
                </a:lnTo>
                <a:lnTo>
                  <a:pt x="2921290" y="572057"/>
                </a:lnTo>
                <a:lnTo>
                  <a:pt x="2949319" y="606050"/>
                </a:lnTo>
                <a:lnTo>
                  <a:pt x="2976214" y="640786"/>
                </a:lnTo>
                <a:lnTo>
                  <a:pt x="3001950" y="676245"/>
                </a:lnTo>
                <a:lnTo>
                  <a:pt x="3026505" y="712407"/>
                </a:lnTo>
                <a:lnTo>
                  <a:pt x="3049854" y="749249"/>
                </a:lnTo>
                <a:lnTo>
                  <a:pt x="3071973" y="786752"/>
                </a:lnTo>
                <a:lnTo>
                  <a:pt x="3092839" y="824894"/>
                </a:lnTo>
                <a:lnTo>
                  <a:pt x="3112428" y="863656"/>
                </a:lnTo>
                <a:lnTo>
                  <a:pt x="3130717" y="903017"/>
                </a:lnTo>
                <a:lnTo>
                  <a:pt x="3147681" y="942954"/>
                </a:lnTo>
                <a:lnTo>
                  <a:pt x="3163297" y="983449"/>
                </a:lnTo>
                <a:lnTo>
                  <a:pt x="3177541" y="1024481"/>
                </a:lnTo>
                <a:lnTo>
                  <a:pt x="3190389" y="1066027"/>
                </a:lnTo>
                <a:lnTo>
                  <a:pt x="3201818" y="1108069"/>
                </a:lnTo>
                <a:lnTo>
                  <a:pt x="3211804" y="1150585"/>
                </a:lnTo>
                <a:lnTo>
                  <a:pt x="3220323" y="1193554"/>
                </a:lnTo>
                <a:lnTo>
                  <a:pt x="3227352" y="1236956"/>
                </a:lnTo>
                <a:lnTo>
                  <a:pt x="3232866" y="1280770"/>
                </a:lnTo>
                <a:lnTo>
                  <a:pt x="3236843" y="1324975"/>
                </a:lnTo>
                <a:lnTo>
                  <a:pt x="3239257" y="1369551"/>
                </a:lnTo>
                <a:lnTo>
                  <a:pt x="3240086" y="1414477"/>
                </a:lnTo>
                <a:lnTo>
                  <a:pt x="3239241" y="1461123"/>
                </a:lnTo>
                <a:lnTo>
                  <a:pt x="3236661" y="1507487"/>
                </a:lnTo>
                <a:lnTo>
                  <a:pt x="3232369" y="1553542"/>
                </a:lnTo>
                <a:lnTo>
                  <a:pt x="3226387" y="1599257"/>
                </a:lnTo>
                <a:lnTo>
                  <a:pt x="3218738" y="1644603"/>
                </a:lnTo>
                <a:lnTo>
                  <a:pt x="3209444" y="1689552"/>
                </a:lnTo>
                <a:lnTo>
                  <a:pt x="3198527" y="1734074"/>
                </a:lnTo>
                <a:lnTo>
                  <a:pt x="3186011" y="1778140"/>
                </a:lnTo>
                <a:lnTo>
                  <a:pt x="3171916" y="1821722"/>
                </a:lnTo>
                <a:lnTo>
                  <a:pt x="3156266" y="1864790"/>
                </a:lnTo>
                <a:lnTo>
                  <a:pt x="3139084" y="1907315"/>
                </a:lnTo>
                <a:lnTo>
                  <a:pt x="3120391" y="1949268"/>
                </a:lnTo>
                <a:lnTo>
                  <a:pt x="3100210" y="1990619"/>
                </a:lnTo>
                <a:lnTo>
                  <a:pt x="3078563" y="2031341"/>
                </a:lnTo>
                <a:lnTo>
                  <a:pt x="3055474" y="2071403"/>
                </a:lnTo>
                <a:lnTo>
                  <a:pt x="3030963" y="2110778"/>
                </a:lnTo>
                <a:lnTo>
                  <a:pt x="3005054" y="2149435"/>
                </a:lnTo>
                <a:lnTo>
                  <a:pt x="2977770" y="2187345"/>
                </a:lnTo>
                <a:lnTo>
                  <a:pt x="2949131" y="2224480"/>
                </a:lnTo>
                <a:lnTo>
                  <a:pt x="2919162" y="2260810"/>
                </a:lnTo>
                <a:lnTo>
                  <a:pt x="2887884" y="2296307"/>
                </a:lnTo>
                <a:lnTo>
                  <a:pt x="2855320" y="2330941"/>
                </a:lnTo>
                <a:lnTo>
                  <a:pt x="2821492" y="2364684"/>
                </a:lnTo>
                <a:lnTo>
                  <a:pt x="2786422" y="2397505"/>
                </a:lnTo>
                <a:lnTo>
                  <a:pt x="2750133" y="2429377"/>
                </a:lnTo>
                <a:lnTo>
                  <a:pt x="2712648" y="2460270"/>
                </a:lnTo>
                <a:lnTo>
                  <a:pt x="2673989" y="2490155"/>
                </a:lnTo>
                <a:lnTo>
                  <a:pt x="2634178" y="2519003"/>
                </a:lnTo>
                <a:lnTo>
                  <a:pt x="2593238" y="2546784"/>
                </a:lnTo>
                <a:lnTo>
                  <a:pt x="2551190" y="2573470"/>
                </a:lnTo>
                <a:lnTo>
                  <a:pt x="2508058" y="2599033"/>
                </a:lnTo>
                <a:lnTo>
                  <a:pt x="2463864" y="2623441"/>
                </a:lnTo>
                <a:lnTo>
                  <a:pt x="2418631" y="2646668"/>
                </a:lnTo>
                <a:lnTo>
                  <a:pt x="2372380" y="2668682"/>
                </a:lnTo>
                <a:lnTo>
                  <a:pt x="2325135" y="2689457"/>
                </a:lnTo>
                <a:lnTo>
                  <a:pt x="2276916" y="2708961"/>
                </a:lnTo>
                <a:lnTo>
                  <a:pt x="2227748" y="2727167"/>
                </a:lnTo>
                <a:lnTo>
                  <a:pt x="2148792" y="3784621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02642" y="2123938"/>
            <a:ext cx="2058670" cy="19151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99000"/>
              </a:lnSpc>
              <a:spcBef>
                <a:spcPts val="125"/>
              </a:spcBef>
            </a:pPr>
            <a:r>
              <a:rPr sz="2400" dirty="0">
                <a:latin typeface="Arial"/>
                <a:cs typeface="Arial"/>
              </a:rPr>
              <a:t>Parts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IBM’s  </a:t>
            </a:r>
            <a:r>
              <a:rPr sz="2400" spc="-20" dirty="0">
                <a:latin typeface="Arial"/>
                <a:cs typeface="Arial"/>
              </a:rPr>
              <a:t>Watson </a:t>
            </a:r>
            <a:r>
              <a:rPr sz="2400" dirty="0">
                <a:latin typeface="Arial"/>
                <a:cs typeface="Arial"/>
              </a:rPr>
              <a:t>QA  supercomputer</a:t>
            </a:r>
            <a:endParaRPr sz="2400">
              <a:latin typeface="Arial"/>
              <a:cs typeface="Arial"/>
            </a:endParaRPr>
          </a:p>
          <a:p>
            <a:pPr marL="80010" marR="73025" algn="ctr">
              <a:lnSpc>
                <a:spcPts val="2820"/>
              </a:lnSpc>
              <a:spcBef>
                <a:spcPts val="740"/>
              </a:spcBef>
            </a:pPr>
            <a:r>
              <a:rPr sz="2400" spc="-5" dirty="0">
                <a:latin typeface="Arial"/>
                <a:cs typeface="Arial"/>
              </a:rPr>
              <a:t>were </a:t>
            </a:r>
            <a:r>
              <a:rPr sz="2400" dirty="0">
                <a:latin typeface="Arial"/>
                <a:cs typeface="Arial"/>
              </a:rPr>
              <a:t>coded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  </a:t>
            </a:r>
            <a:r>
              <a:rPr sz="2400" dirty="0">
                <a:latin typeface="Arial"/>
                <a:cs typeface="Arial"/>
              </a:rPr>
              <a:t>Prolog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74737" y="1628775"/>
            <a:ext cx="4217986" cy="2520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D73F084D-60B8-45D4-A73A-D9FB12E6C0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Picture 1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322A7DB-9141-4F94-9D9E-0581AE033A5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408" y="375921"/>
            <a:ext cx="7786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Prolog </a:t>
            </a:r>
            <a:r>
              <a:rPr spc="-5" dirty="0"/>
              <a:t>and </a:t>
            </a:r>
            <a:r>
              <a:rPr dirty="0"/>
              <a:t>Web</a:t>
            </a:r>
            <a:r>
              <a:rPr spc="-9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852" y="1497902"/>
            <a:ext cx="7526655" cy="17703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prolog programs are often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smaller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smallness </a:t>
            </a:r>
            <a:r>
              <a:rPr sz="3200" spc="-5" dirty="0">
                <a:latin typeface="Arial"/>
                <a:cs typeface="Arial"/>
              </a:rPr>
              <a:t>encourages well written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hence, easier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maintain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7775" y="3356993"/>
            <a:ext cx="5068886" cy="2851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8852" y="5694045"/>
            <a:ext cx="5697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Lucida Console"/>
                <a:cs typeface="Lucida Console"/>
              </a:rPr>
              <a:t>Source:</a:t>
            </a:r>
            <a:endParaRPr sz="2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Lucida Console"/>
                <a:cs typeface="Lucida Console"/>
                <a:hlinkClick r:id="rId3"/>
              </a:rPr>
              <a:t>http://www.pathwayslms.com/swipltuts/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08E5B-BEC5-48B7-B394-A988786B578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5704902-DF58-49F6-84E0-8359894F56C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172200"/>
            <a:ext cx="512445" cy="518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2799</Words>
  <Application>Microsoft Office PowerPoint</Application>
  <PresentationFormat>On-screen Show (4:3)</PresentationFormat>
  <Paragraphs>449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MS PGothic</vt:lpstr>
      <vt:lpstr>Arial</vt:lpstr>
      <vt:lpstr>Calibri</vt:lpstr>
      <vt:lpstr>Lucida Console</vt:lpstr>
      <vt:lpstr>Times New Roman</vt:lpstr>
      <vt:lpstr>Verdana</vt:lpstr>
      <vt:lpstr>Wingdings</vt:lpstr>
      <vt:lpstr>Office Theme</vt:lpstr>
      <vt:lpstr>SWI Prolog</vt:lpstr>
      <vt:lpstr>Prolog</vt:lpstr>
      <vt:lpstr>History of Prolog</vt:lpstr>
      <vt:lpstr>History of Prolog</vt:lpstr>
      <vt:lpstr>History of Prolog</vt:lpstr>
      <vt:lpstr>History of Prolog</vt:lpstr>
      <vt:lpstr>History of Prolog</vt:lpstr>
      <vt:lpstr>History of Prolog</vt:lpstr>
      <vt:lpstr>Prolog and Web Applications</vt:lpstr>
      <vt:lpstr>Basic idea of Prolog</vt:lpstr>
      <vt:lpstr>Consequences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Clauses</vt:lpstr>
      <vt:lpstr>Predicates</vt:lpstr>
      <vt:lpstr>Knowledge Base 3</vt:lpstr>
      <vt:lpstr>Expressing Conjunction</vt:lpstr>
      <vt:lpstr>Knowledge Base 3</vt:lpstr>
      <vt:lpstr>Knowledge Base 3</vt:lpstr>
      <vt:lpstr>Knowledge Base 3</vt:lpstr>
      <vt:lpstr>Knowledge Base 3</vt:lpstr>
      <vt:lpstr>Expressing Disjunction</vt:lpstr>
      <vt:lpstr>Prolog and Logic</vt:lpstr>
      <vt:lpstr>Knowledge Base 4</vt:lpstr>
      <vt:lpstr>Prolog Variables</vt:lpstr>
      <vt:lpstr>Variable Instantiation</vt:lpstr>
      <vt:lpstr>Asking Alternatives</vt:lpstr>
      <vt:lpstr>Asking Alternatives</vt:lpstr>
      <vt:lpstr>Asking Alternatives</vt:lpstr>
      <vt:lpstr>Asking Alternatives</vt:lpstr>
      <vt:lpstr>Knowledge Base 4</vt:lpstr>
      <vt:lpstr>Knowledge Base 4</vt:lpstr>
      <vt:lpstr>Knowledge Base 4</vt:lpstr>
      <vt:lpstr>Knowledge Base 4</vt:lpstr>
      <vt:lpstr>Knowledge Base 5</vt:lpstr>
      <vt:lpstr>Knowledge Base 5</vt:lpstr>
      <vt:lpstr>Knowledge Base 5</vt:lpstr>
      <vt:lpstr>Syntax of Prolog</vt:lpstr>
      <vt:lpstr>Prolog terms</vt:lpstr>
      <vt:lpstr>Atoms</vt:lpstr>
      <vt:lpstr>Atoms</vt:lpstr>
      <vt:lpstr>Atoms</vt:lpstr>
      <vt:lpstr>Numbers</vt:lpstr>
      <vt:lpstr>Variables</vt:lpstr>
      <vt:lpstr>Complex Terms</vt:lpstr>
      <vt:lpstr>Examples of complex terms</vt:lpstr>
      <vt:lpstr>Arity</vt:lpstr>
      <vt:lpstr>Arity is important</vt:lpstr>
      <vt:lpstr>Example of 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 Prolog</dc:title>
  <dc:creator>Johan Bos</dc:creator>
  <cp:lastModifiedBy>nida</cp:lastModifiedBy>
  <cp:revision>2</cp:revision>
  <dcterms:created xsi:type="dcterms:W3CDTF">2020-09-27T06:40:16Z</dcterms:created>
  <dcterms:modified xsi:type="dcterms:W3CDTF">2020-10-31T07:32:34Z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2013-11-13T00:00:00Z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2020-09-27T00:00:00Z</vt:filetime>
  </property>
</Properties>
</file>