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9144000" cx="9144000"/>
  <p:notesSz cx="9144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+EPxgZ3MNSz+/IJ1U4zIs5ou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3984799cd_0_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3984799cd_0_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43984799cd_0_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43984799cd_0_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df4545771_0_0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df4545771_0_0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df4545771_0_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df4545771_0_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914400" y="4343400"/>
            <a:ext cx="7315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524300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13715" y="2289555"/>
            <a:ext cx="8116569" cy="31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5448298" y="838199"/>
            <a:ext cx="0" cy="8077200"/>
          </a:xfrm>
          <a:custGeom>
            <a:rect b="b" l="l" r="r" t="t"/>
            <a:pathLst>
              <a:path extrusionOk="0" h="8077200" w="120000">
                <a:moveTo>
                  <a:pt x="0" y="0"/>
                </a:moveTo>
                <a:lnTo>
                  <a:pt x="0" y="8077198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2"/>
          <p:cNvSpPr/>
          <p:nvPr/>
        </p:nvSpPr>
        <p:spPr>
          <a:xfrm>
            <a:off x="5448298" y="0"/>
            <a:ext cx="0" cy="381000"/>
          </a:xfrm>
          <a:custGeom>
            <a:rect b="b" l="l" r="r" t="t"/>
            <a:pathLst>
              <a:path extrusionOk="0" h="381000" w="12000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3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3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3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3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4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4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5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5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5"/>
          <p:cNvSpPr txBox="1"/>
          <p:nvPr>
            <p:ph type="ctrTitle"/>
          </p:nvPr>
        </p:nvSpPr>
        <p:spPr>
          <a:xfrm>
            <a:off x="264098" y="375921"/>
            <a:ext cx="8615803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513715" y="2289555"/>
            <a:ext cx="8116569" cy="31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69" name="Google Shape;69;p1"/>
          <p:cNvSpPr txBox="1"/>
          <p:nvPr/>
        </p:nvSpPr>
        <p:spPr>
          <a:xfrm>
            <a:off x="1145539" y="1668779"/>
            <a:ext cx="7439025" cy="489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342900" lvl="0" marL="355600" marR="762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the previous example, where we  said that Prolog unifies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97025" marR="0" rtl="0" algn="l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woman(X)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30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97025" marR="0" rtl="0" algn="l">
              <a:lnSpc>
                <a:spcPct val="100000"/>
              </a:lnSpc>
              <a:spcBef>
                <a:spcPts val="306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508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thereby instantiating the variable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 the atom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2115626" y="375921"/>
            <a:ext cx="58293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Revised Definition 1/3</a:t>
            </a:r>
            <a:endParaRPr sz="4400"/>
          </a:p>
        </p:txBody>
      </p:sp>
      <p:sp>
        <p:nvSpPr>
          <p:cNvPr id="202" name="Google Shape;202;p10"/>
          <p:cNvSpPr txBox="1"/>
          <p:nvPr/>
        </p:nvSpPr>
        <p:spPr>
          <a:xfrm>
            <a:off x="880427" y="1713548"/>
            <a:ext cx="7066915" cy="121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13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constants, then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5465" marR="30480" rtl="0" algn="l">
              <a:lnSpc>
                <a:spcPct val="107142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 if they are the same atom,  or the same number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>
            <p:ph type="title"/>
          </p:nvPr>
        </p:nvSpPr>
        <p:spPr>
          <a:xfrm>
            <a:off x="2115626" y="375921"/>
            <a:ext cx="58293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Revised Definition 2/3</a:t>
            </a:r>
            <a:endParaRPr sz="4400"/>
          </a:p>
        </p:txBody>
      </p:sp>
      <p:sp>
        <p:nvSpPr>
          <p:cNvPr id="214" name="Google Shape;214;p11"/>
          <p:cNvSpPr txBox="1"/>
          <p:nvPr/>
        </p:nvSpPr>
        <p:spPr>
          <a:xfrm>
            <a:off x="880427" y="1713548"/>
            <a:ext cx="8201659" cy="2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14350" lvl="0" marL="552450" marR="0" rtl="0" algn="l">
              <a:lnSpc>
                <a:spcPct val="11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constants, then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5465" marR="1164590" rtl="0" algn="l">
              <a:lnSpc>
                <a:spcPct val="107142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 if they are the same atom,  or the same number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545465" marR="30480" rtl="0" algn="l">
              <a:lnSpc>
                <a:spcPct val="108214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variable 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type of term, then 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unify, 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instantiated to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45465" marR="0" rtl="0" algn="l">
              <a:lnSpc>
                <a:spcPct val="10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vice versa)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15" name="Google Shape;2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2115626" y="375921"/>
            <a:ext cx="58293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Revised Definition 3/3</a:t>
            </a:r>
            <a:endParaRPr sz="4400"/>
          </a:p>
        </p:txBody>
      </p:sp>
      <p:sp>
        <p:nvSpPr>
          <p:cNvPr id="226" name="Google Shape;226;p12"/>
          <p:cNvSpPr txBox="1"/>
          <p:nvPr/>
        </p:nvSpPr>
        <p:spPr>
          <a:xfrm>
            <a:off x="867727" y="1713548"/>
            <a:ext cx="8227059" cy="41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14350" lvl="0" marL="565150" marR="0" rtl="0" algn="l">
              <a:lnSpc>
                <a:spcPct val="11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constants, then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8165" marR="1177290" rtl="0" algn="l">
              <a:lnSpc>
                <a:spcPct val="107142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 if they are the same atom,  or the same number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0" lvl="0" marL="558165" marR="43180" rtl="0" algn="l">
              <a:lnSpc>
                <a:spcPct val="108214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variable 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type of term, then 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unify, 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instantiated to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27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58165" marR="0" rtl="0" algn="l">
              <a:lnSpc>
                <a:spcPct val="10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vice versa)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65150" marR="0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</a:t>
            </a:r>
            <a:r>
              <a:rPr baseline="-25000" lang="en-US" sz="27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complex terms then they unify if: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4" lvl="1" marL="965200" marR="0" rtl="0" algn="l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the same functor and arity, and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4" lvl="1" marL="965200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their corresponding arguments unify, and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834" lvl="1" marL="965200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instantiations are compatible.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990599" y="1752600"/>
            <a:ext cx="26670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82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loves(vincent,mia).  loves(marsellus,mia).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2996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jealous(A,B):-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loves(A,C),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990599" y="4267200"/>
            <a:ext cx="26670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63320" rtl="0" algn="l">
              <a:lnSpc>
                <a:spcPct val="1194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X=vincent  Y=vincent;  X=vincent  Y=marsellus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4800598"/>
                </a:moveTo>
                <a:lnTo>
                  <a:pt x="4876798" y="4800598"/>
                </a:lnTo>
                <a:lnTo>
                  <a:pt x="4876798" y="0"/>
                </a:lnTo>
                <a:lnTo>
                  <a:pt x="0" y="0"/>
                </a:lnTo>
                <a:lnTo>
                  <a:pt x="0" y="4800598"/>
                </a:lnTo>
                <a:close/>
              </a:path>
            </a:pathLst>
          </a:custGeom>
          <a:solidFill>
            <a:srgbClr val="D4FE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0"/>
                </a:moveTo>
                <a:lnTo>
                  <a:pt x="4876798" y="0"/>
                </a:lnTo>
                <a:lnTo>
                  <a:pt x="4876798" y="4800598"/>
                </a:lnTo>
                <a:lnTo>
                  <a:pt x="0" y="4800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1752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752600" y="457200"/>
                </a:lnTo>
                <a:lnTo>
                  <a:pt x="1782260" y="451211"/>
                </a:lnTo>
                <a:lnTo>
                  <a:pt x="1806481" y="434881"/>
                </a:lnTo>
                <a:lnTo>
                  <a:pt x="1822811" y="410660"/>
                </a:lnTo>
                <a:lnTo>
                  <a:pt x="1828800" y="381000"/>
                </a:lnTo>
                <a:lnTo>
                  <a:pt x="1828800" y="76200"/>
                </a:lnTo>
                <a:lnTo>
                  <a:pt x="1822811" y="46539"/>
                </a:lnTo>
                <a:lnTo>
                  <a:pt x="1806481" y="22318"/>
                </a:lnTo>
                <a:lnTo>
                  <a:pt x="1782260" y="5988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752599" y="0"/>
                </a:lnTo>
                <a:lnTo>
                  <a:pt x="1782259" y="5988"/>
                </a:lnTo>
                <a:lnTo>
                  <a:pt x="1806480" y="22318"/>
                </a:lnTo>
                <a:lnTo>
                  <a:pt x="1822811" y="46539"/>
                </a:lnTo>
                <a:lnTo>
                  <a:pt x="1828799" y="76199"/>
                </a:lnTo>
                <a:lnTo>
                  <a:pt x="1828799" y="380999"/>
                </a:lnTo>
                <a:lnTo>
                  <a:pt x="1822811" y="410660"/>
                </a:lnTo>
                <a:lnTo>
                  <a:pt x="1806480" y="434881"/>
                </a:lnTo>
                <a:lnTo>
                  <a:pt x="1782259" y="451211"/>
                </a:lnTo>
                <a:lnTo>
                  <a:pt x="1752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2895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2895600" y="457200"/>
                </a:lnTo>
                <a:lnTo>
                  <a:pt x="2925260" y="451211"/>
                </a:lnTo>
                <a:lnTo>
                  <a:pt x="2949481" y="434881"/>
                </a:lnTo>
                <a:lnTo>
                  <a:pt x="2965811" y="410660"/>
                </a:lnTo>
                <a:lnTo>
                  <a:pt x="2971800" y="381000"/>
                </a:lnTo>
                <a:lnTo>
                  <a:pt x="2971800" y="76200"/>
                </a:lnTo>
                <a:lnTo>
                  <a:pt x="2965811" y="46539"/>
                </a:lnTo>
                <a:lnTo>
                  <a:pt x="2949481" y="22318"/>
                </a:lnTo>
                <a:lnTo>
                  <a:pt x="2925260" y="5988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2895599" y="0"/>
                </a:lnTo>
                <a:lnTo>
                  <a:pt x="2925259" y="5988"/>
                </a:lnTo>
                <a:lnTo>
                  <a:pt x="2949480" y="22318"/>
                </a:lnTo>
                <a:lnTo>
                  <a:pt x="2965811" y="46539"/>
                </a:lnTo>
                <a:lnTo>
                  <a:pt x="2971799" y="76199"/>
                </a:lnTo>
                <a:lnTo>
                  <a:pt x="2971799" y="380999"/>
                </a:lnTo>
                <a:lnTo>
                  <a:pt x="2965811" y="410660"/>
                </a:lnTo>
                <a:lnTo>
                  <a:pt x="2949480" y="434881"/>
                </a:lnTo>
                <a:lnTo>
                  <a:pt x="2925259" y="451211"/>
                </a:lnTo>
                <a:lnTo>
                  <a:pt x="2895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6705598" y="2362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5562598" y="3276600"/>
            <a:ext cx="990600" cy="838200"/>
          </a:xfrm>
          <a:custGeom>
            <a:rect b="b" l="l" r="r" t="t"/>
            <a:pathLst>
              <a:path extrusionOk="0" h="838200" w="990600">
                <a:moveTo>
                  <a:pt x="990599" y="0"/>
                </a:moveTo>
                <a:lnTo>
                  <a:pt x="0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4419598" y="4572000"/>
            <a:ext cx="838200" cy="762000"/>
          </a:xfrm>
          <a:custGeom>
            <a:rect b="b" l="l" r="r" t="t"/>
            <a:pathLst>
              <a:path extrusionOk="0" h="762000" w="8382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0999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0999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/>
          <p:nvPr/>
        </p:nvSpPr>
        <p:spPr>
          <a:xfrm>
            <a:off x="5334000" y="4572000"/>
            <a:ext cx="457200" cy="1219200"/>
          </a:xfrm>
          <a:custGeom>
            <a:rect b="b" l="l" r="r" t="t"/>
            <a:pathLst>
              <a:path extrusionOk="0" h="1219200" w="457200">
                <a:moveTo>
                  <a:pt x="0" y="0"/>
                </a:moveTo>
                <a:lnTo>
                  <a:pt x="457199" y="1219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3901440" y="5703252"/>
            <a:ext cx="252095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9060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4406357" y="1833033"/>
            <a:ext cx="3717925" cy="267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1345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91845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X=A	Y=B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216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loves(A,C), 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6540" marR="2211070" rtl="0" algn="l">
              <a:lnSpc>
                <a:spcPct val="1172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A=vincent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990599" y="1752600"/>
            <a:ext cx="26670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82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loves(vincent,mia).  loves(marsellus,mia).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2996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jealous(A,B):-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loves(A,C),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990599" y="4267200"/>
            <a:ext cx="26670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092200" rtl="0" algn="l">
              <a:lnSpc>
                <a:spcPct val="1194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X=vincent  Y=vincent;  X=vincent  Y=marsellus;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4800598"/>
                </a:moveTo>
                <a:lnTo>
                  <a:pt x="4876798" y="4800598"/>
                </a:lnTo>
                <a:lnTo>
                  <a:pt x="4876798" y="0"/>
                </a:lnTo>
                <a:lnTo>
                  <a:pt x="0" y="0"/>
                </a:lnTo>
                <a:lnTo>
                  <a:pt x="0" y="4800598"/>
                </a:lnTo>
                <a:close/>
              </a:path>
            </a:pathLst>
          </a:custGeom>
          <a:solidFill>
            <a:srgbClr val="D4FE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0"/>
                </a:moveTo>
                <a:lnTo>
                  <a:pt x="4876798" y="0"/>
                </a:lnTo>
                <a:lnTo>
                  <a:pt x="4876798" y="4800598"/>
                </a:lnTo>
                <a:lnTo>
                  <a:pt x="0" y="4800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1752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752600" y="457200"/>
                </a:lnTo>
                <a:lnTo>
                  <a:pt x="1782260" y="451211"/>
                </a:lnTo>
                <a:lnTo>
                  <a:pt x="1806481" y="434881"/>
                </a:lnTo>
                <a:lnTo>
                  <a:pt x="1822811" y="410660"/>
                </a:lnTo>
                <a:lnTo>
                  <a:pt x="1828800" y="381000"/>
                </a:lnTo>
                <a:lnTo>
                  <a:pt x="1828800" y="76200"/>
                </a:lnTo>
                <a:lnTo>
                  <a:pt x="1822811" y="46539"/>
                </a:lnTo>
                <a:lnTo>
                  <a:pt x="1806481" y="22318"/>
                </a:lnTo>
                <a:lnTo>
                  <a:pt x="1782260" y="5988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752599" y="0"/>
                </a:lnTo>
                <a:lnTo>
                  <a:pt x="1782259" y="5988"/>
                </a:lnTo>
                <a:lnTo>
                  <a:pt x="1806480" y="22318"/>
                </a:lnTo>
                <a:lnTo>
                  <a:pt x="1822811" y="46539"/>
                </a:lnTo>
                <a:lnTo>
                  <a:pt x="1828799" y="76199"/>
                </a:lnTo>
                <a:lnTo>
                  <a:pt x="1828799" y="380999"/>
                </a:lnTo>
                <a:lnTo>
                  <a:pt x="1822811" y="410660"/>
                </a:lnTo>
                <a:lnTo>
                  <a:pt x="1806480" y="434881"/>
                </a:lnTo>
                <a:lnTo>
                  <a:pt x="1782259" y="451211"/>
                </a:lnTo>
                <a:lnTo>
                  <a:pt x="1752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2895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2895600" y="457200"/>
                </a:lnTo>
                <a:lnTo>
                  <a:pt x="2925260" y="451211"/>
                </a:lnTo>
                <a:lnTo>
                  <a:pt x="2949481" y="434881"/>
                </a:lnTo>
                <a:lnTo>
                  <a:pt x="2965811" y="410660"/>
                </a:lnTo>
                <a:lnTo>
                  <a:pt x="2971800" y="381000"/>
                </a:lnTo>
                <a:lnTo>
                  <a:pt x="2971800" y="76200"/>
                </a:lnTo>
                <a:lnTo>
                  <a:pt x="2965811" y="46539"/>
                </a:lnTo>
                <a:lnTo>
                  <a:pt x="2949481" y="22318"/>
                </a:lnTo>
                <a:lnTo>
                  <a:pt x="2925260" y="5988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2895599" y="0"/>
                </a:lnTo>
                <a:lnTo>
                  <a:pt x="2925259" y="5988"/>
                </a:lnTo>
                <a:lnTo>
                  <a:pt x="2949480" y="22318"/>
                </a:lnTo>
                <a:lnTo>
                  <a:pt x="2965811" y="46539"/>
                </a:lnTo>
                <a:lnTo>
                  <a:pt x="2971799" y="76199"/>
                </a:lnTo>
                <a:lnTo>
                  <a:pt x="2971799" y="380999"/>
                </a:lnTo>
                <a:lnTo>
                  <a:pt x="2965811" y="410660"/>
                </a:lnTo>
                <a:lnTo>
                  <a:pt x="2949480" y="434881"/>
                </a:lnTo>
                <a:lnTo>
                  <a:pt x="2925259" y="451211"/>
                </a:lnTo>
                <a:lnTo>
                  <a:pt x="2895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44063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6705598" y="2362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5562598" y="3276600"/>
            <a:ext cx="990600" cy="838200"/>
          </a:xfrm>
          <a:custGeom>
            <a:rect b="b" l="l" r="r" t="t"/>
            <a:pathLst>
              <a:path extrusionOk="0" h="838200" w="990600">
                <a:moveTo>
                  <a:pt x="990599" y="0"/>
                </a:moveTo>
                <a:lnTo>
                  <a:pt x="0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4419598" y="4572000"/>
            <a:ext cx="838200" cy="762000"/>
          </a:xfrm>
          <a:custGeom>
            <a:rect b="b" l="l" r="r" t="t"/>
            <a:pathLst>
              <a:path extrusionOk="0" h="762000" w="8382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4663440" y="3360801"/>
            <a:ext cx="1254760" cy="66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A=vincent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6553198" y="3276600"/>
            <a:ext cx="685800" cy="838200"/>
          </a:xfrm>
          <a:custGeom>
            <a:rect b="b" l="l" r="r" t="t"/>
            <a:pathLst>
              <a:path extrusionOk="0" h="838200" w="685800">
                <a:moveTo>
                  <a:pt x="0" y="0"/>
                </a:moveTo>
                <a:lnTo>
                  <a:pt x="685799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0999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0999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5334000" y="4572000"/>
            <a:ext cx="457200" cy="1219200"/>
          </a:xfrm>
          <a:custGeom>
            <a:rect b="b" l="l" r="r" t="t"/>
            <a:pathLst>
              <a:path extrusionOk="0" h="1219200" w="457200">
                <a:moveTo>
                  <a:pt x="0" y="0"/>
                </a:moveTo>
                <a:lnTo>
                  <a:pt x="457199" y="1219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68447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 txBox="1"/>
          <p:nvPr/>
        </p:nvSpPr>
        <p:spPr>
          <a:xfrm>
            <a:off x="3901440" y="5703252"/>
            <a:ext cx="252095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9060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5231857" y="1833033"/>
            <a:ext cx="3476625" cy="21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520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10235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X=A	Y=B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892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loves(A,C), 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5639" marR="5080" rtl="0" algn="l">
              <a:lnSpc>
                <a:spcPct val="1172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A=marsellus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990599" y="1752600"/>
            <a:ext cx="26670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82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loves(vincent,mia).  loves(marsellus,mia).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2996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jealous(A,B):-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loves(A,C),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990599" y="4267200"/>
            <a:ext cx="26670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092200" rtl="0" algn="l">
              <a:lnSpc>
                <a:spcPct val="1194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X=vincent  Y=marsellus;  X=marsellus  Y=vincent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4800598"/>
                </a:moveTo>
                <a:lnTo>
                  <a:pt x="4876798" y="4800598"/>
                </a:lnTo>
                <a:lnTo>
                  <a:pt x="4876798" y="0"/>
                </a:lnTo>
                <a:lnTo>
                  <a:pt x="0" y="0"/>
                </a:lnTo>
                <a:lnTo>
                  <a:pt x="0" y="4800598"/>
                </a:lnTo>
                <a:close/>
              </a:path>
            </a:pathLst>
          </a:custGeom>
          <a:solidFill>
            <a:srgbClr val="D4FE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0"/>
                </a:moveTo>
                <a:lnTo>
                  <a:pt x="4876798" y="0"/>
                </a:lnTo>
                <a:lnTo>
                  <a:pt x="4876798" y="4800598"/>
                </a:lnTo>
                <a:lnTo>
                  <a:pt x="0" y="4800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1752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752600" y="457200"/>
                </a:lnTo>
                <a:lnTo>
                  <a:pt x="1782260" y="451211"/>
                </a:lnTo>
                <a:lnTo>
                  <a:pt x="1806481" y="434881"/>
                </a:lnTo>
                <a:lnTo>
                  <a:pt x="1822811" y="410660"/>
                </a:lnTo>
                <a:lnTo>
                  <a:pt x="1828800" y="381000"/>
                </a:lnTo>
                <a:lnTo>
                  <a:pt x="1828800" y="76200"/>
                </a:lnTo>
                <a:lnTo>
                  <a:pt x="1822811" y="46539"/>
                </a:lnTo>
                <a:lnTo>
                  <a:pt x="1806481" y="22318"/>
                </a:lnTo>
                <a:lnTo>
                  <a:pt x="1782260" y="5988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752599" y="0"/>
                </a:lnTo>
                <a:lnTo>
                  <a:pt x="1782259" y="5988"/>
                </a:lnTo>
                <a:lnTo>
                  <a:pt x="1806480" y="22318"/>
                </a:lnTo>
                <a:lnTo>
                  <a:pt x="1822811" y="46539"/>
                </a:lnTo>
                <a:lnTo>
                  <a:pt x="1828799" y="76199"/>
                </a:lnTo>
                <a:lnTo>
                  <a:pt x="1828799" y="380999"/>
                </a:lnTo>
                <a:lnTo>
                  <a:pt x="1822811" y="410660"/>
                </a:lnTo>
                <a:lnTo>
                  <a:pt x="1806480" y="434881"/>
                </a:lnTo>
                <a:lnTo>
                  <a:pt x="1782259" y="451211"/>
                </a:lnTo>
                <a:lnTo>
                  <a:pt x="1752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2895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2895600" y="457200"/>
                </a:lnTo>
                <a:lnTo>
                  <a:pt x="2925260" y="451211"/>
                </a:lnTo>
                <a:lnTo>
                  <a:pt x="2949481" y="434881"/>
                </a:lnTo>
                <a:lnTo>
                  <a:pt x="2965811" y="410660"/>
                </a:lnTo>
                <a:lnTo>
                  <a:pt x="2971800" y="381000"/>
                </a:lnTo>
                <a:lnTo>
                  <a:pt x="2971800" y="76200"/>
                </a:lnTo>
                <a:lnTo>
                  <a:pt x="2965811" y="46539"/>
                </a:lnTo>
                <a:lnTo>
                  <a:pt x="2949481" y="22318"/>
                </a:lnTo>
                <a:lnTo>
                  <a:pt x="2925260" y="5988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2895599" y="0"/>
                </a:lnTo>
                <a:lnTo>
                  <a:pt x="2925259" y="5988"/>
                </a:lnTo>
                <a:lnTo>
                  <a:pt x="2949480" y="22318"/>
                </a:lnTo>
                <a:lnTo>
                  <a:pt x="2965811" y="46539"/>
                </a:lnTo>
                <a:lnTo>
                  <a:pt x="2971799" y="76199"/>
                </a:lnTo>
                <a:lnTo>
                  <a:pt x="2971799" y="380999"/>
                </a:lnTo>
                <a:lnTo>
                  <a:pt x="2965811" y="410660"/>
                </a:lnTo>
                <a:lnTo>
                  <a:pt x="2949480" y="434881"/>
                </a:lnTo>
                <a:lnTo>
                  <a:pt x="2925259" y="451211"/>
                </a:lnTo>
                <a:lnTo>
                  <a:pt x="2895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44063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705598" y="2362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5562598" y="3276600"/>
            <a:ext cx="990600" cy="838200"/>
          </a:xfrm>
          <a:custGeom>
            <a:rect b="b" l="l" r="r" t="t"/>
            <a:pathLst>
              <a:path extrusionOk="0" h="838200" w="990600">
                <a:moveTo>
                  <a:pt x="990599" y="0"/>
                </a:moveTo>
                <a:lnTo>
                  <a:pt x="0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4419598" y="4572000"/>
            <a:ext cx="838200" cy="762000"/>
          </a:xfrm>
          <a:custGeom>
            <a:rect b="b" l="l" r="r" t="t"/>
            <a:pathLst>
              <a:path extrusionOk="0" h="762000" w="8382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4663440" y="3360801"/>
            <a:ext cx="1254760" cy="66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A=vincent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553198" y="3276600"/>
            <a:ext cx="685800" cy="838200"/>
          </a:xfrm>
          <a:custGeom>
            <a:rect b="b" l="l" r="r" t="t"/>
            <a:pathLst>
              <a:path extrusionOk="0" h="838200" w="685800">
                <a:moveTo>
                  <a:pt x="0" y="0"/>
                </a:moveTo>
                <a:lnTo>
                  <a:pt x="685799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0999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0999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7010398" y="4572000"/>
            <a:ext cx="762000" cy="762000"/>
          </a:xfrm>
          <a:custGeom>
            <a:rect b="b" l="l" r="r" t="t"/>
            <a:pathLst>
              <a:path extrusionOk="0" h="762000" w="762000">
                <a:moveTo>
                  <a:pt x="7619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5334000" y="4572000"/>
            <a:ext cx="457200" cy="1219200"/>
          </a:xfrm>
          <a:custGeom>
            <a:rect b="b" l="l" r="r" t="t"/>
            <a:pathLst>
              <a:path extrusionOk="0" h="1219200" w="457200">
                <a:moveTo>
                  <a:pt x="0" y="0"/>
                </a:moveTo>
                <a:lnTo>
                  <a:pt x="457199" y="1219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68447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6436677" y="5762307"/>
            <a:ext cx="12547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3901440" y="5703252"/>
            <a:ext cx="252095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9060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5231857" y="1833033"/>
            <a:ext cx="3476625" cy="21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520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10235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X=A	Y=B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892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loves(A,C), 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5639" marR="5080" rtl="0" algn="l">
              <a:lnSpc>
                <a:spcPct val="1172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A=marsellus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21" name="Google Shape;3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990599" y="1752600"/>
            <a:ext cx="26670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82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loves(vincent,mia).  loves(marsellus,mia).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2996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jealous(A,B):-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loves(A,C),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990599" y="4267200"/>
            <a:ext cx="26670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163320" rtl="0" algn="l">
              <a:lnSpc>
                <a:spcPct val="1194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X=marsellus  Y=vincent;  X=marsellus  Y=marsellus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4800598"/>
                </a:moveTo>
                <a:lnTo>
                  <a:pt x="4876798" y="4800598"/>
                </a:lnTo>
                <a:lnTo>
                  <a:pt x="4876798" y="0"/>
                </a:lnTo>
                <a:lnTo>
                  <a:pt x="0" y="0"/>
                </a:lnTo>
                <a:lnTo>
                  <a:pt x="0" y="4800598"/>
                </a:lnTo>
                <a:close/>
              </a:path>
            </a:pathLst>
          </a:custGeom>
          <a:solidFill>
            <a:srgbClr val="D4FE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0"/>
                </a:moveTo>
                <a:lnTo>
                  <a:pt x="4876798" y="0"/>
                </a:lnTo>
                <a:lnTo>
                  <a:pt x="4876798" y="4800598"/>
                </a:lnTo>
                <a:lnTo>
                  <a:pt x="0" y="4800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1752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752600" y="457200"/>
                </a:lnTo>
                <a:lnTo>
                  <a:pt x="1782260" y="451211"/>
                </a:lnTo>
                <a:lnTo>
                  <a:pt x="1806481" y="434881"/>
                </a:lnTo>
                <a:lnTo>
                  <a:pt x="1822811" y="410660"/>
                </a:lnTo>
                <a:lnTo>
                  <a:pt x="1828800" y="381000"/>
                </a:lnTo>
                <a:lnTo>
                  <a:pt x="1828800" y="76200"/>
                </a:lnTo>
                <a:lnTo>
                  <a:pt x="1822811" y="46539"/>
                </a:lnTo>
                <a:lnTo>
                  <a:pt x="1806481" y="22318"/>
                </a:lnTo>
                <a:lnTo>
                  <a:pt x="1782260" y="5988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752599" y="0"/>
                </a:lnTo>
                <a:lnTo>
                  <a:pt x="1782259" y="5988"/>
                </a:lnTo>
                <a:lnTo>
                  <a:pt x="1806480" y="22318"/>
                </a:lnTo>
                <a:lnTo>
                  <a:pt x="1822811" y="46539"/>
                </a:lnTo>
                <a:lnTo>
                  <a:pt x="1828799" y="76199"/>
                </a:lnTo>
                <a:lnTo>
                  <a:pt x="1828799" y="380999"/>
                </a:lnTo>
                <a:lnTo>
                  <a:pt x="1822811" y="410660"/>
                </a:lnTo>
                <a:lnTo>
                  <a:pt x="1806480" y="434881"/>
                </a:lnTo>
                <a:lnTo>
                  <a:pt x="1782259" y="451211"/>
                </a:lnTo>
                <a:lnTo>
                  <a:pt x="1752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2895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2895600" y="457200"/>
                </a:lnTo>
                <a:lnTo>
                  <a:pt x="2925260" y="451211"/>
                </a:lnTo>
                <a:lnTo>
                  <a:pt x="2949481" y="434881"/>
                </a:lnTo>
                <a:lnTo>
                  <a:pt x="2965811" y="410660"/>
                </a:lnTo>
                <a:lnTo>
                  <a:pt x="2971800" y="381000"/>
                </a:lnTo>
                <a:lnTo>
                  <a:pt x="2971800" y="76200"/>
                </a:lnTo>
                <a:lnTo>
                  <a:pt x="2965811" y="46539"/>
                </a:lnTo>
                <a:lnTo>
                  <a:pt x="2949481" y="22318"/>
                </a:lnTo>
                <a:lnTo>
                  <a:pt x="2925260" y="5988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2895599" y="0"/>
                </a:lnTo>
                <a:lnTo>
                  <a:pt x="2925259" y="5988"/>
                </a:lnTo>
                <a:lnTo>
                  <a:pt x="2949480" y="22318"/>
                </a:lnTo>
                <a:lnTo>
                  <a:pt x="2965811" y="46539"/>
                </a:lnTo>
                <a:lnTo>
                  <a:pt x="2971799" y="76199"/>
                </a:lnTo>
                <a:lnTo>
                  <a:pt x="2971799" y="380999"/>
                </a:lnTo>
                <a:lnTo>
                  <a:pt x="2965811" y="410660"/>
                </a:lnTo>
                <a:lnTo>
                  <a:pt x="2949480" y="434881"/>
                </a:lnTo>
                <a:lnTo>
                  <a:pt x="2925259" y="451211"/>
                </a:lnTo>
                <a:lnTo>
                  <a:pt x="2895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44063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6705598" y="2362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5562598" y="3276600"/>
            <a:ext cx="990600" cy="838200"/>
          </a:xfrm>
          <a:custGeom>
            <a:rect b="b" l="l" r="r" t="t"/>
            <a:pathLst>
              <a:path extrusionOk="0" h="838200" w="990600">
                <a:moveTo>
                  <a:pt x="990599" y="0"/>
                </a:moveTo>
                <a:lnTo>
                  <a:pt x="0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4419598" y="4572000"/>
            <a:ext cx="838200" cy="762000"/>
          </a:xfrm>
          <a:custGeom>
            <a:rect b="b" l="l" r="r" t="t"/>
            <a:pathLst>
              <a:path extrusionOk="0" h="762000" w="8382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4663440" y="3360801"/>
            <a:ext cx="1254760" cy="66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A=vincent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2" name="Google Shape;342;p16"/>
          <p:cNvSpPr/>
          <p:nvPr/>
        </p:nvSpPr>
        <p:spPr>
          <a:xfrm>
            <a:off x="6553198" y="3276600"/>
            <a:ext cx="685800" cy="838200"/>
          </a:xfrm>
          <a:custGeom>
            <a:rect b="b" l="l" r="r" t="t"/>
            <a:pathLst>
              <a:path extrusionOk="0" h="838200" w="685800">
                <a:moveTo>
                  <a:pt x="0" y="0"/>
                </a:moveTo>
                <a:lnTo>
                  <a:pt x="685799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6"/>
          <p:cNvSpPr/>
          <p:nvPr/>
        </p:nvSpPr>
        <p:spPr>
          <a:xfrm>
            <a:off x="7924798" y="4572000"/>
            <a:ext cx="381000" cy="1143000"/>
          </a:xfrm>
          <a:custGeom>
            <a:rect b="b" l="l" r="r" t="t"/>
            <a:pathLst>
              <a:path extrusionOk="0" h="1143000" w="381000">
                <a:moveTo>
                  <a:pt x="0" y="0"/>
                </a:moveTo>
                <a:lnTo>
                  <a:pt x="380999" y="1142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0999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0999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8000998" y="5715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8000998" y="5715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400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400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7010398" y="4572000"/>
            <a:ext cx="762000" cy="762000"/>
          </a:xfrm>
          <a:custGeom>
            <a:rect b="b" l="l" r="r" t="t"/>
            <a:pathLst>
              <a:path extrusionOk="0" h="762000" w="762000">
                <a:moveTo>
                  <a:pt x="7619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5334000" y="4572000"/>
            <a:ext cx="457200" cy="1219200"/>
          </a:xfrm>
          <a:custGeom>
            <a:rect b="b" l="l" r="r" t="t"/>
            <a:pathLst>
              <a:path extrusionOk="0" h="1219200" w="457200">
                <a:moveTo>
                  <a:pt x="0" y="0"/>
                </a:moveTo>
                <a:lnTo>
                  <a:pt x="457199" y="1219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 txBox="1"/>
          <p:nvPr/>
        </p:nvSpPr>
        <p:spPr>
          <a:xfrm>
            <a:off x="68447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 txBox="1"/>
          <p:nvPr/>
        </p:nvSpPr>
        <p:spPr>
          <a:xfrm>
            <a:off x="6436677" y="5762307"/>
            <a:ext cx="12547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3901440" y="5703252"/>
            <a:ext cx="252095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9060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59" name="Google Shape;359;p16"/>
          <p:cNvSpPr txBox="1"/>
          <p:nvPr/>
        </p:nvSpPr>
        <p:spPr>
          <a:xfrm>
            <a:off x="7178040" y="6205219"/>
            <a:ext cx="15303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60" name="Google Shape;360;p16"/>
          <p:cNvSpPr txBox="1"/>
          <p:nvPr/>
        </p:nvSpPr>
        <p:spPr>
          <a:xfrm>
            <a:off x="5231857" y="1833033"/>
            <a:ext cx="3476625" cy="21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520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10235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X=A	Y=B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892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loves(A,C), 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5639" marR="5080" rtl="0" algn="l">
              <a:lnSpc>
                <a:spcPct val="1172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A=marsellus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361" name="Google Shape;3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type="title"/>
          </p:nvPr>
        </p:nvSpPr>
        <p:spPr>
          <a:xfrm>
            <a:off x="2040453" y="406401"/>
            <a:ext cx="506309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30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367" name="Google Shape;367;p17"/>
          <p:cNvSpPr txBox="1"/>
          <p:nvPr/>
        </p:nvSpPr>
        <p:spPr>
          <a:xfrm>
            <a:off x="990599" y="1752600"/>
            <a:ext cx="2667000" cy="2286000"/>
          </a:xfrm>
          <a:prstGeom prst="rect">
            <a:avLst/>
          </a:prstGeom>
          <a:solidFill>
            <a:srgbClr val="E4E4E4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91440" marR="168275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loves(vincent,mia).  loves(marsellus,mia).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029969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jealous(A,B):-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loves(A,C),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029335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990599" y="4267200"/>
            <a:ext cx="2667000" cy="2286000"/>
          </a:xfrm>
          <a:prstGeom prst="rect">
            <a:avLst/>
          </a:prstGeom>
          <a:solidFill>
            <a:srgbClr val="D6D7FF">
              <a:alpha val="50196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" marR="1092200" rtl="0" algn="l">
              <a:lnSpc>
                <a:spcPct val="119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X=marsellus  Y=vincent;  X=marsellus  Y=marsellus;  no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7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4800598"/>
                </a:moveTo>
                <a:lnTo>
                  <a:pt x="4876798" y="4800598"/>
                </a:lnTo>
                <a:lnTo>
                  <a:pt x="4876798" y="0"/>
                </a:lnTo>
                <a:lnTo>
                  <a:pt x="0" y="0"/>
                </a:lnTo>
                <a:lnTo>
                  <a:pt x="0" y="4800598"/>
                </a:lnTo>
                <a:close/>
              </a:path>
            </a:pathLst>
          </a:custGeom>
          <a:solidFill>
            <a:srgbClr val="D4FE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7"/>
          <p:cNvSpPr/>
          <p:nvPr/>
        </p:nvSpPr>
        <p:spPr>
          <a:xfrm>
            <a:off x="3886200" y="1752600"/>
            <a:ext cx="4876800" cy="4800600"/>
          </a:xfrm>
          <a:custGeom>
            <a:rect b="b" l="l" r="r" t="t"/>
            <a:pathLst>
              <a:path extrusionOk="0" h="4800600" w="4876800">
                <a:moveTo>
                  <a:pt x="0" y="0"/>
                </a:moveTo>
                <a:lnTo>
                  <a:pt x="4876798" y="0"/>
                </a:lnTo>
                <a:lnTo>
                  <a:pt x="4876798" y="4800598"/>
                </a:lnTo>
                <a:lnTo>
                  <a:pt x="0" y="480059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1752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752600" y="457200"/>
                </a:lnTo>
                <a:lnTo>
                  <a:pt x="1782260" y="451211"/>
                </a:lnTo>
                <a:lnTo>
                  <a:pt x="1806481" y="434881"/>
                </a:lnTo>
                <a:lnTo>
                  <a:pt x="1822811" y="410660"/>
                </a:lnTo>
                <a:lnTo>
                  <a:pt x="1828800" y="381000"/>
                </a:lnTo>
                <a:lnTo>
                  <a:pt x="1828800" y="76200"/>
                </a:lnTo>
                <a:lnTo>
                  <a:pt x="1822811" y="46539"/>
                </a:lnTo>
                <a:lnTo>
                  <a:pt x="1806481" y="22318"/>
                </a:lnTo>
                <a:lnTo>
                  <a:pt x="1782260" y="5988"/>
                </a:lnTo>
                <a:lnTo>
                  <a:pt x="1752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7"/>
          <p:cNvSpPr/>
          <p:nvPr/>
        </p:nvSpPr>
        <p:spPr>
          <a:xfrm>
            <a:off x="5714998" y="1905000"/>
            <a:ext cx="1828800" cy="457200"/>
          </a:xfrm>
          <a:custGeom>
            <a:rect b="b" l="l" r="r" t="t"/>
            <a:pathLst>
              <a:path extrusionOk="0" h="457200" w="1828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752599" y="0"/>
                </a:lnTo>
                <a:lnTo>
                  <a:pt x="1782259" y="5988"/>
                </a:lnTo>
                <a:lnTo>
                  <a:pt x="1806480" y="22318"/>
                </a:lnTo>
                <a:lnTo>
                  <a:pt x="1822811" y="46539"/>
                </a:lnTo>
                <a:lnTo>
                  <a:pt x="1828799" y="76199"/>
                </a:lnTo>
                <a:lnTo>
                  <a:pt x="1828799" y="380999"/>
                </a:lnTo>
                <a:lnTo>
                  <a:pt x="1822811" y="410660"/>
                </a:lnTo>
                <a:lnTo>
                  <a:pt x="1806480" y="434881"/>
                </a:lnTo>
                <a:lnTo>
                  <a:pt x="1782259" y="451211"/>
                </a:lnTo>
                <a:lnTo>
                  <a:pt x="1752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7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28956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2895600" y="457200"/>
                </a:lnTo>
                <a:lnTo>
                  <a:pt x="2925260" y="451211"/>
                </a:lnTo>
                <a:lnTo>
                  <a:pt x="2949481" y="434881"/>
                </a:lnTo>
                <a:lnTo>
                  <a:pt x="2965811" y="410660"/>
                </a:lnTo>
                <a:lnTo>
                  <a:pt x="2971800" y="381000"/>
                </a:lnTo>
                <a:lnTo>
                  <a:pt x="2971800" y="76200"/>
                </a:lnTo>
                <a:lnTo>
                  <a:pt x="2965811" y="46539"/>
                </a:lnTo>
                <a:lnTo>
                  <a:pt x="2949481" y="22318"/>
                </a:lnTo>
                <a:lnTo>
                  <a:pt x="2925260" y="5988"/>
                </a:lnTo>
                <a:lnTo>
                  <a:pt x="28956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7"/>
          <p:cNvSpPr/>
          <p:nvPr/>
        </p:nvSpPr>
        <p:spPr>
          <a:xfrm>
            <a:off x="5181598" y="2819400"/>
            <a:ext cx="2971800" cy="457200"/>
          </a:xfrm>
          <a:custGeom>
            <a:rect b="b" l="l" r="r" t="t"/>
            <a:pathLst>
              <a:path extrusionOk="0" h="457200" w="29718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2895599" y="0"/>
                </a:lnTo>
                <a:lnTo>
                  <a:pt x="2925259" y="5988"/>
                </a:lnTo>
                <a:lnTo>
                  <a:pt x="2949480" y="22318"/>
                </a:lnTo>
                <a:lnTo>
                  <a:pt x="2965811" y="46539"/>
                </a:lnTo>
                <a:lnTo>
                  <a:pt x="2971799" y="76199"/>
                </a:lnTo>
                <a:lnTo>
                  <a:pt x="2971799" y="380999"/>
                </a:lnTo>
                <a:lnTo>
                  <a:pt x="2965811" y="410660"/>
                </a:lnTo>
                <a:lnTo>
                  <a:pt x="2949480" y="434881"/>
                </a:lnTo>
                <a:lnTo>
                  <a:pt x="2925259" y="451211"/>
                </a:lnTo>
                <a:lnTo>
                  <a:pt x="28955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7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43433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44063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/>
          <p:nvPr/>
        </p:nvSpPr>
        <p:spPr>
          <a:xfrm>
            <a:off x="6705598" y="2362200"/>
            <a:ext cx="0" cy="457200"/>
          </a:xfrm>
          <a:custGeom>
            <a:rect b="b" l="l" r="r" t="t"/>
            <a:pathLst>
              <a:path extrusionOk="0" h="457200" w="120000">
                <a:moveTo>
                  <a:pt x="0" y="0"/>
                </a:moveTo>
                <a:lnTo>
                  <a:pt x="0" y="457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5562598" y="3276600"/>
            <a:ext cx="990600" cy="838200"/>
          </a:xfrm>
          <a:custGeom>
            <a:rect b="b" l="l" r="r" t="t"/>
            <a:pathLst>
              <a:path extrusionOk="0" h="838200" w="990600">
                <a:moveTo>
                  <a:pt x="990599" y="0"/>
                </a:moveTo>
                <a:lnTo>
                  <a:pt x="0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4419598" y="4572000"/>
            <a:ext cx="838200" cy="762000"/>
          </a:xfrm>
          <a:custGeom>
            <a:rect b="b" l="l" r="r" t="t"/>
            <a:pathLst>
              <a:path extrusionOk="0" h="762000" w="838200">
                <a:moveTo>
                  <a:pt x="8381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7"/>
          <p:cNvSpPr txBox="1"/>
          <p:nvPr/>
        </p:nvSpPr>
        <p:spPr>
          <a:xfrm>
            <a:off x="4663440" y="3360801"/>
            <a:ext cx="1254760" cy="66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A=vincent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6553198" y="3276600"/>
            <a:ext cx="685800" cy="838200"/>
          </a:xfrm>
          <a:custGeom>
            <a:rect b="b" l="l" r="r" t="t"/>
            <a:pathLst>
              <a:path extrusionOk="0" h="838200" w="685800">
                <a:moveTo>
                  <a:pt x="0" y="0"/>
                </a:moveTo>
                <a:lnTo>
                  <a:pt x="685799" y="838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7"/>
          <p:cNvSpPr/>
          <p:nvPr/>
        </p:nvSpPr>
        <p:spPr>
          <a:xfrm>
            <a:off x="7924798" y="4572000"/>
            <a:ext cx="381000" cy="1143000"/>
          </a:xfrm>
          <a:custGeom>
            <a:rect b="b" l="l" r="r" t="t"/>
            <a:pathLst>
              <a:path extrusionOk="0" h="1143000" w="381000">
                <a:moveTo>
                  <a:pt x="0" y="0"/>
                </a:moveTo>
                <a:lnTo>
                  <a:pt x="380999" y="1142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7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7"/>
          <p:cNvSpPr/>
          <p:nvPr/>
        </p:nvSpPr>
        <p:spPr>
          <a:xfrm>
            <a:off x="6705598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7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533400" y="457200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7"/>
          <p:cNvSpPr/>
          <p:nvPr/>
        </p:nvSpPr>
        <p:spPr>
          <a:xfrm>
            <a:off x="4038600" y="5334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7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0999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0999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7"/>
          <p:cNvSpPr/>
          <p:nvPr/>
        </p:nvSpPr>
        <p:spPr>
          <a:xfrm>
            <a:off x="5486398" y="57912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399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3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8000998" y="5715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5334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199"/>
                </a:lnTo>
                <a:lnTo>
                  <a:pt x="533400" y="457199"/>
                </a:lnTo>
                <a:lnTo>
                  <a:pt x="563060" y="451211"/>
                </a:lnTo>
                <a:lnTo>
                  <a:pt x="587281" y="434881"/>
                </a:lnTo>
                <a:lnTo>
                  <a:pt x="603611" y="410660"/>
                </a:lnTo>
                <a:lnTo>
                  <a:pt x="609600" y="381000"/>
                </a:lnTo>
                <a:lnTo>
                  <a:pt x="609600" y="76200"/>
                </a:lnTo>
                <a:lnTo>
                  <a:pt x="603611" y="46539"/>
                </a:lnTo>
                <a:lnTo>
                  <a:pt x="587281" y="22318"/>
                </a:lnTo>
                <a:lnTo>
                  <a:pt x="563060" y="5988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8000998" y="5715000"/>
            <a:ext cx="609600" cy="457200"/>
          </a:xfrm>
          <a:custGeom>
            <a:rect b="b" l="l" r="r" t="t"/>
            <a:pathLst>
              <a:path extrusionOk="0" h="457200" w="6096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533400" y="0"/>
                </a:lnTo>
                <a:lnTo>
                  <a:pt x="563060" y="5988"/>
                </a:lnTo>
                <a:lnTo>
                  <a:pt x="587281" y="22318"/>
                </a:lnTo>
                <a:lnTo>
                  <a:pt x="603611" y="46539"/>
                </a:lnTo>
                <a:lnTo>
                  <a:pt x="609599" y="76199"/>
                </a:lnTo>
                <a:lnTo>
                  <a:pt x="609599" y="380999"/>
                </a:lnTo>
                <a:lnTo>
                  <a:pt x="603611" y="410660"/>
                </a:lnTo>
                <a:lnTo>
                  <a:pt x="587281" y="434881"/>
                </a:lnTo>
                <a:lnTo>
                  <a:pt x="563060" y="451211"/>
                </a:lnTo>
                <a:lnTo>
                  <a:pt x="533400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7010398" y="4572000"/>
            <a:ext cx="762000" cy="762000"/>
          </a:xfrm>
          <a:custGeom>
            <a:rect b="b" l="l" r="r" t="t"/>
            <a:pathLst>
              <a:path extrusionOk="0" h="762000" w="762000">
                <a:moveTo>
                  <a:pt x="761999" y="0"/>
                </a:moveTo>
                <a:lnTo>
                  <a:pt x="0" y="7619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7"/>
          <p:cNvSpPr/>
          <p:nvPr/>
        </p:nvSpPr>
        <p:spPr>
          <a:xfrm>
            <a:off x="5334000" y="4572000"/>
            <a:ext cx="457200" cy="1219200"/>
          </a:xfrm>
          <a:custGeom>
            <a:rect b="b" l="l" r="r" t="t"/>
            <a:pathLst>
              <a:path extrusionOk="0" h="1219200" w="457200">
                <a:moveTo>
                  <a:pt x="0" y="0"/>
                </a:moveTo>
                <a:lnTo>
                  <a:pt x="457199" y="1219199"/>
                </a:lnTo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7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1828800" y="0"/>
                </a:moveTo>
                <a:lnTo>
                  <a:pt x="76200" y="0"/>
                </a:lnTo>
                <a:lnTo>
                  <a:pt x="46539" y="5988"/>
                </a:lnTo>
                <a:lnTo>
                  <a:pt x="22318" y="22318"/>
                </a:lnTo>
                <a:lnTo>
                  <a:pt x="5988" y="46539"/>
                </a:lnTo>
                <a:lnTo>
                  <a:pt x="0" y="76200"/>
                </a:lnTo>
                <a:lnTo>
                  <a:pt x="0" y="381000"/>
                </a:lnTo>
                <a:lnTo>
                  <a:pt x="5988" y="410660"/>
                </a:lnTo>
                <a:lnTo>
                  <a:pt x="22318" y="434881"/>
                </a:lnTo>
                <a:lnTo>
                  <a:pt x="46539" y="451211"/>
                </a:lnTo>
                <a:lnTo>
                  <a:pt x="76200" y="457200"/>
                </a:lnTo>
                <a:lnTo>
                  <a:pt x="1828800" y="457200"/>
                </a:lnTo>
                <a:lnTo>
                  <a:pt x="1858460" y="451211"/>
                </a:lnTo>
                <a:lnTo>
                  <a:pt x="1882681" y="434881"/>
                </a:lnTo>
                <a:lnTo>
                  <a:pt x="1899011" y="410660"/>
                </a:lnTo>
                <a:lnTo>
                  <a:pt x="1905000" y="381000"/>
                </a:lnTo>
                <a:lnTo>
                  <a:pt x="1905000" y="76200"/>
                </a:lnTo>
                <a:lnTo>
                  <a:pt x="1899011" y="46539"/>
                </a:lnTo>
                <a:lnTo>
                  <a:pt x="1882681" y="22318"/>
                </a:lnTo>
                <a:lnTo>
                  <a:pt x="1858460" y="5988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"/>
          <p:cNvSpPr/>
          <p:nvPr/>
        </p:nvSpPr>
        <p:spPr>
          <a:xfrm>
            <a:off x="6781798" y="4114800"/>
            <a:ext cx="1905000" cy="457200"/>
          </a:xfrm>
          <a:custGeom>
            <a:rect b="b" l="l" r="r" t="t"/>
            <a:pathLst>
              <a:path extrusionOk="0" h="457200" w="1905000">
                <a:moveTo>
                  <a:pt x="0" y="76199"/>
                </a:moveTo>
                <a:lnTo>
                  <a:pt x="5988" y="46539"/>
                </a:lnTo>
                <a:lnTo>
                  <a:pt x="22318" y="22318"/>
                </a:lnTo>
                <a:lnTo>
                  <a:pt x="46539" y="5988"/>
                </a:lnTo>
                <a:lnTo>
                  <a:pt x="76199" y="0"/>
                </a:lnTo>
                <a:lnTo>
                  <a:pt x="1828799" y="0"/>
                </a:lnTo>
                <a:lnTo>
                  <a:pt x="1858460" y="5988"/>
                </a:lnTo>
                <a:lnTo>
                  <a:pt x="1882681" y="22318"/>
                </a:lnTo>
                <a:lnTo>
                  <a:pt x="1899011" y="46539"/>
                </a:lnTo>
                <a:lnTo>
                  <a:pt x="1904999" y="76199"/>
                </a:lnTo>
                <a:lnTo>
                  <a:pt x="1904999" y="380999"/>
                </a:lnTo>
                <a:lnTo>
                  <a:pt x="1899011" y="410660"/>
                </a:lnTo>
                <a:lnTo>
                  <a:pt x="1882681" y="434881"/>
                </a:lnTo>
                <a:lnTo>
                  <a:pt x="1858460" y="451211"/>
                </a:lnTo>
                <a:lnTo>
                  <a:pt x="1828799" y="457199"/>
                </a:lnTo>
                <a:lnTo>
                  <a:pt x="76199" y="457199"/>
                </a:lnTo>
                <a:lnTo>
                  <a:pt x="46539" y="451211"/>
                </a:lnTo>
                <a:lnTo>
                  <a:pt x="22318" y="434881"/>
                </a:lnTo>
                <a:lnTo>
                  <a:pt x="5988" y="410660"/>
                </a:lnTo>
                <a:lnTo>
                  <a:pt x="0" y="380999"/>
                </a:lnTo>
                <a:lnTo>
                  <a:pt x="0" y="76199"/>
                </a:lnTo>
                <a:close/>
              </a:path>
            </a:pathLst>
          </a:custGeom>
          <a:noFill/>
          <a:ln cap="flat" cmpd="sng" w="22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6844757" y="4178300"/>
            <a:ext cx="17913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loves(B,mia).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7"/>
          <p:cNvSpPr txBox="1"/>
          <p:nvPr/>
        </p:nvSpPr>
        <p:spPr>
          <a:xfrm>
            <a:off x="6436677" y="5762307"/>
            <a:ext cx="12547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3901440" y="5703252"/>
            <a:ext cx="2520950" cy="81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B=vincent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990600" marR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9" name="Google Shape;399;p17"/>
          <p:cNvSpPr txBox="1"/>
          <p:nvPr/>
        </p:nvSpPr>
        <p:spPr>
          <a:xfrm>
            <a:off x="7178040" y="6205219"/>
            <a:ext cx="15303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B=marsellus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00" name="Google Shape;400;p17"/>
          <p:cNvSpPr txBox="1"/>
          <p:nvPr/>
        </p:nvSpPr>
        <p:spPr>
          <a:xfrm>
            <a:off x="5231857" y="1833033"/>
            <a:ext cx="3476625" cy="21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0" lvl="0" marL="520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jealous(X,Y).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10235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X=A	Y=B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8928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?- loves(A,C), loves(B,C).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45639" marR="5080" rtl="0" algn="l">
              <a:lnSpc>
                <a:spcPct val="117200"/>
              </a:lnSpc>
              <a:spcBef>
                <a:spcPts val="11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A=marsellus  C=mia</a:t>
            </a:r>
            <a:endParaRPr sz="18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descr="A close up of text on a black background&#10;&#10;Description automatically generated" id="401" name="Google Shape;4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3984799cd_0_0"/>
          <p:cNvSpPr txBox="1"/>
          <p:nvPr>
            <p:ph type="title"/>
          </p:nvPr>
        </p:nvSpPr>
        <p:spPr>
          <a:xfrm>
            <a:off x="2040453" y="406401"/>
            <a:ext cx="5063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Unification example:</a:t>
            </a:r>
            <a:endParaRPr/>
          </a:p>
        </p:txBody>
      </p:sp>
      <p:sp>
        <p:nvSpPr>
          <p:cNvPr id="407" name="Google Shape;407;g143984799cd_0_0"/>
          <p:cNvSpPr txBox="1"/>
          <p:nvPr>
            <p:ph idx="1" type="body"/>
          </p:nvPr>
        </p:nvSpPr>
        <p:spPr>
          <a:xfrm>
            <a:off x="1269250" y="1577450"/>
            <a:ext cx="6919500" cy="27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word(determiner,a).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word(determiner,every).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word(noun,criminal).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word(noun,big_kahuna_burger).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word(verb,eats).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word(verb,likes).</a:t>
            </a:r>
            <a:endParaRPr/>
          </a:p>
        </p:txBody>
      </p:sp>
      <p:sp>
        <p:nvSpPr>
          <p:cNvPr id="408" name="Google Shape;408;g143984799cd_0_0"/>
          <p:cNvSpPr txBox="1"/>
          <p:nvPr/>
        </p:nvSpPr>
        <p:spPr>
          <a:xfrm>
            <a:off x="1296525" y="4804000"/>
            <a:ext cx="68922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sentence(Word1,Word2,Word3,Word4,Word5):-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word(determiner,Word1),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word(noun,Word2),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word(verb,Word3),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word(determiner,Word4),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word(noun,Word5).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43984799cd_0_7"/>
          <p:cNvSpPr txBox="1"/>
          <p:nvPr>
            <p:ph type="title"/>
          </p:nvPr>
        </p:nvSpPr>
        <p:spPr>
          <a:xfrm>
            <a:off x="2040453" y="406401"/>
            <a:ext cx="5063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43984799cd_0_7"/>
          <p:cNvSpPr txBox="1"/>
          <p:nvPr>
            <p:ph idx="1" type="body"/>
          </p:nvPr>
        </p:nvSpPr>
        <p:spPr>
          <a:xfrm>
            <a:off x="1296525" y="1577350"/>
            <a:ext cx="7465500" cy="196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sentence(every,criminal,eats,a,big_kahuna_burger).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sentence(every,criminal,likes,a,big_kahuna_burger).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sentence(a,criminal,eats,a,big_kahuna_burger).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sentence(a,criminal,likes,a,big_kahuna_burger).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sentence(every,big_kahuna_burger,likes,a,criminal).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90599" y="1752599"/>
            <a:ext cx="7772399" cy="4876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990599" y="1752600"/>
            <a:ext cx="7772400" cy="4876800"/>
          </a:xfrm>
          <a:custGeom>
            <a:rect b="b" l="l" r="r" t="t"/>
            <a:pathLst>
              <a:path extrusionOk="0" h="4876800" w="7772400">
                <a:moveTo>
                  <a:pt x="0" y="812815"/>
                </a:moveTo>
                <a:lnTo>
                  <a:pt x="1379" y="765056"/>
                </a:lnTo>
                <a:lnTo>
                  <a:pt x="5468" y="718024"/>
                </a:lnTo>
                <a:lnTo>
                  <a:pt x="12189" y="671794"/>
                </a:lnTo>
                <a:lnTo>
                  <a:pt x="21467" y="626444"/>
                </a:lnTo>
                <a:lnTo>
                  <a:pt x="33224" y="582049"/>
                </a:lnTo>
                <a:lnTo>
                  <a:pt x="47386" y="538686"/>
                </a:lnTo>
                <a:lnTo>
                  <a:pt x="63875" y="496431"/>
                </a:lnTo>
                <a:lnTo>
                  <a:pt x="82615" y="455359"/>
                </a:lnTo>
                <a:lnTo>
                  <a:pt x="103531" y="415549"/>
                </a:lnTo>
                <a:lnTo>
                  <a:pt x="126545" y="377074"/>
                </a:lnTo>
                <a:lnTo>
                  <a:pt x="151582" y="340013"/>
                </a:lnTo>
                <a:lnTo>
                  <a:pt x="178566" y="304440"/>
                </a:lnTo>
                <a:lnTo>
                  <a:pt x="207420" y="270433"/>
                </a:lnTo>
                <a:lnTo>
                  <a:pt x="238068" y="238068"/>
                </a:lnTo>
                <a:lnTo>
                  <a:pt x="270433" y="207420"/>
                </a:lnTo>
                <a:lnTo>
                  <a:pt x="304440" y="178566"/>
                </a:lnTo>
                <a:lnTo>
                  <a:pt x="340013" y="151582"/>
                </a:lnTo>
                <a:lnTo>
                  <a:pt x="377074" y="126545"/>
                </a:lnTo>
                <a:lnTo>
                  <a:pt x="415549" y="103531"/>
                </a:lnTo>
                <a:lnTo>
                  <a:pt x="455360" y="82615"/>
                </a:lnTo>
                <a:lnTo>
                  <a:pt x="496431" y="63875"/>
                </a:lnTo>
                <a:lnTo>
                  <a:pt x="538686" y="47386"/>
                </a:lnTo>
                <a:lnTo>
                  <a:pt x="582049" y="33224"/>
                </a:lnTo>
                <a:lnTo>
                  <a:pt x="626444" y="21467"/>
                </a:lnTo>
                <a:lnTo>
                  <a:pt x="671794" y="12189"/>
                </a:lnTo>
                <a:lnTo>
                  <a:pt x="718024" y="5468"/>
                </a:lnTo>
                <a:lnTo>
                  <a:pt x="765056" y="1379"/>
                </a:lnTo>
                <a:lnTo>
                  <a:pt x="812815" y="0"/>
                </a:lnTo>
                <a:lnTo>
                  <a:pt x="6959582" y="0"/>
                </a:lnTo>
                <a:lnTo>
                  <a:pt x="7007341" y="1379"/>
                </a:lnTo>
                <a:lnTo>
                  <a:pt x="7054373" y="5468"/>
                </a:lnTo>
                <a:lnTo>
                  <a:pt x="7100603" y="12189"/>
                </a:lnTo>
                <a:lnTo>
                  <a:pt x="7145953" y="21467"/>
                </a:lnTo>
                <a:lnTo>
                  <a:pt x="7190348" y="33224"/>
                </a:lnTo>
                <a:lnTo>
                  <a:pt x="7233711" y="47386"/>
                </a:lnTo>
                <a:lnTo>
                  <a:pt x="7275966" y="63875"/>
                </a:lnTo>
                <a:lnTo>
                  <a:pt x="7317038" y="82615"/>
                </a:lnTo>
                <a:lnTo>
                  <a:pt x="7356848" y="103531"/>
                </a:lnTo>
                <a:lnTo>
                  <a:pt x="7395323" y="126545"/>
                </a:lnTo>
                <a:lnTo>
                  <a:pt x="7432384" y="151582"/>
                </a:lnTo>
                <a:lnTo>
                  <a:pt x="7467957" y="178566"/>
                </a:lnTo>
                <a:lnTo>
                  <a:pt x="7501964" y="207420"/>
                </a:lnTo>
                <a:lnTo>
                  <a:pt x="7534329" y="238068"/>
                </a:lnTo>
                <a:lnTo>
                  <a:pt x="7564977" y="270433"/>
                </a:lnTo>
                <a:lnTo>
                  <a:pt x="7593831" y="304440"/>
                </a:lnTo>
                <a:lnTo>
                  <a:pt x="7620815" y="340013"/>
                </a:lnTo>
                <a:lnTo>
                  <a:pt x="7645852" y="377074"/>
                </a:lnTo>
                <a:lnTo>
                  <a:pt x="7668866" y="415549"/>
                </a:lnTo>
                <a:lnTo>
                  <a:pt x="7689782" y="455359"/>
                </a:lnTo>
                <a:lnTo>
                  <a:pt x="7708522" y="496431"/>
                </a:lnTo>
                <a:lnTo>
                  <a:pt x="7725011" y="538686"/>
                </a:lnTo>
                <a:lnTo>
                  <a:pt x="7739173" y="582049"/>
                </a:lnTo>
                <a:lnTo>
                  <a:pt x="7750930" y="626444"/>
                </a:lnTo>
                <a:lnTo>
                  <a:pt x="7760208" y="671794"/>
                </a:lnTo>
                <a:lnTo>
                  <a:pt x="7766929" y="718024"/>
                </a:lnTo>
                <a:lnTo>
                  <a:pt x="7771018" y="765056"/>
                </a:lnTo>
                <a:lnTo>
                  <a:pt x="7772398" y="812815"/>
                </a:lnTo>
                <a:lnTo>
                  <a:pt x="7772398" y="4063982"/>
                </a:lnTo>
                <a:lnTo>
                  <a:pt x="7771018" y="4111741"/>
                </a:lnTo>
                <a:lnTo>
                  <a:pt x="7766929" y="4158774"/>
                </a:lnTo>
                <a:lnTo>
                  <a:pt x="7760208" y="4205003"/>
                </a:lnTo>
                <a:lnTo>
                  <a:pt x="7750930" y="4250354"/>
                </a:lnTo>
                <a:lnTo>
                  <a:pt x="7739173" y="4294748"/>
                </a:lnTo>
                <a:lnTo>
                  <a:pt x="7725011" y="4338112"/>
                </a:lnTo>
                <a:lnTo>
                  <a:pt x="7708522" y="4380367"/>
                </a:lnTo>
                <a:lnTo>
                  <a:pt x="7689782" y="4421438"/>
                </a:lnTo>
                <a:lnTo>
                  <a:pt x="7668866" y="4461249"/>
                </a:lnTo>
                <a:lnTo>
                  <a:pt x="7645852" y="4499723"/>
                </a:lnTo>
                <a:lnTo>
                  <a:pt x="7620815" y="4536785"/>
                </a:lnTo>
                <a:lnTo>
                  <a:pt x="7593831" y="4572357"/>
                </a:lnTo>
                <a:lnTo>
                  <a:pt x="7564977" y="4606364"/>
                </a:lnTo>
                <a:lnTo>
                  <a:pt x="7534329" y="4638730"/>
                </a:lnTo>
                <a:lnTo>
                  <a:pt x="7501964" y="4669378"/>
                </a:lnTo>
                <a:lnTo>
                  <a:pt x="7467957" y="4698232"/>
                </a:lnTo>
                <a:lnTo>
                  <a:pt x="7432384" y="4725215"/>
                </a:lnTo>
                <a:lnTo>
                  <a:pt x="7395323" y="4750253"/>
                </a:lnTo>
                <a:lnTo>
                  <a:pt x="7356848" y="4773267"/>
                </a:lnTo>
                <a:lnTo>
                  <a:pt x="7317038" y="4794183"/>
                </a:lnTo>
                <a:lnTo>
                  <a:pt x="7275966" y="4812923"/>
                </a:lnTo>
                <a:lnTo>
                  <a:pt x="7233711" y="4829412"/>
                </a:lnTo>
                <a:lnTo>
                  <a:pt x="7190348" y="4843574"/>
                </a:lnTo>
                <a:lnTo>
                  <a:pt x="7145953" y="4855331"/>
                </a:lnTo>
                <a:lnTo>
                  <a:pt x="7100603" y="4864609"/>
                </a:lnTo>
                <a:lnTo>
                  <a:pt x="7054373" y="4871330"/>
                </a:lnTo>
                <a:lnTo>
                  <a:pt x="7007341" y="4875418"/>
                </a:lnTo>
                <a:lnTo>
                  <a:pt x="6959582" y="4876798"/>
                </a:lnTo>
                <a:lnTo>
                  <a:pt x="812815" y="4876798"/>
                </a:lnTo>
                <a:lnTo>
                  <a:pt x="765056" y="4875418"/>
                </a:lnTo>
                <a:lnTo>
                  <a:pt x="718024" y="4871330"/>
                </a:lnTo>
                <a:lnTo>
                  <a:pt x="671794" y="4864609"/>
                </a:lnTo>
                <a:lnTo>
                  <a:pt x="626444" y="4855331"/>
                </a:lnTo>
                <a:lnTo>
                  <a:pt x="582049" y="4843574"/>
                </a:lnTo>
                <a:lnTo>
                  <a:pt x="538686" y="4829412"/>
                </a:lnTo>
                <a:lnTo>
                  <a:pt x="496431" y="4812923"/>
                </a:lnTo>
                <a:lnTo>
                  <a:pt x="455360" y="4794183"/>
                </a:lnTo>
                <a:lnTo>
                  <a:pt x="415549" y="4773267"/>
                </a:lnTo>
                <a:lnTo>
                  <a:pt x="377074" y="4750253"/>
                </a:lnTo>
                <a:lnTo>
                  <a:pt x="340013" y="4725215"/>
                </a:lnTo>
                <a:lnTo>
                  <a:pt x="304440" y="4698232"/>
                </a:lnTo>
                <a:lnTo>
                  <a:pt x="270433" y="4669378"/>
                </a:lnTo>
                <a:lnTo>
                  <a:pt x="238068" y="4638730"/>
                </a:lnTo>
                <a:lnTo>
                  <a:pt x="207420" y="4606364"/>
                </a:lnTo>
                <a:lnTo>
                  <a:pt x="178566" y="4572357"/>
                </a:lnTo>
                <a:lnTo>
                  <a:pt x="151582" y="4536785"/>
                </a:lnTo>
                <a:lnTo>
                  <a:pt x="126545" y="4499723"/>
                </a:lnTo>
                <a:lnTo>
                  <a:pt x="103531" y="4461249"/>
                </a:lnTo>
                <a:lnTo>
                  <a:pt x="82615" y="4421438"/>
                </a:lnTo>
                <a:lnTo>
                  <a:pt x="63875" y="4380367"/>
                </a:lnTo>
                <a:lnTo>
                  <a:pt x="47386" y="4338112"/>
                </a:lnTo>
                <a:lnTo>
                  <a:pt x="33224" y="4294748"/>
                </a:lnTo>
                <a:lnTo>
                  <a:pt x="21467" y="4250354"/>
                </a:lnTo>
                <a:lnTo>
                  <a:pt x="12189" y="4205003"/>
                </a:lnTo>
                <a:lnTo>
                  <a:pt x="5468" y="4158774"/>
                </a:lnTo>
                <a:lnTo>
                  <a:pt x="1379" y="4111741"/>
                </a:lnTo>
                <a:lnTo>
                  <a:pt x="0" y="4063982"/>
                </a:lnTo>
                <a:lnTo>
                  <a:pt x="0" y="812815"/>
                </a:lnTo>
                <a:close/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4917438" y="2014220"/>
            <a:ext cx="9455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713989" y="3766820"/>
            <a:ext cx="11290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Simple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4001393" y="3766820"/>
            <a:ext cx="9455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187438" y="3766820"/>
            <a:ext cx="13131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Complex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658777" y="3766820"/>
            <a:ext cx="9455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Terms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3905129" y="2438400"/>
            <a:ext cx="1429385" cy="1278890"/>
          </a:xfrm>
          <a:custGeom>
            <a:rect b="b" l="l" r="r" t="t"/>
            <a:pathLst>
              <a:path extrusionOk="0" h="1278889" w="1429385">
                <a:moveTo>
                  <a:pt x="1428870" y="0"/>
                </a:moveTo>
                <a:lnTo>
                  <a:pt x="0" y="1278463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3886200" y="3654596"/>
            <a:ext cx="82550" cy="79375"/>
          </a:xfrm>
          <a:custGeom>
            <a:rect b="b" l="l" r="r" t="t"/>
            <a:pathLst>
              <a:path extrusionOk="0" h="79375" w="82550">
                <a:moveTo>
                  <a:pt x="31382" y="0"/>
                </a:moveTo>
                <a:lnTo>
                  <a:pt x="0" y="79203"/>
                </a:lnTo>
                <a:lnTo>
                  <a:pt x="82191" y="56788"/>
                </a:lnTo>
                <a:lnTo>
                  <a:pt x="313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334000" y="2438400"/>
            <a:ext cx="2036445" cy="1282065"/>
          </a:xfrm>
          <a:custGeom>
            <a:rect b="b" l="l" r="r" t="t"/>
            <a:pathLst>
              <a:path extrusionOk="0" h="1282064" w="2036445">
                <a:moveTo>
                  <a:pt x="0" y="0"/>
                </a:moveTo>
                <a:lnTo>
                  <a:pt x="2035905" y="1281866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306616" y="3660959"/>
            <a:ext cx="85090" cy="73025"/>
          </a:xfrm>
          <a:custGeom>
            <a:rect b="b" l="l" r="r" t="t"/>
            <a:pathLst>
              <a:path extrusionOk="0" h="73025" w="85090">
                <a:moveTo>
                  <a:pt x="40600" y="0"/>
                </a:moveTo>
                <a:lnTo>
                  <a:pt x="0" y="64481"/>
                </a:lnTo>
                <a:lnTo>
                  <a:pt x="84782" y="72840"/>
                </a:lnTo>
                <a:lnTo>
                  <a:pt x="40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666239" y="4833620"/>
            <a:ext cx="16808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Constants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028440" y="4833620"/>
            <a:ext cx="168084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Variables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259839" y="5976620"/>
            <a:ext cx="9455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Atoms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898139" y="5976620"/>
            <a:ext cx="13131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Numbers</a:t>
            </a:r>
            <a:endParaRPr sz="24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12166" y="4114800"/>
            <a:ext cx="1045844" cy="672465"/>
          </a:xfrm>
          <a:custGeom>
            <a:rect b="b" l="l" r="r" t="t"/>
            <a:pathLst>
              <a:path extrusionOk="0" h="672464" w="1045845">
                <a:moveTo>
                  <a:pt x="1045433" y="0"/>
                </a:moveTo>
                <a:lnTo>
                  <a:pt x="0" y="672064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590800" y="4727345"/>
            <a:ext cx="85090" cy="73660"/>
          </a:xfrm>
          <a:custGeom>
            <a:rect b="b" l="l" r="r" t="t"/>
            <a:pathLst>
              <a:path extrusionOk="0" h="73660" w="85089">
                <a:moveTo>
                  <a:pt x="43494" y="0"/>
                </a:moveTo>
                <a:lnTo>
                  <a:pt x="0" y="73254"/>
                </a:lnTo>
                <a:lnTo>
                  <a:pt x="84700" y="64098"/>
                </a:lnTo>
                <a:lnTo>
                  <a:pt x="434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694360" y="5181600"/>
            <a:ext cx="820419" cy="820419"/>
          </a:xfrm>
          <a:custGeom>
            <a:rect b="b" l="l" r="r" t="t"/>
            <a:pathLst>
              <a:path extrusionOk="0" h="820420" w="820419">
                <a:moveTo>
                  <a:pt x="820239" y="0"/>
                </a:moveTo>
                <a:lnTo>
                  <a:pt x="0" y="820239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76400" y="5938977"/>
            <a:ext cx="81280" cy="81280"/>
          </a:xfrm>
          <a:custGeom>
            <a:rect b="b" l="l" r="r" t="t"/>
            <a:pathLst>
              <a:path extrusionOk="0" h="81279" w="81280">
                <a:moveTo>
                  <a:pt x="26940" y="0"/>
                </a:moveTo>
                <a:lnTo>
                  <a:pt x="0" y="80822"/>
                </a:lnTo>
                <a:lnTo>
                  <a:pt x="80822" y="53881"/>
                </a:lnTo>
                <a:lnTo>
                  <a:pt x="2694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657600" y="4114800"/>
            <a:ext cx="894080" cy="670560"/>
          </a:xfrm>
          <a:custGeom>
            <a:rect b="b" l="l" r="r" t="t"/>
            <a:pathLst>
              <a:path extrusionOk="0" h="670560" w="894079">
                <a:moveTo>
                  <a:pt x="0" y="0"/>
                </a:moveTo>
                <a:lnTo>
                  <a:pt x="894079" y="67056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488179" y="4724400"/>
            <a:ext cx="83820" cy="76200"/>
          </a:xfrm>
          <a:custGeom>
            <a:rect b="b" l="l" r="r" t="t"/>
            <a:pathLst>
              <a:path extrusionOk="0" h="76200" w="8382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514600" y="5181600"/>
            <a:ext cx="895985" cy="821055"/>
          </a:xfrm>
          <a:custGeom>
            <a:rect b="b" l="l" r="r" t="t"/>
            <a:pathLst>
              <a:path extrusionOk="0" h="821054" w="895985">
                <a:moveTo>
                  <a:pt x="0" y="0"/>
                </a:moveTo>
                <a:lnTo>
                  <a:pt x="895676" y="821036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347083" y="5940224"/>
            <a:ext cx="81915" cy="80010"/>
          </a:xfrm>
          <a:custGeom>
            <a:rect b="b" l="l" r="r" t="t"/>
            <a:pathLst>
              <a:path extrusionOk="0" h="80010" w="81914">
                <a:moveTo>
                  <a:pt x="51489" y="0"/>
                </a:moveTo>
                <a:lnTo>
                  <a:pt x="0" y="56171"/>
                </a:lnTo>
                <a:lnTo>
                  <a:pt x="81916" y="79575"/>
                </a:lnTo>
                <a:lnTo>
                  <a:pt x="51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2317263" y="375921"/>
            <a:ext cx="54292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Recall Prolog Terms</a:t>
            </a:r>
            <a:endParaRPr sz="4400"/>
          </a:p>
        </p:txBody>
      </p:sp>
      <p:pic>
        <p:nvPicPr>
          <p:cNvPr descr="A close up of text on a black background&#10;&#10;Description automatically generated" id="104" name="Google Shape;10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fdf4545771_0_0"/>
          <p:cNvSpPr txBox="1"/>
          <p:nvPr>
            <p:ph type="title"/>
          </p:nvPr>
        </p:nvSpPr>
        <p:spPr>
          <a:xfrm>
            <a:off x="2040453" y="406401"/>
            <a:ext cx="5063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fdf4545771_0_0"/>
          <p:cNvSpPr txBox="1"/>
          <p:nvPr>
            <p:ph idx="1" type="body"/>
          </p:nvPr>
        </p:nvSpPr>
        <p:spPr>
          <a:xfrm>
            <a:off x="457200" y="1577340"/>
            <a:ext cx="3977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fdf4545771_0_0"/>
          <p:cNvSpPr txBox="1"/>
          <p:nvPr>
            <p:ph idx="2" type="body"/>
          </p:nvPr>
        </p:nvSpPr>
        <p:spPr>
          <a:xfrm>
            <a:off x="4709160" y="1577340"/>
            <a:ext cx="39777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gfdf45457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3559480"/>
            <a:ext cx="6457950" cy="10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fdf454577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25" y="3190850"/>
            <a:ext cx="6791950" cy="18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115" name="Google Shape;115;p3"/>
          <p:cNvSpPr txBox="1"/>
          <p:nvPr/>
        </p:nvSpPr>
        <p:spPr>
          <a:xfrm>
            <a:off x="916939" y="2116981"/>
            <a:ext cx="7884159" cy="2483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definition – two terms unify: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just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are the same term, or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5080" rtl="0" algn="just">
              <a:lnSpc>
                <a:spcPct val="100099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contain variables that can be uniformly  instantiated with terms in such a way that the  resulting terms are equal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127" name="Google Shape;127;p4"/>
          <p:cNvSpPr txBox="1"/>
          <p:nvPr/>
        </p:nvSpPr>
        <p:spPr>
          <a:xfrm>
            <a:off x="916939" y="1541489"/>
            <a:ext cx="6558280" cy="21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139" name="Google Shape;139;p5"/>
          <p:cNvSpPr txBox="1"/>
          <p:nvPr/>
        </p:nvSpPr>
        <p:spPr>
          <a:xfrm>
            <a:off x="916939" y="1541489"/>
            <a:ext cx="7763509" cy="432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also means that: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vincent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woman(jody)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unify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228599" y="457199"/>
            <a:ext cx="6553199" cy="30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448298" y="838199"/>
            <a:ext cx="0" cy="8077200"/>
          </a:xfrm>
          <a:custGeom>
            <a:rect b="b" l="l" r="r" t="t"/>
            <a:pathLst>
              <a:path extrusionOk="0" h="8077200" w="120000">
                <a:moveTo>
                  <a:pt x="0" y="0"/>
                </a:moveTo>
                <a:lnTo>
                  <a:pt x="0" y="8077198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410198" y="838199"/>
            <a:ext cx="76200" cy="8077200"/>
          </a:xfrm>
          <a:custGeom>
            <a:rect b="b" l="l" r="r" t="t"/>
            <a:pathLst>
              <a:path extrusionOk="0" h="8077200" w="76200">
                <a:moveTo>
                  <a:pt x="76200" y="0"/>
                </a:moveTo>
                <a:lnTo>
                  <a:pt x="76200" y="8077197"/>
                </a:lnTo>
                <a:lnTo>
                  <a:pt x="0" y="8077197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5448298" y="0"/>
            <a:ext cx="0" cy="381000"/>
          </a:xfrm>
          <a:custGeom>
            <a:rect b="b" l="l" r="r" t="t"/>
            <a:pathLst>
              <a:path extrusionOk="0" h="381000" w="12000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410198" y="0"/>
            <a:ext cx="76200" cy="381000"/>
          </a:xfrm>
          <a:custGeom>
            <a:rect b="b" l="l" r="r" t="t"/>
            <a:pathLst>
              <a:path extrusionOk="0" h="381000" w="76200">
                <a:moveTo>
                  <a:pt x="76200" y="0"/>
                </a:moveTo>
                <a:lnTo>
                  <a:pt x="76200" y="380999"/>
                </a:lnTo>
                <a:lnTo>
                  <a:pt x="0" y="380999"/>
                </a:lnTo>
                <a:lnTo>
                  <a:pt x="0" y="0"/>
                </a:lnTo>
                <a:lnTo>
                  <a:pt x="7620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978389" y="1573088"/>
            <a:ext cx="291084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41DAA"/>
                </a:solidFill>
                <a:latin typeface="Arial"/>
                <a:ea typeface="Arial"/>
                <a:cs typeface="Arial"/>
                <a:sym typeface="Arial"/>
              </a:rPr>
              <a:t>Unification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 txBox="1"/>
          <p:nvPr/>
        </p:nvSpPr>
        <p:spPr>
          <a:xfrm rot="5400000">
            <a:off x="4862433" y="761364"/>
            <a:ext cx="16827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122916" y="2591544"/>
            <a:ext cx="4025265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35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the terms: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 rot="-2484964">
            <a:off x="4336686" y="1237932"/>
            <a:ext cx="15049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122916" y="3306748"/>
            <a:ext cx="1666239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166" name="Google Shape;166;p7"/>
          <p:cNvSpPr txBox="1"/>
          <p:nvPr/>
        </p:nvSpPr>
        <p:spPr>
          <a:xfrm>
            <a:off x="916939" y="1541489"/>
            <a:ext cx="5314315" cy="1619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the terms: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woman(Z)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3575518" y="375921"/>
            <a:ext cx="29108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Unification</a:t>
            </a:r>
            <a:endParaRPr sz="4400"/>
          </a:p>
        </p:txBody>
      </p:sp>
      <p:sp>
        <p:nvSpPr>
          <p:cNvPr id="178" name="Google Shape;178;p8"/>
          <p:cNvSpPr txBox="1"/>
          <p:nvPr/>
        </p:nvSpPr>
        <p:spPr>
          <a:xfrm>
            <a:off x="916939" y="1541489"/>
            <a:ext cx="6382385" cy="21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the terms: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woman(Z)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woman(mia)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loves(mia,X)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loves(X,vincent)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457200" y="76201"/>
            <a:ext cx="304800" cy="6553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838199" y="1409701"/>
            <a:ext cx="8077200" cy="0"/>
          </a:xfrm>
          <a:custGeom>
            <a:rect b="b" l="l" r="r" t="t"/>
            <a:pathLst>
              <a:path extrusionOk="0" h="120000" w="8077200">
                <a:moveTo>
                  <a:pt x="0" y="0"/>
                </a:moveTo>
                <a:lnTo>
                  <a:pt x="8077198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838199" y="1371601"/>
            <a:ext cx="8077200" cy="76200"/>
          </a:xfrm>
          <a:custGeom>
            <a:rect b="b" l="l" r="r" t="t"/>
            <a:pathLst>
              <a:path extrusionOk="0" h="76200" w="8077200">
                <a:moveTo>
                  <a:pt x="0" y="0"/>
                </a:moveTo>
                <a:lnTo>
                  <a:pt x="8077197" y="0"/>
                </a:lnTo>
                <a:lnTo>
                  <a:pt x="8077197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0" y="1409701"/>
            <a:ext cx="381000" cy="0"/>
          </a:xfrm>
          <a:custGeom>
            <a:rect b="b" l="l" r="r" t="t"/>
            <a:pathLst>
              <a:path extrusionOk="0" h="120000"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0" y="1371601"/>
            <a:ext cx="381000" cy="76200"/>
          </a:xfrm>
          <a:custGeom>
            <a:rect b="b" l="l" r="r" t="t"/>
            <a:pathLst>
              <a:path extrusionOk="0" h="76200" w="381000">
                <a:moveTo>
                  <a:pt x="0" y="0"/>
                </a:moveTo>
                <a:lnTo>
                  <a:pt x="380999" y="0"/>
                </a:lnTo>
                <a:lnTo>
                  <a:pt x="380999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>
            <p:ph type="title"/>
          </p:nvPr>
        </p:nvSpPr>
        <p:spPr>
          <a:xfrm>
            <a:off x="3202803" y="375921"/>
            <a:ext cx="366077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Instantiations</a:t>
            </a:r>
            <a:endParaRPr sz="4400"/>
          </a:p>
        </p:txBody>
      </p:sp>
      <p:sp>
        <p:nvSpPr>
          <p:cNvPr id="190" name="Google Shape;190;p9"/>
          <p:cNvSpPr txBox="1"/>
          <p:nvPr/>
        </p:nvSpPr>
        <p:spPr>
          <a:xfrm>
            <a:off x="1145539" y="1709420"/>
            <a:ext cx="7256145" cy="3624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126682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Prolog unifies two terms,  it performs all the necessary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1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instantiations, so that the terms are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afterwards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unification a very powerful  programming mechanism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text on a black background&#10;&#10;Description automatically generated"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119" y="8229600"/>
            <a:ext cx="512445" cy="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2020-09-27T06:40:41Z</dcterms:created>
  <dc:creator>Johan Bos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2020-09-27T00:00:00Z</vt:filetime>
  </property>
</Properties>
</file>