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1" roundtripDataSignature="AMtx7mhcSLhhJjGYIQ7h+jKLY7g/7Cwr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You are intimately familiar with multitasking; it enables you to write a document on a word processor while printing another document and simultaneously downloading a file.</a:t>
            </a:r>
            <a:endParaRPr/>
          </a:p>
          <a:p>
            <a:pPr indent="0" lvl="0" marL="0" rtl="0" algn="l">
              <a:spcBef>
                <a:spcPts val="0"/>
              </a:spcBef>
              <a:spcAft>
                <a:spcPts val="0"/>
              </a:spcAft>
              <a:buNone/>
            </a:pPr>
            <a:r>
              <a:t/>
            </a:r>
            <a:endParaRPr/>
          </a:p>
        </p:txBody>
      </p:sp>
      <p:sp>
        <p:nvSpPr>
          <p:cNvPr id="104" name="Google Shape;104;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6" name="Google Shape;7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7" name="Google Shape;7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3" name="Google Shape;8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0" name="Google Shape;30;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 name="Google Shape;3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2" name="Google Shape;3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3" name="Google Shape;3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4" name="Google Shape;4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5" name="Google Shape;4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31"/>
          <p:cNvSpPr/>
          <p:nvPr>
            <p:ph idx="2" type="pic"/>
          </p:nvPr>
        </p:nvSpPr>
        <p:spPr>
          <a:xfrm>
            <a:off x="1792288" y="612775"/>
            <a:ext cx="5486400" cy="4114800"/>
          </a:xfrm>
          <a:prstGeom prst="rect">
            <a:avLst/>
          </a:prstGeom>
          <a:noFill/>
          <a:ln>
            <a:noFill/>
          </a:ln>
        </p:spPr>
      </p:sp>
      <p:sp>
        <p:nvSpPr>
          <p:cNvPr id="49" name="Google Shape;49;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1" name="Google Shape;5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2" name="Google Shape;5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5" name="Google Shape;5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6" name="Google Shape;5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0" name="Google Shape;6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1" name="Google Shape;6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9" name="Google Shape;6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0" name="Google Shape;7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What is Concurrent Programming?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Ordinary Program</a:t>
            </a:r>
            <a:endParaRPr/>
          </a:p>
        </p:txBody>
      </p:sp>
      <p:sp>
        <p:nvSpPr>
          <p:cNvPr id="94" name="Google Shape;94;p2"/>
          <p:cNvSpPr txBox="1"/>
          <p:nvPr>
            <p:ph idx="1" type="body"/>
          </p:nvPr>
        </p:nvSpPr>
        <p:spPr>
          <a:xfrm>
            <a:off x="457200" y="10668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An "ordinary" program consists of data declarations and assignment and control-flow statements in a programming language.</a:t>
            </a:r>
            <a:endParaRPr/>
          </a:p>
          <a:p>
            <a:pPr indent="-171450" lvl="0" marL="342900" marR="0" rtl="0" algn="l">
              <a:lnSpc>
                <a:spcPct val="90000"/>
              </a:lnSpc>
              <a:spcBef>
                <a:spcPts val="540"/>
              </a:spcBef>
              <a:spcAft>
                <a:spcPts val="0"/>
              </a:spcAft>
              <a:buClr>
                <a:schemeClr val="dk1"/>
              </a:buClr>
              <a:buSzPts val="2700"/>
              <a:buFont typeface="Arial"/>
              <a:buNone/>
            </a:pPr>
            <a:r>
              <a:t/>
            </a:r>
            <a:endParaRPr b="0" i="0" sz="27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Modern languages include structures such as procedures and modules for organizing large software systems through abstraction and encapsulation, but the statements that are actually executed are still the elementary statements that compute expressions, move data and change the flow of control.</a:t>
            </a:r>
            <a:endParaRPr/>
          </a:p>
          <a:p>
            <a:pPr indent="-171450" lvl="0" marL="342900" marR="0" rtl="0" algn="l">
              <a:lnSpc>
                <a:spcPct val="90000"/>
              </a:lnSpc>
              <a:spcBef>
                <a:spcPts val="540"/>
              </a:spcBef>
              <a:spcAft>
                <a:spcPts val="0"/>
              </a:spcAft>
              <a:buClr>
                <a:schemeClr val="dk1"/>
              </a:buClr>
              <a:buSzPts val="2700"/>
              <a:buFont typeface="Arial"/>
              <a:buNone/>
            </a:pPr>
            <a:r>
              <a:t/>
            </a:r>
            <a:endParaRPr b="0" i="0" sz="27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These machine instructions are executed sequentially on a computer and access data stored in the main or secondary memories.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47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Concurrent Program</a:t>
            </a:r>
            <a:endParaRPr/>
          </a:p>
        </p:txBody>
      </p:sp>
      <p:sp>
        <p:nvSpPr>
          <p:cNvPr id="100" name="Google Shape;100;p3"/>
          <p:cNvSpPr txBox="1"/>
          <p:nvPr>
            <p:ph idx="1" type="body"/>
          </p:nvPr>
        </p:nvSpPr>
        <p:spPr>
          <a:xfrm>
            <a:off x="457200" y="9144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 concurrent program is a set of sequential programs that can be executed in parallel.</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Parallel: systems in which the executions of several programs overlap in time by running them on separate processors. </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Concurrent: potential parallelism, in which the executions may, but need not, overlap; instead, the parallelism may only be apparent since it may be implemented by sharing the resources of a small number of processors, often only one. </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Like any abstraction, concurrent programming is important because the behavior of a wide range of real systems can be modeled and studied without unnecessary detail.</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Multitasking</a:t>
            </a:r>
            <a:endParaRPr/>
          </a:p>
        </p:txBody>
      </p:sp>
      <p:sp>
        <p:nvSpPr>
          <p:cNvPr id="107" name="Google Shape;107;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Multitasking is a simple generalization from the concept of overlapping I/O with a computation to overlapping the computation of one program with that of another.</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Multitasking is the central function of the kernel of all modern operating systems.</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 A scheduler program is run by the operating system to determine which process should be allowed to run for the next interval of time. </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scheduler can take into account priority considerations, and usually implements time-slicing, where computations are periodically interrupted to allow a fair sharing of the computational resources, in particular, of the CPU.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Multithreading</a:t>
            </a:r>
            <a:endParaRPr/>
          </a:p>
        </p:txBody>
      </p:sp>
      <p:sp>
        <p:nvSpPr>
          <p:cNvPr id="113" name="Google Shape;113;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Multitasking has become so useful that modern programming languages support it within programs by providing constructs for multithreading.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Threads enable the programmer to write concurrent (conceptually parallel) computations within a single program.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For example, interactive programs contain a separate thread for handling events associated with the user interface that is run concurrently with the main thread of the computation.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2015-03-08T18:35:20Z</dcterms:created>
  <dc:creator>Maram</dc:creator>
</cp:coreProperties>
</file>