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hfZThoIDN0X6H22w15XWTCgeV0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39" Type="http://schemas.openxmlformats.org/officeDocument/2006/relationships/font" Target="fonts/HelveticaNeue-boldItalic.fntdata"/><Relationship Id="rId18" Type="http://schemas.openxmlformats.org/officeDocument/2006/relationships/slide" Target="slides/slide1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ustomXml" Target="../customXml/item2.xml"/><Relationship Id="rId7" Type="http://schemas.openxmlformats.org/officeDocument/2006/relationships/notesMaster" Target="notesMasters/notesMaster1.xml"/><Relationship Id="rId20" Type="http://schemas.openxmlformats.org/officeDocument/2006/relationships/slide" Target="slides/slide13.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1" Type="http://schemas.openxmlformats.org/officeDocument/2006/relationships/customXml" Target="../customXml/item1.xml"/><Relationship Id="rId40" Type="http://customschemas.google.com/relationships/presentationmetadata" Target="metadata"/><Relationship Id="rId24" Type="http://schemas.openxmlformats.org/officeDocument/2006/relationships/slide" Target="slides/slide17.xml"/><Relationship Id="rId1" Type="http://schemas.openxmlformats.org/officeDocument/2006/relationships/theme" Target="theme/theme4.xml"/><Relationship Id="rId6" Type="http://schemas.openxmlformats.org/officeDocument/2006/relationships/slideMaster" Target="slideMasters/slideMaster3.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font" Target="fonts/HelveticaNeue-bold.fntdata"/><Relationship Id="rId23" Type="http://schemas.openxmlformats.org/officeDocument/2006/relationships/slide" Target="slides/slide16.xml"/><Relationship Id="rId28" Type="http://schemas.openxmlformats.org/officeDocument/2006/relationships/slide" Target="slides/slide21.xml"/><Relationship Id="rId5" Type="http://schemas.openxmlformats.org/officeDocument/2006/relationships/slideMaster" Target="slideMasters/slideMaster2.xml"/><Relationship Id="rId15" Type="http://schemas.openxmlformats.org/officeDocument/2006/relationships/slide" Target="slides/slide8.xml"/><Relationship Id="rId36" Type="http://schemas.openxmlformats.org/officeDocument/2006/relationships/font" Target="fonts/HelveticaNeue-regular.fntdata"/><Relationship Id="rId31" Type="http://schemas.openxmlformats.org/officeDocument/2006/relationships/slide" Target="slides/slide24.xml"/><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2.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14" Type="http://schemas.openxmlformats.org/officeDocument/2006/relationships/slide" Target="slides/slide7.xml"/><Relationship Id="rId43" Type="http://schemas.openxmlformats.org/officeDocument/2006/relationships/customXml" Target="../customXml/item3.xml"/><Relationship Id="rId8" Type="http://schemas.openxmlformats.org/officeDocument/2006/relationships/slide" Target="slides/slide1.xml"/><Relationship Id="rId3" Type="http://schemas.openxmlformats.org/officeDocument/2006/relationships/presProps" Target="presProps.xml"/><Relationship Id="rId25" Type="http://schemas.openxmlformats.org/officeDocument/2006/relationships/slide" Target="slides/slide18.xml"/><Relationship Id="rId33" Type="http://schemas.openxmlformats.org/officeDocument/2006/relationships/slide" Target="slides/slide26.xml"/><Relationship Id="rId12" Type="http://schemas.openxmlformats.org/officeDocument/2006/relationships/slide" Target="slides/slide5.xml"/><Relationship Id="rId17" Type="http://schemas.openxmlformats.org/officeDocument/2006/relationships/slide" Target="slides/slide10.xml"/><Relationship Id="rId3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1a59a1e60_0_911: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gd1a59a1e60_0_911: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ea54edf65_0_65: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g10ea54edf65_0_65: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ea54edf65_0_185: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g10ea54edf65_0_185: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ea54edf65_0_305: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g10ea54edf65_0_305: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ea54edf65_0_425: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g10ea54edf65_0_425: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ea54edf65_0_485: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g10ea54edf65_0_485: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a54edf65_0_550: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g10ea54edf65_0_550: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ea54edf65_0_674: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10ea54edf65_0_674: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1a59a1e60_0_54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d1a59a1e60_0_54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ea54edf65_0_1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ea54edf65_0_1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ea54edf65_0_794: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g10ea54edf65_0_794: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a54edf65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ea54edf65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ea54edf65_0_974: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10ea54edf65_0_974: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ea54edf65_0_1099: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g10ea54edf65_0_1099: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ea54edf65_0_1159: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g10ea54edf65_0_1159: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ea54edf65_0_1219: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g10ea54edf65_0_1219: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ea54edf65_0_1279: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g10ea54edf65_0_1279: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ea54edf65_0_1339: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10ea54edf65_0_1339: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a59a1e60_0_60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d1a59a1e60_0_60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a59a1e60_0_668: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gd1a59a1e60_0_668: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a59a1e60_0_791: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gd1a59a1e60_0_791: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1a59a1e60_0_851:notes"/>
          <p:cNvSpPr/>
          <p:nvPr>
            <p:ph idx="2" type="sldImg"/>
          </p:nvPr>
        </p:nvSpPr>
        <p:spPr>
          <a:xfrm>
            <a:off x="292756" y="677680"/>
            <a:ext cx="6215700" cy="345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gd1a59a1e60_0_851:notes"/>
          <p:cNvSpPr txBox="1"/>
          <p:nvPr>
            <p:ph idx="1" type="body"/>
          </p:nvPr>
        </p:nvSpPr>
        <p:spPr>
          <a:xfrm>
            <a:off x="897000" y="4354955"/>
            <a:ext cx="5082900" cy="4127100"/>
          </a:xfrm>
          <a:prstGeom prst="rect">
            <a:avLst/>
          </a:prstGeom>
          <a:noFill/>
          <a:ln>
            <a:noFill/>
          </a:ln>
        </p:spPr>
        <p:txBody>
          <a:bodyPr anchorCtr="0" anchor="ctr" bIns="45075" lIns="90175" spcFirstLastPara="1" rIns="90175" wrap="square" tIns="4507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gd1a59a1e60_0_81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67" name="Google Shape;67;gd1a59a1e60_0_818"/>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gd1a59a1e60_0_821"/>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0" name="Shape 70"/>
        <p:cNvGrpSpPr/>
        <p:nvPr/>
      </p:nvGrpSpPr>
      <p:grpSpPr>
        <a:xfrm>
          <a:off x="0" y="0"/>
          <a:ext cx="0" cy="0"/>
          <a:chOff x="0" y="0"/>
          <a:chExt cx="0" cy="0"/>
        </a:xfrm>
      </p:grpSpPr>
      <p:grpSp>
        <p:nvGrpSpPr>
          <p:cNvPr id="71" name="Google Shape;71;gd1a59a1e60_0_808"/>
          <p:cNvGrpSpPr/>
          <p:nvPr/>
        </p:nvGrpSpPr>
        <p:grpSpPr>
          <a:xfrm>
            <a:off x="198967" y="2220814"/>
            <a:ext cx="8597900" cy="0"/>
            <a:chOff x="125" y="1865"/>
            <a:chExt cx="5416" cy="0"/>
          </a:xfrm>
        </p:grpSpPr>
        <p:sp>
          <p:nvSpPr>
            <p:cNvPr id="72" name="Google Shape;72;gd1a59a1e60_0_808"/>
            <p:cNvSpPr/>
            <p:nvPr/>
          </p:nvSpPr>
          <p:spPr>
            <a:xfrm>
              <a:off x="125"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73" name="Google Shape;73;gd1a59a1e60_0_808"/>
            <p:cNvSpPr/>
            <p:nvPr/>
          </p:nvSpPr>
          <p:spPr>
            <a:xfrm>
              <a:off x="1933" y="1865"/>
              <a:ext cx="1800" cy="0"/>
            </a:xfrm>
            <a:prstGeom prst="rect">
              <a:avLst/>
            </a:prstGeom>
            <a:solidFill>
              <a:srgbClr val="99CCFF"/>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74" name="Google Shape;74;gd1a59a1e60_0_808"/>
            <p:cNvSpPr/>
            <p:nvPr/>
          </p:nvSpPr>
          <p:spPr>
            <a:xfrm>
              <a:off x="3741"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grpSp>
      <p:sp>
        <p:nvSpPr>
          <p:cNvPr id="75" name="Google Shape;75;gd1a59a1e60_0_808"/>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336699"/>
                </a:solidFill>
                <a:latin typeface="Helvetica Neue"/>
                <a:ea typeface="Helvetica Neue"/>
                <a:cs typeface="Helvetica Neue"/>
                <a:sym typeface="Helvetica Neue"/>
              </a:rPr>
              <a:t>Silberschatz, Galvin and Gagne ©2009</a:t>
            </a:r>
            <a:endParaRPr b="0" i="0" sz="900" u="none" cap="none" strike="noStrike">
              <a:solidFill>
                <a:srgbClr val="000000"/>
              </a:solidFill>
              <a:latin typeface="Arial"/>
              <a:ea typeface="Arial"/>
              <a:cs typeface="Arial"/>
              <a:sym typeface="Arial"/>
            </a:endParaRPr>
          </a:p>
        </p:txBody>
      </p:sp>
      <p:sp>
        <p:nvSpPr>
          <p:cNvPr id="76" name="Google Shape;76;gd1a59a1e60_0_808"/>
          <p:cNvSpPr txBox="1"/>
          <p:nvPr/>
        </p:nvSpPr>
        <p:spPr>
          <a:xfrm>
            <a:off x="27517" y="4960442"/>
            <a:ext cx="2490300" cy="222000"/>
          </a:xfrm>
          <a:prstGeom prst="rect">
            <a:avLst/>
          </a:prstGeom>
          <a:noFill/>
          <a:ln>
            <a:noFill/>
          </a:ln>
        </p:spPr>
        <p:txBody>
          <a:bodyPr anchorCtr="0" anchor="t" bIns="41275" lIns="82525" spcFirstLastPara="1" rIns="82525" wrap="square" tIns="4127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36699"/>
                </a:solidFill>
                <a:latin typeface="Helvetica Neue"/>
                <a:ea typeface="Helvetica Neue"/>
                <a:cs typeface="Helvetica Neue"/>
                <a:sym typeface="Helvetica Neue"/>
              </a:rPr>
              <a:t>Operating System Concepts  – 8</a:t>
            </a:r>
            <a:r>
              <a:rPr b="1" baseline="30000" i="0" lang="en" sz="900" u="none" cap="none" strike="noStrike">
                <a:solidFill>
                  <a:srgbClr val="336699"/>
                </a:solidFill>
                <a:latin typeface="Helvetica Neue"/>
                <a:ea typeface="Helvetica Neue"/>
                <a:cs typeface="Helvetica Neue"/>
                <a:sym typeface="Helvetica Neue"/>
              </a:rPr>
              <a:t>th</a:t>
            </a:r>
            <a:r>
              <a:rPr b="1" i="0" lang="en" sz="900" u="none" cap="none" strike="noStrike">
                <a:solidFill>
                  <a:srgbClr val="336699"/>
                </a:solidFill>
                <a:latin typeface="Helvetica Neue"/>
                <a:ea typeface="Helvetica Neue"/>
                <a:cs typeface="Helvetica Neue"/>
                <a:sym typeface="Helvetica Neue"/>
              </a:rPr>
              <a:t> Edition</a:t>
            </a:r>
            <a:endParaRPr b="0" i="0" sz="900" u="none" cap="none" strike="noStrike">
              <a:solidFill>
                <a:srgbClr val="000000"/>
              </a:solidFill>
              <a:latin typeface="Arial"/>
              <a:ea typeface="Arial"/>
              <a:cs typeface="Arial"/>
              <a:sym typeface="Arial"/>
            </a:endParaRPr>
          </a:p>
        </p:txBody>
      </p:sp>
      <p:pic>
        <p:nvPicPr>
          <p:cNvPr descr="dino_4" id="77" name="Google Shape;77;gd1a59a1e60_0_808"/>
          <p:cNvPicPr preferRelativeResize="0"/>
          <p:nvPr/>
        </p:nvPicPr>
        <p:blipFill rotWithShape="1">
          <a:blip r:embed="rId2">
            <a:alphaModFix/>
          </a:blip>
          <a:srcRect b="0" l="0" r="0" t="0"/>
          <a:stretch/>
        </p:blipFill>
        <p:spPr>
          <a:xfrm>
            <a:off x="3361267" y="3118247"/>
            <a:ext cx="2061635" cy="1195685"/>
          </a:xfrm>
          <a:prstGeom prst="rect">
            <a:avLst/>
          </a:prstGeom>
          <a:noFill/>
          <a:ln cap="flat" cmpd="sng" w="76200">
            <a:solidFill>
              <a:srgbClr val="336699"/>
            </a:solidFill>
            <a:prstDash val="solid"/>
            <a:miter lim="800000"/>
            <a:headEnd len="sm" w="sm" type="none"/>
            <a:tailEnd len="sm" w="sm" type="none"/>
          </a:ln>
        </p:spPr>
      </p:pic>
      <p:sp>
        <p:nvSpPr>
          <p:cNvPr id="78" name="Google Shape;78;gd1a59a1e60_0_808"/>
          <p:cNvSpPr/>
          <p:nvPr/>
        </p:nvSpPr>
        <p:spPr>
          <a:xfrm>
            <a:off x="3224742" y="3032522"/>
            <a:ext cx="2336700" cy="1381500"/>
          </a:xfrm>
          <a:prstGeom prst="rect">
            <a:avLst/>
          </a:prstGeom>
          <a:noFill/>
          <a:ln cap="flat" cmpd="thinThick" w="57150">
            <a:solidFill>
              <a:srgbClr val="66CCFF"/>
            </a:solidFill>
            <a:prstDash val="solid"/>
            <a:miter lim="800000"/>
            <a:headEnd len="sm" w="sm" type="none"/>
            <a:tailEnd len="sm" w="sm" type="none"/>
          </a:ln>
        </p:spPr>
        <p:txBody>
          <a:bodyPr anchorCtr="0" anchor="ctr" bIns="41275" lIns="82525" spcFirstLastPara="1" rIns="82525" wrap="square" tIns="41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79" name="Google Shape;79;gd1a59a1e60_0_808"/>
          <p:cNvSpPr txBox="1"/>
          <p:nvPr>
            <p:ph type="ctrTitle"/>
          </p:nvPr>
        </p:nvSpPr>
        <p:spPr>
          <a:xfrm>
            <a:off x="685800" y="514350"/>
            <a:ext cx="7772400" cy="15954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sz="39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gd1a59a1e60_0_823"/>
          <p:cNvSpPr txBox="1"/>
          <p:nvPr>
            <p:ph type="title"/>
          </p:nvPr>
        </p:nvSpPr>
        <p:spPr>
          <a:xfrm>
            <a:off x="722313" y="3305175"/>
            <a:ext cx="7772400" cy="1021500"/>
          </a:xfrm>
          <a:prstGeom prst="rect">
            <a:avLst/>
          </a:prstGeom>
          <a:noFill/>
          <a:ln>
            <a:noFill/>
          </a:ln>
        </p:spPr>
        <p:txBody>
          <a:bodyPr anchorCtr="0" anchor="t" bIns="41275" lIns="82525" spcFirstLastPara="1" rIns="82525" wrap="square" tIns="41275">
            <a:noAutofit/>
          </a:bodyPr>
          <a:lstStyle>
            <a:lvl1pPr lvl="0" algn="l">
              <a:lnSpc>
                <a:spcPct val="100000"/>
              </a:lnSpc>
              <a:spcBef>
                <a:spcPts val="0"/>
              </a:spcBef>
              <a:spcAft>
                <a:spcPts val="0"/>
              </a:spcAft>
              <a:buSzPts val="900"/>
              <a:buNone/>
              <a:defRPr b="1" sz="3600" cap="none"/>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82" name="Google Shape;82;gd1a59a1e60_0_823"/>
          <p:cNvSpPr txBox="1"/>
          <p:nvPr>
            <p:ph idx="1" type="body"/>
          </p:nvPr>
        </p:nvSpPr>
        <p:spPr>
          <a:xfrm>
            <a:off x="722313" y="2180035"/>
            <a:ext cx="7772400" cy="11250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600"/>
              </a:spcBef>
              <a:spcAft>
                <a:spcPts val="0"/>
              </a:spcAft>
              <a:buSzPts val="1600"/>
              <a:buNone/>
              <a:defRPr sz="1800"/>
            </a:lvl1pPr>
            <a:lvl2pPr indent="-228600" lvl="1" marL="914400" algn="l">
              <a:lnSpc>
                <a:spcPct val="100000"/>
              </a:lnSpc>
              <a:spcBef>
                <a:spcPts val="600"/>
              </a:spcBef>
              <a:spcAft>
                <a:spcPts val="0"/>
              </a:spcAft>
              <a:buSzPts val="1300"/>
              <a:buNone/>
              <a:defRPr sz="1600"/>
            </a:lvl2pPr>
            <a:lvl3pPr indent="-228600" lvl="2" marL="1371600" algn="l">
              <a:lnSpc>
                <a:spcPct val="100000"/>
              </a:lnSpc>
              <a:spcBef>
                <a:spcPts val="500"/>
              </a:spcBef>
              <a:spcAft>
                <a:spcPts val="0"/>
              </a:spcAft>
              <a:buSzPts val="1100"/>
              <a:buNone/>
              <a:defRPr sz="1500"/>
            </a:lvl3pPr>
            <a:lvl4pPr indent="-228600" lvl="3" marL="1828800" algn="l">
              <a:lnSpc>
                <a:spcPct val="100000"/>
              </a:lnSpc>
              <a:spcBef>
                <a:spcPts val="400"/>
              </a:spcBef>
              <a:spcAft>
                <a:spcPts val="0"/>
              </a:spcAft>
              <a:buSzPts val="900"/>
              <a:buFont typeface="Helvetica Neue"/>
              <a:buNone/>
              <a:defRPr sz="1300"/>
            </a:lvl4pPr>
            <a:lvl5pPr indent="-228600" lvl="4" marL="2286000" algn="l">
              <a:lnSpc>
                <a:spcPct val="100000"/>
              </a:lnSpc>
              <a:spcBef>
                <a:spcPts val="400"/>
              </a:spcBef>
              <a:spcAft>
                <a:spcPts val="0"/>
              </a:spcAft>
              <a:buSzPts val="900"/>
              <a:buFont typeface="Helvetica Neue"/>
              <a:buNone/>
              <a:defRPr sz="1300"/>
            </a:lvl5pPr>
            <a:lvl6pPr indent="-228600" lvl="5" marL="2743200" algn="l">
              <a:lnSpc>
                <a:spcPct val="100000"/>
              </a:lnSpc>
              <a:spcBef>
                <a:spcPts val="400"/>
              </a:spcBef>
              <a:spcAft>
                <a:spcPts val="0"/>
              </a:spcAft>
              <a:buSzPts val="900"/>
              <a:buFont typeface="Helvetica Neue"/>
              <a:buNone/>
              <a:defRPr sz="1300"/>
            </a:lvl6pPr>
            <a:lvl7pPr indent="-228600" lvl="6" marL="3200400" algn="l">
              <a:lnSpc>
                <a:spcPct val="100000"/>
              </a:lnSpc>
              <a:spcBef>
                <a:spcPts val="400"/>
              </a:spcBef>
              <a:spcAft>
                <a:spcPts val="0"/>
              </a:spcAft>
              <a:buSzPts val="900"/>
              <a:buFont typeface="Helvetica Neue"/>
              <a:buNone/>
              <a:defRPr sz="1300"/>
            </a:lvl7pPr>
            <a:lvl8pPr indent="-228600" lvl="7" marL="3657600" algn="l">
              <a:lnSpc>
                <a:spcPct val="100000"/>
              </a:lnSpc>
              <a:spcBef>
                <a:spcPts val="400"/>
              </a:spcBef>
              <a:spcAft>
                <a:spcPts val="0"/>
              </a:spcAft>
              <a:buSzPts val="900"/>
              <a:buFont typeface="Helvetica Neue"/>
              <a:buNone/>
              <a:defRPr sz="1300"/>
            </a:lvl8pPr>
            <a:lvl9pPr indent="-228600" lvl="8" marL="4114800" algn="l">
              <a:lnSpc>
                <a:spcPct val="100000"/>
              </a:lnSpc>
              <a:spcBef>
                <a:spcPts val="400"/>
              </a:spcBef>
              <a:spcAft>
                <a:spcPts val="0"/>
              </a:spcAft>
              <a:buSzPts val="900"/>
              <a:buFont typeface="Helvetica Neue"/>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gd1a59a1e60_0_82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85" name="Google Shape;85;gd1a59a1e60_0_826"/>
          <p:cNvSpPr txBox="1"/>
          <p:nvPr>
            <p:ph idx="1" type="body"/>
          </p:nvPr>
        </p:nvSpPr>
        <p:spPr>
          <a:xfrm>
            <a:off x="806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algn="l">
              <a:lnSpc>
                <a:spcPct val="100000"/>
              </a:lnSpc>
              <a:spcBef>
                <a:spcPts val="900"/>
              </a:spcBef>
              <a:spcAft>
                <a:spcPts val="0"/>
              </a:spcAft>
              <a:buSzPts val="2300"/>
              <a:buChar char="●"/>
              <a:defRPr sz="2500"/>
            </a:lvl1pPr>
            <a:lvl2pPr indent="-336550" lvl="1" marL="914400" algn="l">
              <a:lnSpc>
                <a:spcPct val="100000"/>
              </a:lnSpc>
              <a:spcBef>
                <a:spcPts val="800"/>
              </a:spcBef>
              <a:spcAft>
                <a:spcPts val="0"/>
              </a:spcAft>
              <a:buSzPts val="1700"/>
              <a:buChar char="●"/>
              <a:defRPr sz="2100"/>
            </a:lvl2pPr>
            <a:lvl3pPr indent="-317500" lvl="2" marL="1371600" algn="l">
              <a:lnSpc>
                <a:spcPct val="100000"/>
              </a:lnSpc>
              <a:spcBef>
                <a:spcPts val="600"/>
              </a:spcBef>
              <a:spcAft>
                <a:spcPts val="0"/>
              </a:spcAft>
              <a:buSzPts val="1400"/>
              <a:buChar char="4"/>
              <a:defRPr sz="1800"/>
            </a:lvl3pPr>
            <a:lvl4pPr indent="-304800" lvl="3" marL="1828800" algn="l">
              <a:lnSpc>
                <a:spcPct val="100000"/>
              </a:lnSpc>
              <a:spcBef>
                <a:spcPts val="600"/>
              </a:spcBef>
              <a:spcAft>
                <a:spcPts val="0"/>
              </a:spcAft>
              <a:buSzPts val="1200"/>
              <a:buFont typeface="Helvetica Neue"/>
              <a:buChar char="–"/>
              <a:defRPr sz="1600"/>
            </a:lvl4pPr>
            <a:lvl5pPr indent="-304800" lvl="4" marL="2286000" algn="l">
              <a:lnSpc>
                <a:spcPct val="100000"/>
              </a:lnSpc>
              <a:spcBef>
                <a:spcPts val="600"/>
              </a:spcBef>
              <a:spcAft>
                <a:spcPts val="0"/>
              </a:spcAft>
              <a:buSzPts val="1200"/>
              <a:buFont typeface="Helvetica Neue"/>
              <a:buChar char="»"/>
              <a:defRPr sz="1600"/>
            </a:lvl5pPr>
            <a:lvl6pPr indent="-304800" lvl="5" marL="2743200" algn="l">
              <a:lnSpc>
                <a:spcPct val="100000"/>
              </a:lnSpc>
              <a:spcBef>
                <a:spcPts val="600"/>
              </a:spcBef>
              <a:spcAft>
                <a:spcPts val="0"/>
              </a:spcAft>
              <a:buSzPts val="1200"/>
              <a:buFont typeface="Helvetica Neue"/>
              <a:buChar char="»"/>
              <a:defRPr sz="1600"/>
            </a:lvl6pPr>
            <a:lvl7pPr indent="-304800" lvl="6" marL="3200400" algn="l">
              <a:lnSpc>
                <a:spcPct val="100000"/>
              </a:lnSpc>
              <a:spcBef>
                <a:spcPts val="600"/>
              </a:spcBef>
              <a:spcAft>
                <a:spcPts val="0"/>
              </a:spcAft>
              <a:buSzPts val="1200"/>
              <a:buFont typeface="Helvetica Neue"/>
              <a:buChar char="»"/>
              <a:defRPr sz="1600"/>
            </a:lvl7pPr>
            <a:lvl8pPr indent="-304800" lvl="7" marL="3657600" algn="l">
              <a:lnSpc>
                <a:spcPct val="100000"/>
              </a:lnSpc>
              <a:spcBef>
                <a:spcPts val="600"/>
              </a:spcBef>
              <a:spcAft>
                <a:spcPts val="0"/>
              </a:spcAft>
              <a:buSzPts val="1200"/>
              <a:buFont typeface="Helvetica Neue"/>
              <a:buChar char="»"/>
              <a:defRPr sz="1600"/>
            </a:lvl8pPr>
            <a:lvl9pPr indent="-304800" lvl="8" marL="4114800" algn="l">
              <a:lnSpc>
                <a:spcPct val="100000"/>
              </a:lnSpc>
              <a:spcBef>
                <a:spcPts val="600"/>
              </a:spcBef>
              <a:spcAft>
                <a:spcPts val="0"/>
              </a:spcAft>
              <a:buSzPts val="1200"/>
              <a:buFont typeface="Helvetica Neue"/>
              <a:buChar char="»"/>
              <a:defRPr sz="1600"/>
            </a:lvl9pPr>
          </a:lstStyle>
          <a:p/>
        </p:txBody>
      </p:sp>
      <p:sp>
        <p:nvSpPr>
          <p:cNvPr id="86" name="Google Shape;86;gd1a59a1e60_0_826"/>
          <p:cNvSpPr txBox="1"/>
          <p:nvPr>
            <p:ph idx="2" type="body"/>
          </p:nvPr>
        </p:nvSpPr>
        <p:spPr>
          <a:xfrm>
            <a:off x="4997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algn="l">
              <a:lnSpc>
                <a:spcPct val="100000"/>
              </a:lnSpc>
              <a:spcBef>
                <a:spcPts val="900"/>
              </a:spcBef>
              <a:spcAft>
                <a:spcPts val="0"/>
              </a:spcAft>
              <a:buSzPts val="2300"/>
              <a:buChar char="●"/>
              <a:defRPr sz="2500"/>
            </a:lvl1pPr>
            <a:lvl2pPr indent="-336550" lvl="1" marL="914400" algn="l">
              <a:lnSpc>
                <a:spcPct val="100000"/>
              </a:lnSpc>
              <a:spcBef>
                <a:spcPts val="800"/>
              </a:spcBef>
              <a:spcAft>
                <a:spcPts val="0"/>
              </a:spcAft>
              <a:buSzPts val="1700"/>
              <a:buChar char="●"/>
              <a:defRPr sz="2100"/>
            </a:lvl2pPr>
            <a:lvl3pPr indent="-317500" lvl="2" marL="1371600" algn="l">
              <a:lnSpc>
                <a:spcPct val="100000"/>
              </a:lnSpc>
              <a:spcBef>
                <a:spcPts val="600"/>
              </a:spcBef>
              <a:spcAft>
                <a:spcPts val="0"/>
              </a:spcAft>
              <a:buSzPts val="1400"/>
              <a:buChar char="4"/>
              <a:defRPr sz="1800"/>
            </a:lvl3pPr>
            <a:lvl4pPr indent="-304800" lvl="3" marL="1828800" algn="l">
              <a:lnSpc>
                <a:spcPct val="100000"/>
              </a:lnSpc>
              <a:spcBef>
                <a:spcPts val="600"/>
              </a:spcBef>
              <a:spcAft>
                <a:spcPts val="0"/>
              </a:spcAft>
              <a:buSzPts val="1200"/>
              <a:buFont typeface="Helvetica Neue"/>
              <a:buChar char="–"/>
              <a:defRPr sz="1600"/>
            </a:lvl4pPr>
            <a:lvl5pPr indent="-304800" lvl="4" marL="2286000" algn="l">
              <a:lnSpc>
                <a:spcPct val="100000"/>
              </a:lnSpc>
              <a:spcBef>
                <a:spcPts val="600"/>
              </a:spcBef>
              <a:spcAft>
                <a:spcPts val="0"/>
              </a:spcAft>
              <a:buSzPts val="1200"/>
              <a:buFont typeface="Helvetica Neue"/>
              <a:buChar char="»"/>
              <a:defRPr sz="1600"/>
            </a:lvl5pPr>
            <a:lvl6pPr indent="-304800" lvl="5" marL="2743200" algn="l">
              <a:lnSpc>
                <a:spcPct val="100000"/>
              </a:lnSpc>
              <a:spcBef>
                <a:spcPts val="600"/>
              </a:spcBef>
              <a:spcAft>
                <a:spcPts val="0"/>
              </a:spcAft>
              <a:buSzPts val="1200"/>
              <a:buFont typeface="Helvetica Neue"/>
              <a:buChar char="»"/>
              <a:defRPr sz="1600"/>
            </a:lvl6pPr>
            <a:lvl7pPr indent="-304800" lvl="6" marL="3200400" algn="l">
              <a:lnSpc>
                <a:spcPct val="100000"/>
              </a:lnSpc>
              <a:spcBef>
                <a:spcPts val="600"/>
              </a:spcBef>
              <a:spcAft>
                <a:spcPts val="0"/>
              </a:spcAft>
              <a:buSzPts val="1200"/>
              <a:buFont typeface="Helvetica Neue"/>
              <a:buChar char="»"/>
              <a:defRPr sz="1600"/>
            </a:lvl7pPr>
            <a:lvl8pPr indent="-304800" lvl="7" marL="3657600" algn="l">
              <a:lnSpc>
                <a:spcPct val="100000"/>
              </a:lnSpc>
              <a:spcBef>
                <a:spcPts val="600"/>
              </a:spcBef>
              <a:spcAft>
                <a:spcPts val="0"/>
              </a:spcAft>
              <a:buSzPts val="1200"/>
              <a:buFont typeface="Helvetica Neue"/>
              <a:buChar char="»"/>
              <a:defRPr sz="1600"/>
            </a:lvl8pPr>
            <a:lvl9pPr indent="-304800" lvl="8" marL="4114800" algn="l">
              <a:lnSpc>
                <a:spcPct val="100000"/>
              </a:lnSpc>
              <a:spcBef>
                <a:spcPts val="600"/>
              </a:spcBef>
              <a:spcAft>
                <a:spcPts val="0"/>
              </a:spcAft>
              <a:buSzPts val="1200"/>
              <a:buFont typeface="Helvetica Neue"/>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gd1a59a1e60_0_830"/>
          <p:cNvSpPr txBox="1"/>
          <p:nvPr>
            <p:ph type="title"/>
          </p:nvPr>
        </p:nvSpPr>
        <p:spPr>
          <a:xfrm>
            <a:off x="457200" y="205979"/>
            <a:ext cx="8229600" cy="8574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89" name="Google Shape;89;gd1a59a1e60_0_830"/>
          <p:cNvSpPr txBox="1"/>
          <p:nvPr>
            <p:ph idx="1" type="body"/>
          </p:nvPr>
        </p:nvSpPr>
        <p:spPr>
          <a:xfrm>
            <a:off x="457200" y="1151335"/>
            <a:ext cx="4040100" cy="4797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800"/>
              </a:spcBef>
              <a:spcAft>
                <a:spcPts val="0"/>
              </a:spcAft>
              <a:buSzPts val="1900"/>
              <a:buNone/>
              <a:defRPr b="1" sz="2100"/>
            </a:lvl1pPr>
            <a:lvl2pPr indent="-228600" lvl="1" marL="914400" algn="l">
              <a:lnSpc>
                <a:spcPct val="100000"/>
              </a:lnSpc>
              <a:spcBef>
                <a:spcPts val="600"/>
              </a:spcBef>
              <a:spcAft>
                <a:spcPts val="0"/>
              </a:spcAft>
              <a:buSzPts val="1500"/>
              <a:buNone/>
              <a:defRPr b="1" sz="1800"/>
            </a:lvl2pPr>
            <a:lvl3pPr indent="-228600" lvl="2" marL="1371600" algn="l">
              <a:lnSpc>
                <a:spcPct val="100000"/>
              </a:lnSpc>
              <a:spcBef>
                <a:spcPts val="600"/>
              </a:spcBef>
              <a:spcAft>
                <a:spcPts val="0"/>
              </a:spcAft>
              <a:buSzPts val="1200"/>
              <a:buNone/>
              <a:defRPr b="1" sz="1600"/>
            </a:lvl3pPr>
            <a:lvl4pPr indent="-228600" lvl="3" marL="1828800" algn="l">
              <a:lnSpc>
                <a:spcPct val="100000"/>
              </a:lnSpc>
              <a:spcBef>
                <a:spcPts val="500"/>
              </a:spcBef>
              <a:spcAft>
                <a:spcPts val="0"/>
              </a:spcAft>
              <a:buSzPts val="1100"/>
              <a:buFont typeface="Helvetica Neue"/>
              <a:buNone/>
              <a:defRPr b="1" sz="1500"/>
            </a:lvl4pPr>
            <a:lvl5pPr indent="-228600" lvl="4" marL="2286000" algn="l">
              <a:lnSpc>
                <a:spcPct val="100000"/>
              </a:lnSpc>
              <a:spcBef>
                <a:spcPts val="500"/>
              </a:spcBef>
              <a:spcAft>
                <a:spcPts val="0"/>
              </a:spcAft>
              <a:buSzPts val="1100"/>
              <a:buFont typeface="Helvetica Neue"/>
              <a:buNone/>
              <a:defRPr b="1" sz="1500"/>
            </a:lvl5pPr>
            <a:lvl6pPr indent="-228600" lvl="5" marL="2743200" algn="l">
              <a:lnSpc>
                <a:spcPct val="100000"/>
              </a:lnSpc>
              <a:spcBef>
                <a:spcPts val="500"/>
              </a:spcBef>
              <a:spcAft>
                <a:spcPts val="0"/>
              </a:spcAft>
              <a:buSzPts val="1100"/>
              <a:buFont typeface="Helvetica Neue"/>
              <a:buNone/>
              <a:defRPr b="1" sz="1500"/>
            </a:lvl6pPr>
            <a:lvl7pPr indent="-228600" lvl="6" marL="3200400" algn="l">
              <a:lnSpc>
                <a:spcPct val="100000"/>
              </a:lnSpc>
              <a:spcBef>
                <a:spcPts val="500"/>
              </a:spcBef>
              <a:spcAft>
                <a:spcPts val="0"/>
              </a:spcAft>
              <a:buSzPts val="1100"/>
              <a:buFont typeface="Helvetica Neue"/>
              <a:buNone/>
              <a:defRPr b="1" sz="1500"/>
            </a:lvl7pPr>
            <a:lvl8pPr indent="-228600" lvl="7" marL="3657600" algn="l">
              <a:lnSpc>
                <a:spcPct val="100000"/>
              </a:lnSpc>
              <a:spcBef>
                <a:spcPts val="500"/>
              </a:spcBef>
              <a:spcAft>
                <a:spcPts val="0"/>
              </a:spcAft>
              <a:buSzPts val="1100"/>
              <a:buFont typeface="Helvetica Neue"/>
              <a:buNone/>
              <a:defRPr b="1" sz="1500"/>
            </a:lvl8pPr>
            <a:lvl9pPr indent="-228600" lvl="8" marL="4114800" algn="l">
              <a:lnSpc>
                <a:spcPct val="100000"/>
              </a:lnSpc>
              <a:spcBef>
                <a:spcPts val="500"/>
              </a:spcBef>
              <a:spcAft>
                <a:spcPts val="0"/>
              </a:spcAft>
              <a:buSzPts val="1100"/>
              <a:buFont typeface="Helvetica Neue"/>
              <a:buNone/>
              <a:defRPr b="1" sz="1500"/>
            </a:lvl9pPr>
          </a:lstStyle>
          <a:p/>
        </p:txBody>
      </p:sp>
      <p:sp>
        <p:nvSpPr>
          <p:cNvPr id="90" name="Google Shape;90;gd1a59a1e60_0_830"/>
          <p:cNvSpPr txBox="1"/>
          <p:nvPr>
            <p:ph idx="2" type="body"/>
          </p:nvPr>
        </p:nvSpPr>
        <p:spPr>
          <a:xfrm>
            <a:off x="457200" y="1631156"/>
            <a:ext cx="4040100" cy="2963400"/>
          </a:xfrm>
          <a:prstGeom prst="rect">
            <a:avLst/>
          </a:prstGeom>
          <a:noFill/>
          <a:ln>
            <a:noFill/>
          </a:ln>
        </p:spPr>
        <p:txBody>
          <a:bodyPr anchorCtr="0" anchor="t" bIns="41275" lIns="82525" spcFirstLastPara="1" rIns="82525" wrap="square" tIns="41275">
            <a:noAutofit/>
          </a:bodyPr>
          <a:lstStyle>
            <a:lvl1pPr indent="-349250" lvl="0" marL="457200" algn="l">
              <a:lnSpc>
                <a:spcPct val="100000"/>
              </a:lnSpc>
              <a:spcBef>
                <a:spcPts val="800"/>
              </a:spcBef>
              <a:spcAft>
                <a:spcPts val="0"/>
              </a:spcAft>
              <a:buSzPts val="1900"/>
              <a:buChar char="●"/>
              <a:defRPr sz="2100"/>
            </a:lvl1pPr>
            <a:lvl2pPr indent="-323850" lvl="1" marL="914400" algn="l">
              <a:lnSpc>
                <a:spcPct val="100000"/>
              </a:lnSpc>
              <a:spcBef>
                <a:spcPts val="600"/>
              </a:spcBef>
              <a:spcAft>
                <a:spcPts val="0"/>
              </a:spcAft>
              <a:buSzPts val="1500"/>
              <a:buChar char="●"/>
              <a:defRPr sz="1800"/>
            </a:lvl2pPr>
            <a:lvl3pPr indent="-304800" lvl="2" marL="1371600" algn="l">
              <a:lnSpc>
                <a:spcPct val="100000"/>
              </a:lnSpc>
              <a:spcBef>
                <a:spcPts val="600"/>
              </a:spcBef>
              <a:spcAft>
                <a:spcPts val="0"/>
              </a:spcAft>
              <a:buSzPts val="1200"/>
              <a:buChar char="4"/>
              <a:defRPr sz="1600"/>
            </a:lvl3pPr>
            <a:lvl4pPr indent="-298450" lvl="3" marL="1828800" algn="l">
              <a:lnSpc>
                <a:spcPct val="100000"/>
              </a:lnSpc>
              <a:spcBef>
                <a:spcPts val="500"/>
              </a:spcBef>
              <a:spcAft>
                <a:spcPts val="0"/>
              </a:spcAft>
              <a:buSzPts val="1100"/>
              <a:buFont typeface="Helvetica Neue"/>
              <a:buChar char="–"/>
              <a:defRPr sz="1500"/>
            </a:lvl4pPr>
            <a:lvl5pPr indent="-298450" lvl="4" marL="2286000" algn="l">
              <a:lnSpc>
                <a:spcPct val="100000"/>
              </a:lnSpc>
              <a:spcBef>
                <a:spcPts val="500"/>
              </a:spcBef>
              <a:spcAft>
                <a:spcPts val="0"/>
              </a:spcAft>
              <a:buSzPts val="1100"/>
              <a:buFont typeface="Helvetica Neue"/>
              <a:buChar char="»"/>
              <a:defRPr sz="1500"/>
            </a:lvl5pPr>
            <a:lvl6pPr indent="-298450" lvl="5" marL="2743200" algn="l">
              <a:lnSpc>
                <a:spcPct val="100000"/>
              </a:lnSpc>
              <a:spcBef>
                <a:spcPts val="500"/>
              </a:spcBef>
              <a:spcAft>
                <a:spcPts val="0"/>
              </a:spcAft>
              <a:buSzPts val="1100"/>
              <a:buFont typeface="Helvetica Neue"/>
              <a:buChar char="»"/>
              <a:defRPr sz="1500"/>
            </a:lvl6pPr>
            <a:lvl7pPr indent="-298450" lvl="6" marL="3200400" algn="l">
              <a:lnSpc>
                <a:spcPct val="100000"/>
              </a:lnSpc>
              <a:spcBef>
                <a:spcPts val="500"/>
              </a:spcBef>
              <a:spcAft>
                <a:spcPts val="0"/>
              </a:spcAft>
              <a:buSzPts val="1100"/>
              <a:buFont typeface="Helvetica Neue"/>
              <a:buChar char="»"/>
              <a:defRPr sz="1500"/>
            </a:lvl7pPr>
            <a:lvl8pPr indent="-298450" lvl="7" marL="3657600" algn="l">
              <a:lnSpc>
                <a:spcPct val="100000"/>
              </a:lnSpc>
              <a:spcBef>
                <a:spcPts val="500"/>
              </a:spcBef>
              <a:spcAft>
                <a:spcPts val="0"/>
              </a:spcAft>
              <a:buSzPts val="1100"/>
              <a:buFont typeface="Helvetica Neue"/>
              <a:buChar char="»"/>
              <a:defRPr sz="1500"/>
            </a:lvl8pPr>
            <a:lvl9pPr indent="-298450" lvl="8" marL="4114800" algn="l">
              <a:lnSpc>
                <a:spcPct val="100000"/>
              </a:lnSpc>
              <a:spcBef>
                <a:spcPts val="500"/>
              </a:spcBef>
              <a:spcAft>
                <a:spcPts val="0"/>
              </a:spcAft>
              <a:buSzPts val="1100"/>
              <a:buFont typeface="Helvetica Neue"/>
              <a:buChar char="»"/>
              <a:defRPr sz="1500"/>
            </a:lvl9pPr>
          </a:lstStyle>
          <a:p/>
        </p:txBody>
      </p:sp>
      <p:sp>
        <p:nvSpPr>
          <p:cNvPr id="91" name="Google Shape;91;gd1a59a1e60_0_830"/>
          <p:cNvSpPr txBox="1"/>
          <p:nvPr>
            <p:ph idx="3" type="body"/>
          </p:nvPr>
        </p:nvSpPr>
        <p:spPr>
          <a:xfrm>
            <a:off x="4645026" y="1151335"/>
            <a:ext cx="4041900" cy="4797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800"/>
              </a:spcBef>
              <a:spcAft>
                <a:spcPts val="0"/>
              </a:spcAft>
              <a:buSzPts val="1900"/>
              <a:buNone/>
              <a:defRPr b="1" sz="2100"/>
            </a:lvl1pPr>
            <a:lvl2pPr indent="-228600" lvl="1" marL="914400" algn="l">
              <a:lnSpc>
                <a:spcPct val="100000"/>
              </a:lnSpc>
              <a:spcBef>
                <a:spcPts val="600"/>
              </a:spcBef>
              <a:spcAft>
                <a:spcPts val="0"/>
              </a:spcAft>
              <a:buSzPts val="1500"/>
              <a:buNone/>
              <a:defRPr b="1" sz="1800"/>
            </a:lvl2pPr>
            <a:lvl3pPr indent="-228600" lvl="2" marL="1371600" algn="l">
              <a:lnSpc>
                <a:spcPct val="100000"/>
              </a:lnSpc>
              <a:spcBef>
                <a:spcPts val="600"/>
              </a:spcBef>
              <a:spcAft>
                <a:spcPts val="0"/>
              </a:spcAft>
              <a:buSzPts val="1200"/>
              <a:buNone/>
              <a:defRPr b="1" sz="1600"/>
            </a:lvl3pPr>
            <a:lvl4pPr indent="-228600" lvl="3" marL="1828800" algn="l">
              <a:lnSpc>
                <a:spcPct val="100000"/>
              </a:lnSpc>
              <a:spcBef>
                <a:spcPts val="500"/>
              </a:spcBef>
              <a:spcAft>
                <a:spcPts val="0"/>
              </a:spcAft>
              <a:buSzPts val="1100"/>
              <a:buFont typeface="Helvetica Neue"/>
              <a:buNone/>
              <a:defRPr b="1" sz="1500"/>
            </a:lvl4pPr>
            <a:lvl5pPr indent="-228600" lvl="4" marL="2286000" algn="l">
              <a:lnSpc>
                <a:spcPct val="100000"/>
              </a:lnSpc>
              <a:spcBef>
                <a:spcPts val="500"/>
              </a:spcBef>
              <a:spcAft>
                <a:spcPts val="0"/>
              </a:spcAft>
              <a:buSzPts val="1100"/>
              <a:buFont typeface="Helvetica Neue"/>
              <a:buNone/>
              <a:defRPr b="1" sz="1500"/>
            </a:lvl5pPr>
            <a:lvl6pPr indent="-228600" lvl="5" marL="2743200" algn="l">
              <a:lnSpc>
                <a:spcPct val="100000"/>
              </a:lnSpc>
              <a:spcBef>
                <a:spcPts val="500"/>
              </a:spcBef>
              <a:spcAft>
                <a:spcPts val="0"/>
              </a:spcAft>
              <a:buSzPts val="1100"/>
              <a:buFont typeface="Helvetica Neue"/>
              <a:buNone/>
              <a:defRPr b="1" sz="1500"/>
            </a:lvl6pPr>
            <a:lvl7pPr indent="-228600" lvl="6" marL="3200400" algn="l">
              <a:lnSpc>
                <a:spcPct val="100000"/>
              </a:lnSpc>
              <a:spcBef>
                <a:spcPts val="500"/>
              </a:spcBef>
              <a:spcAft>
                <a:spcPts val="0"/>
              </a:spcAft>
              <a:buSzPts val="1100"/>
              <a:buFont typeface="Helvetica Neue"/>
              <a:buNone/>
              <a:defRPr b="1" sz="1500"/>
            </a:lvl7pPr>
            <a:lvl8pPr indent="-228600" lvl="7" marL="3657600" algn="l">
              <a:lnSpc>
                <a:spcPct val="100000"/>
              </a:lnSpc>
              <a:spcBef>
                <a:spcPts val="500"/>
              </a:spcBef>
              <a:spcAft>
                <a:spcPts val="0"/>
              </a:spcAft>
              <a:buSzPts val="1100"/>
              <a:buFont typeface="Helvetica Neue"/>
              <a:buNone/>
              <a:defRPr b="1" sz="1500"/>
            </a:lvl8pPr>
            <a:lvl9pPr indent="-228600" lvl="8" marL="4114800" algn="l">
              <a:lnSpc>
                <a:spcPct val="100000"/>
              </a:lnSpc>
              <a:spcBef>
                <a:spcPts val="500"/>
              </a:spcBef>
              <a:spcAft>
                <a:spcPts val="0"/>
              </a:spcAft>
              <a:buSzPts val="1100"/>
              <a:buFont typeface="Helvetica Neue"/>
              <a:buNone/>
              <a:defRPr b="1" sz="1500"/>
            </a:lvl9pPr>
          </a:lstStyle>
          <a:p/>
        </p:txBody>
      </p:sp>
      <p:sp>
        <p:nvSpPr>
          <p:cNvPr id="92" name="Google Shape;92;gd1a59a1e60_0_830"/>
          <p:cNvSpPr txBox="1"/>
          <p:nvPr>
            <p:ph idx="4" type="body"/>
          </p:nvPr>
        </p:nvSpPr>
        <p:spPr>
          <a:xfrm>
            <a:off x="4645026" y="1631156"/>
            <a:ext cx="4041900" cy="2963400"/>
          </a:xfrm>
          <a:prstGeom prst="rect">
            <a:avLst/>
          </a:prstGeom>
          <a:noFill/>
          <a:ln>
            <a:noFill/>
          </a:ln>
        </p:spPr>
        <p:txBody>
          <a:bodyPr anchorCtr="0" anchor="t" bIns="41275" lIns="82525" spcFirstLastPara="1" rIns="82525" wrap="square" tIns="41275">
            <a:noAutofit/>
          </a:bodyPr>
          <a:lstStyle>
            <a:lvl1pPr indent="-349250" lvl="0" marL="457200" algn="l">
              <a:lnSpc>
                <a:spcPct val="100000"/>
              </a:lnSpc>
              <a:spcBef>
                <a:spcPts val="800"/>
              </a:spcBef>
              <a:spcAft>
                <a:spcPts val="0"/>
              </a:spcAft>
              <a:buSzPts val="1900"/>
              <a:buChar char="●"/>
              <a:defRPr sz="2100"/>
            </a:lvl1pPr>
            <a:lvl2pPr indent="-323850" lvl="1" marL="914400" algn="l">
              <a:lnSpc>
                <a:spcPct val="100000"/>
              </a:lnSpc>
              <a:spcBef>
                <a:spcPts val="600"/>
              </a:spcBef>
              <a:spcAft>
                <a:spcPts val="0"/>
              </a:spcAft>
              <a:buSzPts val="1500"/>
              <a:buChar char="●"/>
              <a:defRPr sz="1800"/>
            </a:lvl2pPr>
            <a:lvl3pPr indent="-304800" lvl="2" marL="1371600" algn="l">
              <a:lnSpc>
                <a:spcPct val="100000"/>
              </a:lnSpc>
              <a:spcBef>
                <a:spcPts val="600"/>
              </a:spcBef>
              <a:spcAft>
                <a:spcPts val="0"/>
              </a:spcAft>
              <a:buSzPts val="1200"/>
              <a:buChar char="4"/>
              <a:defRPr sz="1600"/>
            </a:lvl3pPr>
            <a:lvl4pPr indent="-298450" lvl="3" marL="1828800" algn="l">
              <a:lnSpc>
                <a:spcPct val="100000"/>
              </a:lnSpc>
              <a:spcBef>
                <a:spcPts val="500"/>
              </a:spcBef>
              <a:spcAft>
                <a:spcPts val="0"/>
              </a:spcAft>
              <a:buSzPts val="1100"/>
              <a:buFont typeface="Helvetica Neue"/>
              <a:buChar char="–"/>
              <a:defRPr sz="1500"/>
            </a:lvl4pPr>
            <a:lvl5pPr indent="-298450" lvl="4" marL="2286000" algn="l">
              <a:lnSpc>
                <a:spcPct val="100000"/>
              </a:lnSpc>
              <a:spcBef>
                <a:spcPts val="500"/>
              </a:spcBef>
              <a:spcAft>
                <a:spcPts val="0"/>
              </a:spcAft>
              <a:buSzPts val="1100"/>
              <a:buFont typeface="Helvetica Neue"/>
              <a:buChar char="»"/>
              <a:defRPr sz="1500"/>
            </a:lvl5pPr>
            <a:lvl6pPr indent="-298450" lvl="5" marL="2743200" algn="l">
              <a:lnSpc>
                <a:spcPct val="100000"/>
              </a:lnSpc>
              <a:spcBef>
                <a:spcPts val="500"/>
              </a:spcBef>
              <a:spcAft>
                <a:spcPts val="0"/>
              </a:spcAft>
              <a:buSzPts val="1100"/>
              <a:buFont typeface="Helvetica Neue"/>
              <a:buChar char="»"/>
              <a:defRPr sz="1500"/>
            </a:lvl6pPr>
            <a:lvl7pPr indent="-298450" lvl="6" marL="3200400" algn="l">
              <a:lnSpc>
                <a:spcPct val="100000"/>
              </a:lnSpc>
              <a:spcBef>
                <a:spcPts val="500"/>
              </a:spcBef>
              <a:spcAft>
                <a:spcPts val="0"/>
              </a:spcAft>
              <a:buSzPts val="1100"/>
              <a:buFont typeface="Helvetica Neue"/>
              <a:buChar char="»"/>
              <a:defRPr sz="1500"/>
            </a:lvl7pPr>
            <a:lvl8pPr indent="-298450" lvl="7" marL="3657600" algn="l">
              <a:lnSpc>
                <a:spcPct val="100000"/>
              </a:lnSpc>
              <a:spcBef>
                <a:spcPts val="500"/>
              </a:spcBef>
              <a:spcAft>
                <a:spcPts val="0"/>
              </a:spcAft>
              <a:buSzPts val="1100"/>
              <a:buFont typeface="Helvetica Neue"/>
              <a:buChar char="»"/>
              <a:defRPr sz="1500"/>
            </a:lvl8pPr>
            <a:lvl9pPr indent="-298450" lvl="8" marL="4114800" algn="l">
              <a:lnSpc>
                <a:spcPct val="100000"/>
              </a:lnSpc>
              <a:spcBef>
                <a:spcPts val="500"/>
              </a:spcBef>
              <a:spcAft>
                <a:spcPts val="0"/>
              </a:spcAft>
              <a:buSzPts val="1100"/>
              <a:buFont typeface="Helvetica Neue"/>
              <a:buChar char="»"/>
              <a:defRPr sz="1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gd1a59a1e60_0_837"/>
          <p:cNvSpPr txBox="1"/>
          <p:nvPr>
            <p:ph type="title"/>
          </p:nvPr>
        </p:nvSpPr>
        <p:spPr>
          <a:xfrm>
            <a:off x="457201" y="204788"/>
            <a:ext cx="3008400" cy="871500"/>
          </a:xfrm>
          <a:prstGeom prst="rect">
            <a:avLst/>
          </a:prstGeom>
          <a:noFill/>
          <a:ln>
            <a:noFill/>
          </a:ln>
        </p:spPr>
        <p:txBody>
          <a:bodyPr anchorCtr="0" anchor="b" bIns="41275" lIns="82525" spcFirstLastPara="1" rIns="82525" wrap="square" tIns="41275">
            <a:noAutofit/>
          </a:bodyPr>
          <a:lstStyle>
            <a:lvl1pPr lvl="0" algn="l">
              <a:lnSpc>
                <a:spcPct val="100000"/>
              </a:lnSpc>
              <a:spcBef>
                <a:spcPts val="0"/>
              </a:spcBef>
              <a:spcAft>
                <a:spcPts val="0"/>
              </a:spcAft>
              <a:buSzPts val="900"/>
              <a:buNone/>
              <a:defRPr b="1" sz="18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96" name="Google Shape;96;gd1a59a1e60_0_837"/>
          <p:cNvSpPr txBox="1"/>
          <p:nvPr>
            <p:ph idx="1" type="body"/>
          </p:nvPr>
        </p:nvSpPr>
        <p:spPr>
          <a:xfrm>
            <a:off x="3575050" y="204788"/>
            <a:ext cx="5111700" cy="4389900"/>
          </a:xfrm>
          <a:prstGeom prst="rect">
            <a:avLst/>
          </a:prstGeom>
          <a:noFill/>
          <a:ln>
            <a:noFill/>
          </a:ln>
        </p:spPr>
        <p:txBody>
          <a:bodyPr anchorCtr="0" anchor="t" bIns="41275" lIns="82525" spcFirstLastPara="1" rIns="82525" wrap="square" tIns="41275">
            <a:noAutofit/>
          </a:bodyPr>
          <a:lstStyle>
            <a:lvl1pPr indent="-393700" lvl="0" marL="457200" algn="l">
              <a:lnSpc>
                <a:spcPct val="100000"/>
              </a:lnSpc>
              <a:spcBef>
                <a:spcPts val="1000"/>
              </a:spcBef>
              <a:spcAft>
                <a:spcPts val="0"/>
              </a:spcAft>
              <a:buSzPts val="2600"/>
              <a:buChar char="●"/>
              <a:defRPr sz="2900"/>
            </a:lvl1pPr>
            <a:lvl2pPr indent="-355600" lvl="1" marL="914400" algn="l">
              <a:lnSpc>
                <a:spcPct val="100000"/>
              </a:lnSpc>
              <a:spcBef>
                <a:spcPts val="900"/>
              </a:spcBef>
              <a:spcAft>
                <a:spcPts val="0"/>
              </a:spcAft>
              <a:buSzPts val="2000"/>
              <a:buChar char="●"/>
              <a:defRPr sz="2500"/>
            </a:lvl2pPr>
            <a:lvl3pPr indent="-330200" lvl="2" marL="1371600" algn="l">
              <a:lnSpc>
                <a:spcPct val="100000"/>
              </a:lnSpc>
              <a:spcBef>
                <a:spcPts val="800"/>
              </a:spcBef>
              <a:spcAft>
                <a:spcPts val="0"/>
              </a:spcAft>
              <a:buSzPts val="1600"/>
              <a:buChar char="4"/>
              <a:defRPr sz="2100"/>
            </a:lvl3pPr>
            <a:lvl4pPr indent="-317500" lvl="3" marL="1828800" algn="l">
              <a:lnSpc>
                <a:spcPct val="100000"/>
              </a:lnSpc>
              <a:spcBef>
                <a:spcPts val="600"/>
              </a:spcBef>
              <a:spcAft>
                <a:spcPts val="0"/>
              </a:spcAft>
              <a:buSzPts val="1400"/>
              <a:buFont typeface="Helvetica Neue"/>
              <a:buChar char="–"/>
              <a:defRPr sz="1800"/>
            </a:lvl4pPr>
            <a:lvl5pPr indent="-317500" lvl="4" marL="2286000" algn="l">
              <a:lnSpc>
                <a:spcPct val="100000"/>
              </a:lnSpc>
              <a:spcBef>
                <a:spcPts val="600"/>
              </a:spcBef>
              <a:spcAft>
                <a:spcPts val="0"/>
              </a:spcAft>
              <a:buSzPts val="1400"/>
              <a:buFont typeface="Helvetica Neue"/>
              <a:buChar char="»"/>
              <a:defRPr sz="1800"/>
            </a:lvl5pPr>
            <a:lvl6pPr indent="-317500" lvl="5" marL="2743200" algn="l">
              <a:lnSpc>
                <a:spcPct val="100000"/>
              </a:lnSpc>
              <a:spcBef>
                <a:spcPts val="600"/>
              </a:spcBef>
              <a:spcAft>
                <a:spcPts val="0"/>
              </a:spcAft>
              <a:buSzPts val="1400"/>
              <a:buFont typeface="Helvetica Neue"/>
              <a:buChar char="»"/>
              <a:defRPr sz="1800"/>
            </a:lvl6pPr>
            <a:lvl7pPr indent="-317500" lvl="6" marL="3200400" algn="l">
              <a:lnSpc>
                <a:spcPct val="100000"/>
              </a:lnSpc>
              <a:spcBef>
                <a:spcPts val="600"/>
              </a:spcBef>
              <a:spcAft>
                <a:spcPts val="0"/>
              </a:spcAft>
              <a:buSzPts val="1400"/>
              <a:buFont typeface="Helvetica Neue"/>
              <a:buChar char="»"/>
              <a:defRPr sz="1800"/>
            </a:lvl7pPr>
            <a:lvl8pPr indent="-317500" lvl="7" marL="3657600" algn="l">
              <a:lnSpc>
                <a:spcPct val="100000"/>
              </a:lnSpc>
              <a:spcBef>
                <a:spcPts val="600"/>
              </a:spcBef>
              <a:spcAft>
                <a:spcPts val="0"/>
              </a:spcAft>
              <a:buSzPts val="1400"/>
              <a:buFont typeface="Helvetica Neue"/>
              <a:buChar char="»"/>
              <a:defRPr sz="1800"/>
            </a:lvl8pPr>
            <a:lvl9pPr indent="-317500" lvl="8" marL="4114800" algn="l">
              <a:lnSpc>
                <a:spcPct val="100000"/>
              </a:lnSpc>
              <a:spcBef>
                <a:spcPts val="600"/>
              </a:spcBef>
              <a:spcAft>
                <a:spcPts val="0"/>
              </a:spcAft>
              <a:buSzPts val="1400"/>
              <a:buFont typeface="Helvetica Neue"/>
              <a:buChar char="»"/>
              <a:defRPr sz="1800"/>
            </a:lvl9pPr>
          </a:lstStyle>
          <a:p/>
        </p:txBody>
      </p:sp>
      <p:sp>
        <p:nvSpPr>
          <p:cNvPr id="97" name="Google Shape;97;gd1a59a1e60_0_837"/>
          <p:cNvSpPr txBox="1"/>
          <p:nvPr>
            <p:ph idx="2" type="body"/>
          </p:nvPr>
        </p:nvSpPr>
        <p:spPr>
          <a:xfrm>
            <a:off x="457201" y="1076325"/>
            <a:ext cx="3008400" cy="3518400"/>
          </a:xfrm>
          <a:prstGeom prst="rect">
            <a:avLst/>
          </a:prstGeom>
          <a:noFill/>
          <a:ln>
            <a:noFill/>
          </a:ln>
        </p:spPr>
        <p:txBody>
          <a:bodyPr anchorCtr="0" anchor="t" bIns="41275" lIns="82525" spcFirstLastPara="1" rIns="82525" wrap="square" tIns="41275">
            <a:noAutofit/>
          </a:bodyPr>
          <a:lstStyle>
            <a:lvl1pPr indent="-228600" lvl="0" marL="457200" algn="l">
              <a:lnSpc>
                <a:spcPct val="100000"/>
              </a:lnSpc>
              <a:spcBef>
                <a:spcPts val="400"/>
              </a:spcBef>
              <a:spcAft>
                <a:spcPts val="0"/>
              </a:spcAft>
              <a:buSzPts val="1100"/>
              <a:buNone/>
              <a:defRPr sz="1300"/>
            </a:lvl1pPr>
            <a:lvl2pPr indent="-228600" lvl="1" marL="914400" algn="l">
              <a:lnSpc>
                <a:spcPct val="100000"/>
              </a:lnSpc>
              <a:spcBef>
                <a:spcPts val="400"/>
              </a:spcBef>
              <a:spcAft>
                <a:spcPts val="0"/>
              </a:spcAft>
              <a:buSzPts val="900"/>
              <a:buNone/>
              <a:defRPr sz="1100"/>
            </a:lvl2pPr>
            <a:lvl3pPr indent="-228600" lvl="2" marL="1371600" algn="l">
              <a:lnSpc>
                <a:spcPct val="100000"/>
              </a:lnSpc>
              <a:spcBef>
                <a:spcPts val="300"/>
              </a:spcBef>
              <a:spcAft>
                <a:spcPts val="0"/>
              </a:spcAft>
              <a:buSzPts val="700"/>
              <a:buNone/>
              <a:defRPr sz="900"/>
            </a:lvl3pPr>
            <a:lvl4pPr indent="-228600" lvl="3" marL="1828800" algn="l">
              <a:lnSpc>
                <a:spcPct val="100000"/>
              </a:lnSpc>
              <a:spcBef>
                <a:spcPts val="300"/>
              </a:spcBef>
              <a:spcAft>
                <a:spcPts val="0"/>
              </a:spcAft>
              <a:buSzPts val="600"/>
              <a:buFont typeface="Helvetica Neue"/>
              <a:buNone/>
              <a:defRPr sz="800"/>
            </a:lvl4pPr>
            <a:lvl5pPr indent="-228600" lvl="4" marL="2286000" algn="l">
              <a:lnSpc>
                <a:spcPct val="100000"/>
              </a:lnSpc>
              <a:spcBef>
                <a:spcPts val="300"/>
              </a:spcBef>
              <a:spcAft>
                <a:spcPts val="0"/>
              </a:spcAft>
              <a:buSzPts val="600"/>
              <a:buFont typeface="Helvetica Neue"/>
              <a:buNone/>
              <a:defRPr sz="800"/>
            </a:lvl5pPr>
            <a:lvl6pPr indent="-228600" lvl="5" marL="2743200" algn="l">
              <a:lnSpc>
                <a:spcPct val="100000"/>
              </a:lnSpc>
              <a:spcBef>
                <a:spcPts val="300"/>
              </a:spcBef>
              <a:spcAft>
                <a:spcPts val="0"/>
              </a:spcAft>
              <a:buSzPts val="600"/>
              <a:buFont typeface="Helvetica Neue"/>
              <a:buNone/>
              <a:defRPr sz="800"/>
            </a:lvl6pPr>
            <a:lvl7pPr indent="-228600" lvl="6" marL="3200400" algn="l">
              <a:lnSpc>
                <a:spcPct val="100000"/>
              </a:lnSpc>
              <a:spcBef>
                <a:spcPts val="300"/>
              </a:spcBef>
              <a:spcAft>
                <a:spcPts val="0"/>
              </a:spcAft>
              <a:buSzPts val="600"/>
              <a:buFont typeface="Helvetica Neue"/>
              <a:buNone/>
              <a:defRPr sz="800"/>
            </a:lvl7pPr>
            <a:lvl8pPr indent="-228600" lvl="7" marL="3657600" algn="l">
              <a:lnSpc>
                <a:spcPct val="100000"/>
              </a:lnSpc>
              <a:spcBef>
                <a:spcPts val="300"/>
              </a:spcBef>
              <a:spcAft>
                <a:spcPts val="0"/>
              </a:spcAft>
              <a:buSzPts val="600"/>
              <a:buFont typeface="Helvetica Neue"/>
              <a:buNone/>
              <a:defRPr sz="800"/>
            </a:lvl8pPr>
            <a:lvl9pPr indent="-228600" lvl="8" marL="4114800" algn="l">
              <a:lnSpc>
                <a:spcPct val="100000"/>
              </a:lnSpc>
              <a:spcBef>
                <a:spcPts val="300"/>
              </a:spcBef>
              <a:spcAft>
                <a:spcPts val="0"/>
              </a:spcAft>
              <a:buSzPts val="600"/>
              <a:buFont typeface="Helvetica Neue"/>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gd1a59a1e60_0_841"/>
          <p:cNvSpPr txBox="1"/>
          <p:nvPr>
            <p:ph type="title"/>
          </p:nvPr>
        </p:nvSpPr>
        <p:spPr>
          <a:xfrm>
            <a:off x="1792288" y="3600450"/>
            <a:ext cx="5486400" cy="425100"/>
          </a:xfrm>
          <a:prstGeom prst="rect">
            <a:avLst/>
          </a:prstGeom>
          <a:noFill/>
          <a:ln>
            <a:noFill/>
          </a:ln>
        </p:spPr>
        <p:txBody>
          <a:bodyPr anchorCtr="0" anchor="b" bIns="41275" lIns="82525" spcFirstLastPara="1" rIns="82525" wrap="square" tIns="41275">
            <a:noAutofit/>
          </a:bodyPr>
          <a:lstStyle>
            <a:lvl1pPr lvl="0" algn="l">
              <a:lnSpc>
                <a:spcPct val="100000"/>
              </a:lnSpc>
              <a:spcBef>
                <a:spcPts val="0"/>
              </a:spcBef>
              <a:spcAft>
                <a:spcPts val="0"/>
              </a:spcAft>
              <a:buSzPts val="900"/>
              <a:buNone/>
              <a:defRPr b="1" sz="18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00" name="Google Shape;100;gd1a59a1e60_0_841"/>
          <p:cNvSpPr/>
          <p:nvPr>
            <p:ph idx="2" type="pic"/>
          </p:nvPr>
        </p:nvSpPr>
        <p:spPr>
          <a:xfrm>
            <a:off x="1792288" y="459581"/>
            <a:ext cx="5486400" cy="3086100"/>
          </a:xfrm>
          <a:prstGeom prst="rect">
            <a:avLst/>
          </a:prstGeom>
          <a:noFill/>
          <a:ln>
            <a:noFill/>
          </a:ln>
        </p:spPr>
      </p:sp>
      <p:sp>
        <p:nvSpPr>
          <p:cNvPr id="101" name="Google Shape;101;gd1a59a1e60_0_841"/>
          <p:cNvSpPr txBox="1"/>
          <p:nvPr>
            <p:ph idx="1" type="body"/>
          </p:nvPr>
        </p:nvSpPr>
        <p:spPr>
          <a:xfrm>
            <a:off x="1792288" y="4025504"/>
            <a:ext cx="5486400" cy="603600"/>
          </a:xfrm>
          <a:prstGeom prst="rect">
            <a:avLst/>
          </a:prstGeom>
          <a:noFill/>
          <a:ln>
            <a:noFill/>
          </a:ln>
        </p:spPr>
        <p:txBody>
          <a:bodyPr anchorCtr="0" anchor="t" bIns="41275" lIns="82525" spcFirstLastPara="1" rIns="82525" wrap="square" tIns="41275">
            <a:noAutofit/>
          </a:bodyPr>
          <a:lstStyle>
            <a:lvl1pPr indent="-228600" lvl="0" marL="457200" algn="l">
              <a:lnSpc>
                <a:spcPct val="100000"/>
              </a:lnSpc>
              <a:spcBef>
                <a:spcPts val="400"/>
              </a:spcBef>
              <a:spcAft>
                <a:spcPts val="0"/>
              </a:spcAft>
              <a:buSzPts val="1100"/>
              <a:buNone/>
              <a:defRPr sz="1300"/>
            </a:lvl1pPr>
            <a:lvl2pPr indent="-228600" lvl="1" marL="914400" algn="l">
              <a:lnSpc>
                <a:spcPct val="100000"/>
              </a:lnSpc>
              <a:spcBef>
                <a:spcPts val="400"/>
              </a:spcBef>
              <a:spcAft>
                <a:spcPts val="0"/>
              </a:spcAft>
              <a:buSzPts val="900"/>
              <a:buNone/>
              <a:defRPr sz="1100"/>
            </a:lvl2pPr>
            <a:lvl3pPr indent="-228600" lvl="2" marL="1371600" algn="l">
              <a:lnSpc>
                <a:spcPct val="100000"/>
              </a:lnSpc>
              <a:spcBef>
                <a:spcPts val="300"/>
              </a:spcBef>
              <a:spcAft>
                <a:spcPts val="0"/>
              </a:spcAft>
              <a:buSzPts val="700"/>
              <a:buNone/>
              <a:defRPr sz="900"/>
            </a:lvl3pPr>
            <a:lvl4pPr indent="-228600" lvl="3" marL="1828800" algn="l">
              <a:lnSpc>
                <a:spcPct val="100000"/>
              </a:lnSpc>
              <a:spcBef>
                <a:spcPts val="300"/>
              </a:spcBef>
              <a:spcAft>
                <a:spcPts val="0"/>
              </a:spcAft>
              <a:buSzPts val="600"/>
              <a:buFont typeface="Helvetica Neue"/>
              <a:buNone/>
              <a:defRPr sz="800"/>
            </a:lvl4pPr>
            <a:lvl5pPr indent="-228600" lvl="4" marL="2286000" algn="l">
              <a:lnSpc>
                <a:spcPct val="100000"/>
              </a:lnSpc>
              <a:spcBef>
                <a:spcPts val="300"/>
              </a:spcBef>
              <a:spcAft>
                <a:spcPts val="0"/>
              </a:spcAft>
              <a:buSzPts val="600"/>
              <a:buFont typeface="Helvetica Neue"/>
              <a:buNone/>
              <a:defRPr sz="800"/>
            </a:lvl5pPr>
            <a:lvl6pPr indent="-228600" lvl="5" marL="2743200" algn="l">
              <a:lnSpc>
                <a:spcPct val="100000"/>
              </a:lnSpc>
              <a:spcBef>
                <a:spcPts val="300"/>
              </a:spcBef>
              <a:spcAft>
                <a:spcPts val="0"/>
              </a:spcAft>
              <a:buSzPts val="600"/>
              <a:buFont typeface="Helvetica Neue"/>
              <a:buNone/>
              <a:defRPr sz="800"/>
            </a:lvl6pPr>
            <a:lvl7pPr indent="-228600" lvl="6" marL="3200400" algn="l">
              <a:lnSpc>
                <a:spcPct val="100000"/>
              </a:lnSpc>
              <a:spcBef>
                <a:spcPts val="300"/>
              </a:spcBef>
              <a:spcAft>
                <a:spcPts val="0"/>
              </a:spcAft>
              <a:buSzPts val="600"/>
              <a:buFont typeface="Helvetica Neue"/>
              <a:buNone/>
              <a:defRPr sz="800"/>
            </a:lvl7pPr>
            <a:lvl8pPr indent="-228600" lvl="7" marL="3657600" algn="l">
              <a:lnSpc>
                <a:spcPct val="100000"/>
              </a:lnSpc>
              <a:spcBef>
                <a:spcPts val="300"/>
              </a:spcBef>
              <a:spcAft>
                <a:spcPts val="0"/>
              </a:spcAft>
              <a:buSzPts val="600"/>
              <a:buFont typeface="Helvetica Neue"/>
              <a:buNone/>
              <a:defRPr sz="800"/>
            </a:lvl8pPr>
            <a:lvl9pPr indent="-228600" lvl="8" marL="4114800" algn="l">
              <a:lnSpc>
                <a:spcPct val="100000"/>
              </a:lnSpc>
              <a:spcBef>
                <a:spcPts val="300"/>
              </a:spcBef>
              <a:spcAft>
                <a:spcPts val="0"/>
              </a:spcAft>
              <a:buSzPts val="600"/>
              <a:buFont typeface="Helvetica Neue"/>
              <a:buNone/>
              <a:defRPr sz="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gd1a59a1e60_0_84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04" name="Google Shape;104;gd1a59a1e60_0_845"/>
          <p:cNvSpPr txBox="1"/>
          <p:nvPr>
            <p:ph idx="1" type="body"/>
          </p:nvPr>
        </p:nvSpPr>
        <p:spPr>
          <a:xfrm rot="5400000">
            <a:off x="3222350" y="-1490784"/>
            <a:ext cx="3397800" cy="82296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gd1a59a1e60_0_848"/>
          <p:cNvSpPr txBox="1"/>
          <p:nvPr>
            <p:ph type="title"/>
          </p:nvPr>
        </p:nvSpPr>
        <p:spPr>
          <a:xfrm rot="5400000">
            <a:off x="5906300" y="1193410"/>
            <a:ext cx="4114800" cy="21447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07" name="Google Shape;107;gd1a59a1e60_0_848"/>
          <p:cNvSpPr txBox="1"/>
          <p:nvPr>
            <p:ph idx="1" type="body"/>
          </p:nvPr>
        </p:nvSpPr>
        <p:spPr>
          <a:xfrm rot="5400000">
            <a:off x="1540688" y="-875090"/>
            <a:ext cx="4114800" cy="62817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0" name="Shape 120"/>
        <p:cNvGrpSpPr/>
        <p:nvPr/>
      </p:nvGrpSpPr>
      <p:grpSpPr>
        <a:xfrm>
          <a:off x="0" y="0"/>
          <a:ext cx="0" cy="0"/>
          <a:chOff x="0" y="0"/>
          <a:chExt cx="0" cy="0"/>
        </a:xfrm>
      </p:grpSpPr>
      <p:grpSp>
        <p:nvGrpSpPr>
          <p:cNvPr id="121" name="Google Shape;121;g10ea54edf65_0_1116"/>
          <p:cNvGrpSpPr/>
          <p:nvPr/>
        </p:nvGrpSpPr>
        <p:grpSpPr>
          <a:xfrm>
            <a:off x="198967" y="2220814"/>
            <a:ext cx="8597900" cy="0"/>
            <a:chOff x="125" y="1865"/>
            <a:chExt cx="5416" cy="0"/>
          </a:xfrm>
        </p:grpSpPr>
        <p:sp>
          <p:nvSpPr>
            <p:cNvPr id="122" name="Google Shape;122;g10ea54edf65_0_1116"/>
            <p:cNvSpPr/>
            <p:nvPr/>
          </p:nvSpPr>
          <p:spPr>
            <a:xfrm>
              <a:off x="125"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123" name="Google Shape;123;g10ea54edf65_0_1116"/>
            <p:cNvSpPr/>
            <p:nvPr/>
          </p:nvSpPr>
          <p:spPr>
            <a:xfrm>
              <a:off x="1933" y="1865"/>
              <a:ext cx="1800" cy="0"/>
            </a:xfrm>
            <a:prstGeom prst="rect">
              <a:avLst/>
            </a:prstGeom>
            <a:solidFill>
              <a:srgbClr val="99CCFF"/>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124" name="Google Shape;124;g10ea54edf65_0_1116"/>
            <p:cNvSpPr/>
            <p:nvPr/>
          </p:nvSpPr>
          <p:spPr>
            <a:xfrm>
              <a:off x="3741"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grpSp>
      <p:sp>
        <p:nvSpPr>
          <p:cNvPr id="125" name="Google Shape;125;g10ea54edf65_0_1116"/>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336699"/>
                </a:solidFill>
                <a:latin typeface="Helvetica Neue"/>
                <a:ea typeface="Helvetica Neue"/>
                <a:cs typeface="Helvetica Neue"/>
                <a:sym typeface="Helvetica Neue"/>
              </a:rPr>
              <a:t>Silberschatz, Galvin and Gagne ©2009</a:t>
            </a:r>
            <a:endParaRPr sz="900"/>
          </a:p>
        </p:txBody>
      </p:sp>
      <p:sp>
        <p:nvSpPr>
          <p:cNvPr id="126" name="Google Shape;126;g10ea54edf65_0_1116"/>
          <p:cNvSpPr txBox="1"/>
          <p:nvPr/>
        </p:nvSpPr>
        <p:spPr>
          <a:xfrm>
            <a:off x="27517" y="4960442"/>
            <a:ext cx="2490300" cy="222000"/>
          </a:xfrm>
          <a:prstGeom prst="rect">
            <a:avLst/>
          </a:prstGeom>
          <a:noFill/>
          <a:ln>
            <a:noFill/>
          </a:ln>
        </p:spPr>
        <p:txBody>
          <a:bodyPr anchorCtr="0" anchor="t" bIns="41275" lIns="82525" spcFirstLastPara="1" rIns="82525" wrap="square" tIns="41275">
            <a:spAutoFit/>
          </a:bodyPr>
          <a:lstStyle/>
          <a:p>
            <a:pPr indent="0" lvl="0" marL="0" marR="0" rtl="0" algn="l">
              <a:spcBef>
                <a:spcPts val="0"/>
              </a:spcBef>
              <a:spcAft>
                <a:spcPts val="0"/>
              </a:spcAft>
              <a:buNone/>
            </a:pPr>
            <a:r>
              <a:rPr b="1" i="0" lang="en" sz="900" u="none" cap="none" strike="noStrike">
                <a:solidFill>
                  <a:srgbClr val="336699"/>
                </a:solidFill>
                <a:latin typeface="Helvetica Neue"/>
                <a:ea typeface="Helvetica Neue"/>
                <a:cs typeface="Helvetica Neue"/>
                <a:sym typeface="Helvetica Neue"/>
              </a:rPr>
              <a:t>Operating System Concepts  – 8</a:t>
            </a:r>
            <a:r>
              <a:rPr b="1" baseline="30000" i="0" lang="en" sz="900" u="none" cap="none" strike="noStrike">
                <a:solidFill>
                  <a:srgbClr val="336699"/>
                </a:solidFill>
                <a:latin typeface="Helvetica Neue"/>
                <a:ea typeface="Helvetica Neue"/>
                <a:cs typeface="Helvetica Neue"/>
                <a:sym typeface="Helvetica Neue"/>
              </a:rPr>
              <a:t>th</a:t>
            </a:r>
            <a:r>
              <a:rPr b="1" i="0" lang="en" sz="900" u="none" cap="none" strike="noStrike">
                <a:solidFill>
                  <a:srgbClr val="336699"/>
                </a:solidFill>
                <a:latin typeface="Helvetica Neue"/>
                <a:ea typeface="Helvetica Neue"/>
                <a:cs typeface="Helvetica Neue"/>
                <a:sym typeface="Helvetica Neue"/>
              </a:rPr>
              <a:t> Edition</a:t>
            </a:r>
            <a:endParaRPr sz="900"/>
          </a:p>
        </p:txBody>
      </p:sp>
      <p:pic>
        <p:nvPicPr>
          <p:cNvPr descr="dino_4" id="127" name="Google Shape;127;g10ea54edf65_0_1116"/>
          <p:cNvPicPr preferRelativeResize="0"/>
          <p:nvPr/>
        </p:nvPicPr>
        <p:blipFill rotWithShape="1">
          <a:blip r:embed="rId2">
            <a:alphaModFix/>
          </a:blip>
          <a:srcRect b="0" l="0" r="0" t="0"/>
          <a:stretch/>
        </p:blipFill>
        <p:spPr>
          <a:xfrm>
            <a:off x="3361267" y="3118247"/>
            <a:ext cx="2061635" cy="1195685"/>
          </a:xfrm>
          <a:prstGeom prst="rect">
            <a:avLst/>
          </a:prstGeom>
          <a:noFill/>
          <a:ln cap="flat" cmpd="sng" w="76200">
            <a:solidFill>
              <a:srgbClr val="336699"/>
            </a:solidFill>
            <a:prstDash val="solid"/>
            <a:miter lim="800000"/>
            <a:headEnd len="sm" w="sm" type="none"/>
            <a:tailEnd len="sm" w="sm" type="none"/>
          </a:ln>
        </p:spPr>
      </p:pic>
      <p:sp>
        <p:nvSpPr>
          <p:cNvPr id="128" name="Google Shape;128;g10ea54edf65_0_1116"/>
          <p:cNvSpPr/>
          <p:nvPr/>
        </p:nvSpPr>
        <p:spPr>
          <a:xfrm>
            <a:off x="3224742" y="3032522"/>
            <a:ext cx="2336700" cy="1381500"/>
          </a:xfrm>
          <a:prstGeom prst="rect">
            <a:avLst/>
          </a:prstGeom>
          <a:noFill/>
          <a:ln cap="flat" cmpd="thinThick" w="57150">
            <a:solidFill>
              <a:srgbClr val="66CCFF"/>
            </a:solidFill>
            <a:prstDash val="solid"/>
            <a:miter lim="800000"/>
            <a:headEnd len="sm" w="sm" type="none"/>
            <a:tailEnd len="sm" w="sm" type="none"/>
          </a:ln>
        </p:spPr>
        <p:txBody>
          <a:bodyPr anchorCtr="0" anchor="ctr" bIns="41275" lIns="82525" spcFirstLastPara="1" rIns="82525" wrap="square" tIns="41275">
            <a:noAutofit/>
          </a:bodyPr>
          <a:lstStyle/>
          <a:p>
            <a:pPr indent="0" lvl="0" marL="0" marR="0" rtl="0" algn="l">
              <a:spcBef>
                <a:spcPts val="0"/>
              </a:spcBef>
              <a:spcAft>
                <a:spcPts val="0"/>
              </a:spcAft>
              <a:buNone/>
            </a:pPr>
            <a:r>
              <a:t/>
            </a:r>
            <a:endParaRPr b="0" i="0" sz="1100" u="none" cap="none" strike="noStrike">
              <a:solidFill>
                <a:schemeClr val="dk1"/>
              </a:solidFill>
              <a:latin typeface="Verdana"/>
              <a:ea typeface="Verdana"/>
              <a:cs typeface="Verdana"/>
              <a:sym typeface="Verdana"/>
            </a:endParaRPr>
          </a:p>
        </p:txBody>
      </p:sp>
      <p:sp>
        <p:nvSpPr>
          <p:cNvPr id="129" name="Google Shape;129;g10ea54edf65_0_1116"/>
          <p:cNvSpPr txBox="1"/>
          <p:nvPr>
            <p:ph type="ctrTitle"/>
          </p:nvPr>
        </p:nvSpPr>
        <p:spPr>
          <a:xfrm>
            <a:off x="685800" y="514350"/>
            <a:ext cx="7772400" cy="15954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sz="39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10ea54edf65_0_112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32" name="Google Shape;132;g10ea54edf65_0_1126"/>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g10ea54edf65_0_1129"/>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g10ea54edf65_0_1131"/>
          <p:cNvSpPr txBox="1"/>
          <p:nvPr>
            <p:ph type="title"/>
          </p:nvPr>
        </p:nvSpPr>
        <p:spPr>
          <a:xfrm>
            <a:off x="722313" y="3305175"/>
            <a:ext cx="7772400" cy="1021500"/>
          </a:xfrm>
          <a:prstGeom prst="rect">
            <a:avLst/>
          </a:prstGeom>
          <a:noFill/>
          <a:ln>
            <a:noFill/>
          </a:ln>
        </p:spPr>
        <p:txBody>
          <a:bodyPr anchorCtr="0" anchor="t" bIns="41275" lIns="82525" spcFirstLastPara="1" rIns="82525" wrap="square" tIns="41275">
            <a:noAutofit/>
          </a:bodyPr>
          <a:lstStyle>
            <a:lvl1pPr lvl="0" rtl="0" algn="l">
              <a:spcBef>
                <a:spcPts val="0"/>
              </a:spcBef>
              <a:spcAft>
                <a:spcPts val="0"/>
              </a:spcAft>
              <a:buSzPts val="900"/>
              <a:buNone/>
              <a:defRPr b="1" sz="3600" cap="none"/>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37" name="Google Shape;137;g10ea54edf65_0_1131"/>
          <p:cNvSpPr txBox="1"/>
          <p:nvPr>
            <p:ph idx="1" type="body"/>
          </p:nvPr>
        </p:nvSpPr>
        <p:spPr>
          <a:xfrm>
            <a:off x="722313" y="2180035"/>
            <a:ext cx="7772400" cy="1125000"/>
          </a:xfrm>
          <a:prstGeom prst="rect">
            <a:avLst/>
          </a:prstGeom>
          <a:noFill/>
          <a:ln>
            <a:noFill/>
          </a:ln>
        </p:spPr>
        <p:txBody>
          <a:bodyPr anchorCtr="0" anchor="b" bIns="41275" lIns="82525" spcFirstLastPara="1" rIns="82525" wrap="square" tIns="41275">
            <a:noAutofit/>
          </a:bodyPr>
          <a:lstStyle>
            <a:lvl1pPr indent="-228600" lvl="0" marL="457200" rtl="0" algn="l">
              <a:spcBef>
                <a:spcPts val="600"/>
              </a:spcBef>
              <a:spcAft>
                <a:spcPts val="0"/>
              </a:spcAft>
              <a:buSzPts val="1600"/>
              <a:buNone/>
              <a:defRPr sz="1800"/>
            </a:lvl1pPr>
            <a:lvl2pPr indent="-228600" lvl="1" marL="914400" rtl="0" algn="l">
              <a:spcBef>
                <a:spcPts val="600"/>
              </a:spcBef>
              <a:spcAft>
                <a:spcPts val="0"/>
              </a:spcAft>
              <a:buSzPts val="1300"/>
              <a:buNone/>
              <a:defRPr sz="1600"/>
            </a:lvl2pPr>
            <a:lvl3pPr indent="-228600" lvl="2" marL="1371600" rtl="0" algn="l">
              <a:spcBef>
                <a:spcPts val="500"/>
              </a:spcBef>
              <a:spcAft>
                <a:spcPts val="0"/>
              </a:spcAft>
              <a:buSzPts val="1100"/>
              <a:buNone/>
              <a:defRPr sz="1500"/>
            </a:lvl3pPr>
            <a:lvl4pPr indent="-228600" lvl="3" marL="1828800" rtl="0" algn="l">
              <a:spcBef>
                <a:spcPts val="400"/>
              </a:spcBef>
              <a:spcAft>
                <a:spcPts val="0"/>
              </a:spcAft>
              <a:buSzPts val="900"/>
              <a:buFont typeface="Helvetica Neue"/>
              <a:buNone/>
              <a:defRPr sz="1300"/>
            </a:lvl4pPr>
            <a:lvl5pPr indent="-228600" lvl="4" marL="2286000" rtl="0" algn="l">
              <a:spcBef>
                <a:spcPts val="400"/>
              </a:spcBef>
              <a:spcAft>
                <a:spcPts val="0"/>
              </a:spcAft>
              <a:buSzPts val="900"/>
              <a:buFont typeface="Helvetica Neue"/>
              <a:buNone/>
              <a:defRPr sz="1300"/>
            </a:lvl5pPr>
            <a:lvl6pPr indent="-228600" lvl="5" marL="2743200" rtl="0" algn="l">
              <a:spcBef>
                <a:spcPts val="400"/>
              </a:spcBef>
              <a:spcAft>
                <a:spcPts val="0"/>
              </a:spcAft>
              <a:buSzPts val="900"/>
              <a:buFont typeface="Helvetica Neue"/>
              <a:buNone/>
              <a:defRPr sz="1300"/>
            </a:lvl6pPr>
            <a:lvl7pPr indent="-228600" lvl="6" marL="3200400" rtl="0" algn="l">
              <a:spcBef>
                <a:spcPts val="400"/>
              </a:spcBef>
              <a:spcAft>
                <a:spcPts val="0"/>
              </a:spcAft>
              <a:buSzPts val="900"/>
              <a:buFont typeface="Helvetica Neue"/>
              <a:buNone/>
              <a:defRPr sz="1300"/>
            </a:lvl7pPr>
            <a:lvl8pPr indent="-228600" lvl="7" marL="3657600" rtl="0" algn="l">
              <a:spcBef>
                <a:spcPts val="400"/>
              </a:spcBef>
              <a:spcAft>
                <a:spcPts val="0"/>
              </a:spcAft>
              <a:buSzPts val="900"/>
              <a:buFont typeface="Helvetica Neue"/>
              <a:buNone/>
              <a:defRPr sz="1300"/>
            </a:lvl8pPr>
            <a:lvl9pPr indent="-228600" lvl="8" marL="4114800" rtl="0" algn="l">
              <a:spcBef>
                <a:spcPts val="400"/>
              </a:spcBef>
              <a:spcAft>
                <a:spcPts val="0"/>
              </a:spcAft>
              <a:buSzPts val="900"/>
              <a:buFont typeface="Helvetica Neue"/>
              <a:buNone/>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8" name="Shape 138"/>
        <p:cNvGrpSpPr/>
        <p:nvPr/>
      </p:nvGrpSpPr>
      <p:grpSpPr>
        <a:xfrm>
          <a:off x="0" y="0"/>
          <a:ext cx="0" cy="0"/>
          <a:chOff x="0" y="0"/>
          <a:chExt cx="0" cy="0"/>
        </a:xfrm>
      </p:grpSpPr>
      <p:sp>
        <p:nvSpPr>
          <p:cNvPr id="139" name="Google Shape;139;g10ea54edf65_0_1134"/>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40" name="Google Shape;140;g10ea54edf65_0_1134"/>
          <p:cNvSpPr txBox="1"/>
          <p:nvPr>
            <p:ph idx="1" type="body"/>
          </p:nvPr>
        </p:nvSpPr>
        <p:spPr>
          <a:xfrm>
            <a:off x="806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rtl="0" algn="l">
              <a:spcBef>
                <a:spcPts val="900"/>
              </a:spcBef>
              <a:spcAft>
                <a:spcPts val="0"/>
              </a:spcAft>
              <a:buSzPts val="2300"/>
              <a:buChar char="●"/>
              <a:defRPr sz="2500"/>
            </a:lvl1pPr>
            <a:lvl2pPr indent="-336550" lvl="1" marL="914400" rtl="0" algn="l">
              <a:spcBef>
                <a:spcPts val="800"/>
              </a:spcBef>
              <a:spcAft>
                <a:spcPts val="0"/>
              </a:spcAft>
              <a:buSzPts val="1700"/>
              <a:buChar char="●"/>
              <a:defRPr sz="2100"/>
            </a:lvl2pPr>
            <a:lvl3pPr indent="-317500" lvl="2" marL="1371600" rtl="0" algn="l">
              <a:spcBef>
                <a:spcPts val="600"/>
              </a:spcBef>
              <a:spcAft>
                <a:spcPts val="0"/>
              </a:spcAft>
              <a:buSzPts val="1400"/>
              <a:buChar char="4"/>
              <a:defRPr sz="1800"/>
            </a:lvl3pPr>
            <a:lvl4pPr indent="-304800" lvl="3" marL="1828800" rtl="0" algn="l">
              <a:spcBef>
                <a:spcPts val="600"/>
              </a:spcBef>
              <a:spcAft>
                <a:spcPts val="0"/>
              </a:spcAft>
              <a:buSzPts val="1200"/>
              <a:buFont typeface="Helvetica Neue"/>
              <a:buChar char="–"/>
              <a:defRPr sz="1600"/>
            </a:lvl4pPr>
            <a:lvl5pPr indent="-304800" lvl="4" marL="2286000" rtl="0" algn="l">
              <a:spcBef>
                <a:spcPts val="600"/>
              </a:spcBef>
              <a:spcAft>
                <a:spcPts val="0"/>
              </a:spcAft>
              <a:buSzPts val="1200"/>
              <a:buFont typeface="Helvetica Neue"/>
              <a:buChar char="»"/>
              <a:defRPr sz="1600"/>
            </a:lvl5pPr>
            <a:lvl6pPr indent="-304800" lvl="5" marL="2743200" rtl="0" algn="l">
              <a:spcBef>
                <a:spcPts val="600"/>
              </a:spcBef>
              <a:spcAft>
                <a:spcPts val="0"/>
              </a:spcAft>
              <a:buSzPts val="1200"/>
              <a:buFont typeface="Helvetica Neue"/>
              <a:buChar char="»"/>
              <a:defRPr sz="1600"/>
            </a:lvl6pPr>
            <a:lvl7pPr indent="-304800" lvl="6" marL="3200400" rtl="0" algn="l">
              <a:spcBef>
                <a:spcPts val="600"/>
              </a:spcBef>
              <a:spcAft>
                <a:spcPts val="0"/>
              </a:spcAft>
              <a:buSzPts val="1200"/>
              <a:buFont typeface="Helvetica Neue"/>
              <a:buChar char="»"/>
              <a:defRPr sz="1600"/>
            </a:lvl7pPr>
            <a:lvl8pPr indent="-304800" lvl="7" marL="3657600" rtl="0" algn="l">
              <a:spcBef>
                <a:spcPts val="600"/>
              </a:spcBef>
              <a:spcAft>
                <a:spcPts val="0"/>
              </a:spcAft>
              <a:buSzPts val="1200"/>
              <a:buFont typeface="Helvetica Neue"/>
              <a:buChar char="»"/>
              <a:defRPr sz="1600"/>
            </a:lvl8pPr>
            <a:lvl9pPr indent="-304800" lvl="8" marL="4114800" rtl="0" algn="l">
              <a:spcBef>
                <a:spcPts val="600"/>
              </a:spcBef>
              <a:spcAft>
                <a:spcPts val="0"/>
              </a:spcAft>
              <a:buSzPts val="1200"/>
              <a:buFont typeface="Helvetica Neue"/>
              <a:buChar char="»"/>
              <a:defRPr sz="1600"/>
            </a:lvl9pPr>
          </a:lstStyle>
          <a:p/>
        </p:txBody>
      </p:sp>
      <p:sp>
        <p:nvSpPr>
          <p:cNvPr id="141" name="Google Shape;141;g10ea54edf65_0_1134"/>
          <p:cNvSpPr txBox="1"/>
          <p:nvPr>
            <p:ph idx="2" type="body"/>
          </p:nvPr>
        </p:nvSpPr>
        <p:spPr>
          <a:xfrm>
            <a:off x="4997450" y="925116"/>
            <a:ext cx="4038600" cy="3398100"/>
          </a:xfrm>
          <a:prstGeom prst="rect">
            <a:avLst/>
          </a:prstGeom>
          <a:noFill/>
          <a:ln>
            <a:noFill/>
          </a:ln>
        </p:spPr>
        <p:txBody>
          <a:bodyPr anchorCtr="0" anchor="t" bIns="41275" lIns="82525" spcFirstLastPara="1" rIns="82525" wrap="square" tIns="41275">
            <a:noAutofit/>
          </a:bodyPr>
          <a:lstStyle>
            <a:lvl1pPr indent="-374650" lvl="0" marL="457200" rtl="0" algn="l">
              <a:spcBef>
                <a:spcPts val="900"/>
              </a:spcBef>
              <a:spcAft>
                <a:spcPts val="0"/>
              </a:spcAft>
              <a:buSzPts val="2300"/>
              <a:buChar char="●"/>
              <a:defRPr sz="2500"/>
            </a:lvl1pPr>
            <a:lvl2pPr indent="-336550" lvl="1" marL="914400" rtl="0" algn="l">
              <a:spcBef>
                <a:spcPts val="800"/>
              </a:spcBef>
              <a:spcAft>
                <a:spcPts val="0"/>
              </a:spcAft>
              <a:buSzPts val="1700"/>
              <a:buChar char="●"/>
              <a:defRPr sz="2100"/>
            </a:lvl2pPr>
            <a:lvl3pPr indent="-317500" lvl="2" marL="1371600" rtl="0" algn="l">
              <a:spcBef>
                <a:spcPts val="600"/>
              </a:spcBef>
              <a:spcAft>
                <a:spcPts val="0"/>
              </a:spcAft>
              <a:buSzPts val="1400"/>
              <a:buChar char="4"/>
              <a:defRPr sz="1800"/>
            </a:lvl3pPr>
            <a:lvl4pPr indent="-304800" lvl="3" marL="1828800" rtl="0" algn="l">
              <a:spcBef>
                <a:spcPts val="600"/>
              </a:spcBef>
              <a:spcAft>
                <a:spcPts val="0"/>
              </a:spcAft>
              <a:buSzPts val="1200"/>
              <a:buFont typeface="Helvetica Neue"/>
              <a:buChar char="–"/>
              <a:defRPr sz="1600"/>
            </a:lvl4pPr>
            <a:lvl5pPr indent="-304800" lvl="4" marL="2286000" rtl="0" algn="l">
              <a:spcBef>
                <a:spcPts val="600"/>
              </a:spcBef>
              <a:spcAft>
                <a:spcPts val="0"/>
              </a:spcAft>
              <a:buSzPts val="1200"/>
              <a:buFont typeface="Helvetica Neue"/>
              <a:buChar char="»"/>
              <a:defRPr sz="1600"/>
            </a:lvl5pPr>
            <a:lvl6pPr indent="-304800" lvl="5" marL="2743200" rtl="0" algn="l">
              <a:spcBef>
                <a:spcPts val="600"/>
              </a:spcBef>
              <a:spcAft>
                <a:spcPts val="0"/>
              </a:spcAft>
              <a:buSzPts val="1200"/>
              <a:buFont typeface="Helvetica Neue"/>
              <a:buChar char="»"/>
              <a:defRPr sz="1600"/>
            </a:lvl6pPr>
            <a:lvl7pPr indent="-304800" lvl="6" marL="3200400" rtl="0" algn="l">
              <a:spcBef>
                <a:spcPts val="600"/>
              </a:spcBef>
              <a:spcAft>
                <a:spcPts val="0"/>
              </a:spcAft>
              <a:buSzPts val="1200"/>
              <a:buFont typeface="Helvetica Neue"/>
              <a:buChar char="»"/>
              <a:defRPr sz="1600"/>
            </a:lvl7pPr>
            <a:lvl8pPr indent="-304800" lvl="7" marL="3657600" rtl="0" algn="l">
              <a:spcBef>
                <a:spcPts val="600"/>
              </a:spcBef>
              <a:spcAft>
                <a:spcPts val="0"/>
              </a:spcAft>
              <a:buSzPts val="1200"/>
              <a:buFont typeface="Helvetica Neue"/>
              <a:buChar char="»"/>
              <a:defRPr sz="1600"/>
            </a:lvl8pPr>
            <a:lvl9pPr indent="-304800" lvl="8" marL="4114800" rtl="0" algn="l">
              <a:spcBef>
                <a:spcPts val="600"/>
              </a:spcBef>
              <a:spcAft>
                <a:spcPts val="0"/>
              </a:spcAft>
              <a:buSzPts val="1200"/>
              <a:buFont typeface="Helvetica Neue"/>
              <a:buChar char="»"/>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g10ea54edf65_0_1138"/>
          <p:cNvSpPr txBox="1"/>
          <p:nvPr>
            <p:ph type="title"/>
          </p:nvPr>
        </p:nvSpPr>
        <p:spPr>
          <a:xfrm>
            <a:off x="457200" y="205979"/>
            <a:ext cx="8229600" cy="8574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44" name="Google Shape;144;g10ea54edf65_0_1138"/>
          <p:cNvSpPr txBox="1"/>
          <p:nvPr>
            <p:ph idx="1" type="body"/>
          </p:nvPr>
        </p:nvSpPr>
        <p:spPr>
          <a:xfrm>
            <a:off x="457200" y="1151335"/>
            <a:ext cx="4040100" cy="479700"/>
          </a:xfrm>
          <a:prstGeom prst="rect">
            <a:avLst/>
          </a:prstGeom>
          <a:noFill/>
          <a:ln>
            <a:noFill/>
          </a:ln>
        </p:spPr>
        <p:txBody>
          <a:bodyPr anchorCtr="0" anchor="b" bIns="41275" lIns="82525" spcFirstLastPara="1" rIns="82525" wrap="square" tIns="41275">
            <a:noAutofit/>
          </a:bodyPr>
          <a:lstStyle>
            <a:lvl1pPr indent="-228600" lvl="0" marL="457200" rtl="0" algn="l">
              <a:spcBef>
                <a:spcPts val="800"/>
              </a:spcBef>
              <a:spcAft>
                <a:spcPts val="0"/>
              </a:spcAft>
              <a:buSzPts val="1900"/>
              <a:buNone/>
              <a:defRPr b="1" sz="2100"/>
            </a:lvl1pPr>
            <a:lvl2pPr indent="-228600" lvl="1" marL="914400" rtl="0" algn="l">
              <a:spcBef>
                <a:spcPts val="600"/>
              </a:spcBef>
              <a:spcAft>
                <a:spcPts val="0"/>
              </a:spcAft>
              <a:buSzPts val="1500"/>
              <a:buNone/>
              <a:defRPr b="1" sz="1800"/>
            </a:lvl2pPr>
            <a:lvl3pPr indent="-228600" lvl="2" marL="1371600" rtl="0" algn="l">
              <a:spcBef>
                <a:spcPts val="600"/>
              </a:spcBef>
              <a:spcAft>
                <a:spcPts val="0"/>
              </a:spcAft>
              <a:buSzPts val="1200"/>
              <a:buNone/>
              <a:defRPr b="1" sz="1600"/>
            </a:lvl3pPr>
            <a:lvl4pPr indent="-228600" lvl="3" marL="1828800" rtl="0" algn="l">
              <a:spcBef>
                <a:spcPts val="500"/>
              </a:spcBef>
              <a:spcAft>
                <a:spcPts val="0"/>
              </a:spcAft>
              <a:buSzPts val="1100"/>
              <a:buFont typeface="Helvetica Neue"/>
              <a:buNone/>
              <a:defRPr b="1" sz="1500"/>
            </a:lvl4pPr>
            <a:lvl5pPr indent="-228600" lvl="4" marL="2286000" rtl="0" algn="l">
              <a:spcBef>
                <a:spcPts val="500"/>
              </a:spcBef>
              <a:spcAft>
                <a:spcPts val="0"/>
              </a:spcAft>
              <a:buSzPts val="1100"/>
              <a:buFont typeface="Helvetica Neue"/>
              <a:buNone/>
              <a:defRPr b="1" sz="1500"/>
            </a:lvl5pPr>
            <a:lvl6pPr indent="-228600" lvl="5" marL="2743200" rtl="0" algn="l">
              <a:spcBef>
                <a:spcPts val="500"/>
              </a:spcBef>
              <a:spcAft>
                <a:spcPts val="0"/>
              </a:spcAft>
              <a:buSzPts val="1100"/>
              <a:buFont typeface="Helvetica Neue"/>
              <a:buNone/>
              <a:defRPr b="1" sz="1500"/>
            </a:lvl6pPr>
            <a:lvl7pPr indent="-228600" lvl="6" marL="3200400" rtl="0" algn="l">
              <a:spcBef>
                <a:spcPts val="500"/>
              </a:spcBef>
              <a:spcAft>
                <a:spcPts val="0"/>
              </a:spcAft>
              <a:buSzPts val="1100"/>
              <a:buFont typeface="Helvetica Neue"/>
              <a:buNone/>
              <a:defRPr b="1" sz="1500"/>
            </a:lvl7pPr>
            <a:lvl8pPr indent="-228600" lvl="7" marL="3657600" rtl="0" algn="l">
              <a:spcBef>
                <a:spcPts val="500"/>
              </a:spcBef>
              <a:spcAft>
                <a:spcPts val="0"/>
              </a:spcAft>
              <a:buSzPts val="1100"/>
              <a:buFont typeface="Helvetica Neue"/>
              <a:buNone/>
              <a:defRPr b="1" sz="1500"/>
            </a:lvl8pPr>
            <a:lvl9pPr indent="-228600" lvl="8" marL="4114800" rtl="0" algn="l">
              <a:spcBef>
                <a:spcPts val="500"/>
              </a:spcBef>
              <a:spcAft>
                <a:spcPts val="0"/>
              </a:spcAft>
              <a:buSzPts val="1100"/>
              <a:buFont typeface="Helvetica Neue"/>
              <a:buNone/>
              <a:defRPr b="1" sz="1500"/>
            </a:lvl9pPr>
          </a:lstStyle>
          <a:p/>
        </p:txBody>
      </p:sp>
      <p:sp>
        <p:nvSpPr>
          <p:cNvPr id="145" name="Google Shape;145;g10ea54edf65_0_1138"/>
          <p:cNvSpPr txBox="1"/>
          <p:nvPr>
            <p:ph idx="2" type="body"/>
          </p:nvPr>
        </p:nvSpPr>
        <p:spPr>
          <a:xfrm>
            <a:off x="457200" y="1631156"/>
            <a:ext cx="4040100" cy="2963400"/>
          </a:xfrm>
          <a:prstGeom prst="rect">
            <a:avLst/>
          </a:prstGeom>
          <a:noFill/>
          <a:ln>
            <a:noFill/>
          </a:ln>
        </p:spPr>
        <p:txBody>
          <a:bodyPr anchorCtr="0" anchor="t" bIns="41275" lIns="82525" spcFirstLastPara="1" rIns="82525" wrap="square" tIns="41275">
            <a:noAutofit/>
          </a:bodyPr>
          <a:lstStyle>
            <a:lvl1pPr indent="-349250" lvl="0" marL="457200" rtl="0" algn="l">
              <a:spcBef>
                <a:spcPts val="800"/>
              </a:spcBef>
              <a:spcAft>
                <a:spcPts val="0"/>
              </a:spcAft>
              <a:buSzPts val="1900"/>
              <a:buChar char="●"/>
              <a:defRPr sz="2100"/>
            </a:lvl1pPr>
            <a:lvl2pPr indent="-323850" lvl="1" marL="914400" rtl="0" algn="l">
              <a:spcBef>
                <a:spcPts val="600"/>
              </a:spcBef>
              <a:spcAft>
                <a:spcPts val="0"/>
              </a:spcAft>
              <a:buSzPts val="1500"/>
              <a:buChar char="●"/>
              <a:defRPr sz="1800"/>
            </a:lvl2pPr>
            <a:lvl3pPr indent="-304800" lvl="2" marL="1371600" rtl="0" algn="l">
              <a:spcBef>
                <a:spcPts val="600"/>
              </a:spcBef>
              <a:spcAft>
                <a:spcPts val="0"/>
              </a:spcAft>
              <a:buSzPts val="1200"/>
              <a:buChar char="4"/>
              <a:defRPr sz="1600"/>
            </a:lvl3pPr>
            <a:lvl4pPr indent="-298450" lvl="3" marL="1828800" rtl="0" algn="l">
              <a:spcBef>
                <a:spcPts val="500"/>
              </a:spcBef>
              <a:spcAft>
                <a:spcPts val="0"/>
              </a:spcAft>
              <a:buSzPts val="1100"/>
              <a:buFont typeface="Helvetica Neue"/>
              <a:buChar char="–"/>
              <a:defRPr sz="1500"/>
            </a:lvl4pPr>
            <a:lvl5pPr indent="-298450" lvl="4" marL="2286000" rtl="0" algn="l">
              <a:spcBef>
                <a:spcPts val="500"/>
              </a:spcBef>
              <a:spcAft>
                <a:spcPts val="0"/>
              </a:spcAft>
              <a:buSzPts val="1100"/>
              <a:buFont typeface="Helvetica Neue"/>
              <a:buChar char="»"/>
              <a:defRPr sz="1500"/>
            </a:lvl5pPr>
            <a:lvl6pPr indent="-298450" lvl="5" marL="2743200" rtl="0" algn="l">
              <a:spcBef>
                <a:spcPts val="500"/>
              </a:spcBef>
              <a:spcAft>
                <a:spcPts val="0"/>
              </a:spcAft>
              <a:buSzPts val="1100"/>
              <a:buFont typeface="Helvetica Neue"/>
              <a:buChar char="»"/>
              <a:defRPr sz="1500"/>
            </a:lvl6pPr>
            <a:lvl7pPr indent="-298450" lvl="6" marL="3200400" rtl="0" algn="l">
              <a:spcBef>
                <a:spcPts val="500"/>
              </a:spcBef>
              <a:spcAft>
                <a:spcPts val="0"/>
              </a:spcAft>
              <a:buSzPts val="1100"/>
              <a:buFont typeface="Helvetica Neue"/>
              <a:buChar char="»"/>
              <a:defRPr sz="1500"/>
            </a:lvl7pPr>
            <a:lvl8pPr indent="-298450" lvl="7" marL="3657600" rtl="0" algn="l">
              <a:spcBef>
                <a:spcPts val="500"/>
              </a:spcBef>
              <a:spcAft>
                <a:spcPts val="0"/>
              </a:spcAft>
              <a:buSzPts val="1100"/>
              <a:buFont typeface="Helvetica Neue"/>
              <a:buChar char="»"/>
              <a:defRPr sz="1500"/>
            </a:lvl8pPr>
            <a:lvl9pPr indent="-298450" lvl="8" marL="4114800" rtl="0" algn="l">
              <a:spcBef>
                <a:spcPts val="500"/>
              </a:spcBef>
              <a:spcAft>
                <a:spcPts val="0"/>
              </a:spcAft>
              <a:buSzPts val="1100"/>
              <a:buFont typeface="Helvetica Neue"/>
              <a:buChar char="»"/>
              <a:defRPr sz="1500"/>
            </a:lvl9pPr>
          </a:lstStyle>
          <a:p/>
        </p:txBody>
      </p:sp>
      <p:sp>
        <p:nvSpPr>
          <p:cNvPr id="146" name="Google Shape;146;g10ea54edf65_0_1138"/>
          <p:cNvSpPr txBox="1"/>
          <p:nvPr>
            <p:ph idx="3" type="body"/>
          </p:nvPr>
        </p:nvSpPr>
        <p:spPr>
          <a:xfrm>
            <a:off x="4645026" y="1151335"/>
            <a:ext cx="4041900" cy="479700"/>
          </a:xfrm>
          <a:prstGeom prst="rect">
            <a:avLst/>
          </a:prstGeom>
          <a:noFill/>
          <a:ln>
            <a:noFill/>
          </a:ln>
        </p:spPr>
        <p:txBody>
          <a:bodyPr anchorCtr="0" anchor="b" bIns="41275" lIns="82525" spcFirstLastPara="1" rIns="82525" wrap="square" tIns="41275">
            <a:noAutofit/>
          </a:bodyPr>
          <a:lstStyle>
            <a:lvl1pPr indent="-228600" lvl="0" marL="457200" rtl="0" algn="l">
              <a:spcBef>
                <a:spcPts val="800"/>
              </a:spcBef>
              <a:spcAft>
                <a:spcPts val="0"/>
              </a:spcAft>
              <a:buSzPts val="1900"/>
              <a:buNone/>
              <a:defRPr b="1" sz="2100"/>
            </a:lvl1pPr>
            <a:lvl2pPr indent="-228600" lvl="1" marL="914400" rtl="0" algn="l">
              <a:spcBef>
                <a:spcPts val="600"/>
              </a:spcBef>
              <a:spcAft>
                <a:spcPts val="0"/>
              </a:spcAft>
              <a:buSzPts val="1500"/>
              <a:buNone/>
              <a:defRPr b="1" sz="1800"/>
            </a:lvl2pPr>
            <a:lvl3pPr indent="-228600" lvl="2" marL="1371600" rtl="0" algn="l">
              <a:spcBef>
                <a:spcPts val="600"/>
              </a:spcBef>
              <a:spcAft>
                <a:spcPts val="0"/>
              </a:spcAft>
              <a:buSzPts val="1200"/>
              <a:buNone/>
              <a:defRPr b="1" sz="1600"/>
            </a:lvl3pPr>
            <a:lvl4pPr indent="-228600" lvl="3" marL="1828800" rtl="0" algn="l">
              <a:spcBef>
                <a:spcPts val="500"/>
              </a:spcBef>
              <a:spcAft>
                <a:spcPts val="0"/>
              </a:spcAft>
              <a:buSzPts val="1100"/>
              <a:buFont typeface="Helvetica Neue"/>
              <a:buNone/>
              <a:defRPr b="1" sz="1500"/>
            </a:lvl4pPr>
            <a:lvl5pPr indent="-228600" lvl="4" marL="2286000" rtl="0" algn="l">
              <a:spcBef>
                <a:spcPts val="500"/>
              </a:spcBef>
              <a:spcAft>
                <a:spcPts val="0"/>
              </a:spcAft>
              <a:buSzPts val="1100"/>
              <a:buFont typeface="Helvetica Neue"/>
              <a:buNone/>
              <a:defRPr b="1" sz="1500"/>
            </a:lvl5pPr>
            <a:lvl6pPr indent="-228600" lvl="5" marL="2743200" rtl="0" algn="l">
              <a:spcBef>
                <a:spcPts val="500"/>
              </a:spcBef>
              <a:spcAft>
                <a:spcPts val="0"/>
              </a:spcAft>
              <a:buSzPts val="1100"/>
              <a:buFont typeface="Helvetica Neue"/>
              <a:buNone/>
              <a:defRPr b="1" sz="1500"/>
            </a:lvl6pPr>
            <a:lvl7pPr indent="-228600" lvl="6" marL="3200400" rtl="0" algn="l">
              <a:spcBef>
                <a:spcPts val="500"/>
              </a:spcBef>
              <a:spcAft>
                <a:spcPts val="0"/>
              </a:spcAft>
              <a:buSzPts val="1100"/>
              <a:buFont typeface="Helvetica Neue"/>
              <a:buNone/>
              <a:defRPr b="1" sz="1500"/>
            </a:lvl7pPr>
            <a:lvl8pPr indent="-228600" lvl="7" marL="3657600" rtl="0" algn="l">
              <a:spcBef>
                <a:spcPts val="500"/>
              </a:spcBef>
              <a:spcAft>
                <a:spcPts val="0"/>
              </a:spcAft>
              <a:buSzPts val="1100"/>
              <a:buFont typeface="Helvetica Neue"/>
              <a:buNone/>
              <a:defRPr b="1" sz="1500"/>
            </a:lvl8pPr>
            <a:lvl9pPr indent="-228600" lvl="8" marL="4114800" rtl="0" algn="l">
              <a:spcBef>
                <a:spcPts val="500"/>
              </a:spcBef>
              <a:spcAft>
                <a:spcPts val="0"/>
              </a:spcAft>
              <a:buSzPts val="1100"/>
              <a:buFont typeface="Helvetica Neue"/>
              <a:buNone/>
              <a:defRPr b="1" sz="1500"/>
            </a:lvl9pPr>
          </a:lstStyle>
          <a:p/>
        </p:txBody>
      </p:sp>
      <p:sp>
        <p:nvSpPr>
          <p:cNvPr id="147" name="Google Shape;147;g10ea54edf65_0_1138"/>
          <p:cNvSpPr txBox="1"/>
          <p:nvPr>
            <p:ph idx="4" type="body"/>
          </p:nvPr>
        </p:nvSpPr>
        <p:spPr>
          <a:xfrm>
            <a:off x="4645026" y="1631156"/>
            <a:ext cx="4041900" cy="2963400"/>
          </a:xfrm>
          <a:prstGeom prst="rect">
            <a:avLst/>
          </a:prstGeom>
          <a:noFill/>
          <a:ln>
            <a:noFill/>
          </a:ln>
        </p:spPr>
        <p:txBody>
          <a:bodyPr anchorCtr="0" anchor="t" bIns="41275" lIns="82525" spcFirstLastPara="1" rIns="82525" wrap="square" tIns="41275">
            <a:noAutofit/>
          </a:bodyPr>
          <a:lstStyle>
            <a:lvl1pPr indent="-349250" lvl="0" marL="457200" rtl="0" algn="l">
              <a:spcBef>
                <a:spcPts val="800"/>
              </a:spcBef>
              <a:spcAft>
                <a:spcPts val="0"/>
              </a:spcAft>
              <a:buSzPts val="1900"/>
              <a:buChar char="●"/>
              <a:defRPr sz="2100"/>
            </a:lvl1pPr>
            <a:lvl2pPr indent="-323850" lvl="1" marL="914400" rtl="0" algn="l">
              <a:spcBef>
                <a:spcPts val="600"/>
              </a:spcBef>
              <a:spcAft>
                <a:spcPts val="0"/>
              </a:spcAft>
              <a:buSzPts val="1500"/>
              <a:buChar char="●"/>
              <a:defRPr sz="1800"/>
            </a:lvl2pPr>
            <a:lvl3pPr indent="-304800" lvl="2" marL="1371600" rtl="0" algn="l">
              <a:spcBef>
                <a:spcPts val="600"/>
              </a:spcBef>
              <a:spcAft>
                <a:spcPts val="0"/>
              </a:spcAft>
              <a:buSzPts val="1200"/>
              <a:buChar char="4"/>
              <a:defRPr sz="1600"/>
            </a:lvl3pPr>
            <a:lvl4pPr indent="-298450" lvl="3" marL="1828800" rtl="0" algn="l">
              <a:spcBef>
                <a:spcPts val="500"/>
              </a:spcBef>
              <a:spcAft>
                <a:spcPts val="0"/>
              </a:spcAft>
              <a:buSzPts val="1100"/>
              <a:buFont typeface="Helvetica Neue"/>
              <a:buChar char="–"/>
              <a:defRPr sz="1500"/>
            </a:lvl4pPr>
            <a:lvl5pPr indent="-298450" lvl="4" marL="2286000" rtl="0" algn="l">
              <a:spcBef>
                <a:spcPts val="500"/>
              </a:spcBef>
              <a:spcAft>
                <a:spcPts val="0"/>
              </a:spcAft>
              <a:buSzPts val="1100"/>
              <a:buFont typeface="Helvetica Neue"/>
              <a:buChar char="»"/>
              <a:defRPr sz="1500"/>
            </a:lvl5pPr>
            <a:lvl6pPr indent="-298450" lvl="5" marL="2743200" rtl="0" algn="l">
              <a:spcBef>
                <a:spcPts val="500"/>
              </a:spcBef>
              <a:spcAft>
                <a:spcPts val="0"/>
              </a:spcAft>
              <a:buSzPts val="1100"/>
              <a:buFont typeface="Helvetica Neue"/>
              <a:buChar char="»"/>
              <a:defRPr sz="1500"/>
            </a:lvl6pPr>
            <a:lvl7pPr indent="-298450" lvl="6" marL="3200400" rtl="0" algn="l">
              <a:spcBef>
                <a:spcPts val="500"/>
              </a:spcBef>
              <a:spcAft>
                <a:spcPts val="0"/>
              </a:spcAft>
              <a:buSzPts val="1100"/>
              <a:buFont typeface="Helvetica Neue"/>
              <a:buChar char="»"/>
              <a:defRPr sz="1500"/>
            </a:lvl7pPr>
            <a:lvl8pPr indent="-298450" lvl="7" marL="3657600" rtl="0" algn="l">
              <a:spcBef>
                <a:spcPts val="500"/>
              </a:spcBef>
              <a:spcAft>
                <a:spcPts val="0"/>
              </a:spcAft>
              <a:buSzPts val="1100"/>
              <a:buFont typeface="Helvetica Neue"/>
              <a:buChar char="»"/>
              <a:defRPr sz="1500"/>
            </a:lvl8pPr>
            <a:lvl9pPr indent="-298450" lvl="8" marL="4114800" rtl="0" algn="l">
              <a:spcBef>
                <a:spcPts val="500"/>
              </a:spcBef>
              <a:spcAft>
                <a:spcPts val="0"/>
              </a:spcAft>
              <a:buSzPts val="1100"/>
              <a:buFont typeface="Helvetica Neue"/>
              <a:buChar char="»"/>
              <a:defRPr sz="1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d1a59a1e60_0_72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 name="Google Shape;19;gd1a59a1e60_0_728"/>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rmAutofit/>
          </a:bodyPr>
          <a:lstStyle>
            <a:lvl1pPr indent="-292100" lvl="0" marL="457200" algn="l">
              <a:lnSpc>
                <a:spcPct val="115000"/>
              </a:lnSpc>
              <a:spcBef>
                <a:spcPts val="400"/>
              </a:spcBef>
              <a:spcAft>
                <a:spcPts val="0"/>
              </a:spcAft>
              <a:buSzPts val="1000"/>
              <a:buChar char="●"/>
              <a:defRPr/>
            </a:lvl1pPr>
            <a:lvl2pPr indent="-285750" lvl="1" marL="914400" algn="l">
              <a:lnSpc>
                <a:spcPct val="115000"/>
              </a:lnSpc>
              <a:spcBef>
                <a:spcPts val="400"/>
              </a:spcBef>
              <a:spcAft>
                <a:spcPts val="0"/>
              </a:spcAft>
              <a:buSzPts val="900"/>
              <a:buChar char="○"/>
              <a:defRPr/>
            </a:lvl2pPr>
            <a:lvl3pPr indent="-285750" lvl="2" marL="1371600" algn="l">
              <a:lnSpc>
                <a:spcPct val="115000"/>
              </a:lnSpc>
              <a:spcBef>
                <a:spcPts val="400"/>
              </a:spcBef>
              <a:spcAft>
                <a:spcPts val="0"/>
              </a:spcAft>
              <a:buSzPts val="900"/>
              <a:buChar char="■"/>
              <a:defRPr/>
            </a:lvl3pPr>
            <a:lvl4pPr indent="-285750" lvl="3" marL="1828800" algn="l">
              <a:lnSpc>
                <a:spcPct val="115000"/>
              </a:lnSpc>
              <a:spcBef>
                <a:spcPts val="400"/>
              </a:spcBef>
              <a:spcAft>
                <a:spcPts val="0"/>
              </a:spcAft>
              <a:buSzPts val="900"/>
              <a:buChar char="●"/>
              <a:defRPr/>
            </a:lvl4pPr>
            <a:lvl5pPr indent="-285750" lvl="4" marL="2286000" algn="l">
              <a:lnSpc>
                <a:spcPct val="115000"/>
              </a:lnSpc>
              <a:spcBef>
                <a:spcPts val="400"/>
              </a:spcBef>
              <a:spcAft>
                <a:spcPts val="0"/>
              </a:spcAft>
              <a:buSzPts val="900"/>
              <a:buChar char="○"/>
              <a:defRPr/>
            </a:lvl5pPr>
            <a:lvl6pPr indent="-285750" lvl="5" marL="2743200" algn="l">
              <a:lnSpc>
                <a:spcPct val="115000"/>
              </a:lnSpc>
              <a:spcBef>
                <a:spcPts val="400"/>
              </a:spcBef>
              <a:spcAft>
                <a:spcPts val="0"/>
              </a:spcAft>
              <a:buSzPts val="900"/>
              <a:buChar char="■"/>
              <a:defRPr/>
            </a:lvl6pPr>
            <a:lvl7pPr indent="-285750" lvl="6" marL="3200400" algn="l">
              <a:lnSpc>
                <a:spcPct val="115000"/>
              </a:lnSpc>
              <a:spcBef>
                <a:spcPts val="400"/>
              </a:spcBef>
              <a:spcAft>
                <a:spcPts val="0"/>
              </a:spcAft>
              <a:buSzPts val="900"/>
              <a:buChar char="●"/>
              <a:defRPr/>
            </a:lvl7pPr>
            <a:lvl8pPr indent="-285750" lvl="7" marL="3657600" algn="l">
              <a:lnSpc>
                <a:spcPct val="115000"/>
              </a:lnSpc>
              <a:spcBef>
                <a:spcPts val="400"/>
              </a:spcBef>
              <a:spcAft>
                <a:spcPts val="0"/>
              </a:spcAft>
              <a:buSzPts val="900"/>
              <a:buChar char="○"/>
              <a:defRPr/>
            </a:lvl8pPr>
            <a:lvl9pPr indent="-285750" lvl="8" marL="4114800" algn="l">
              <a:lnSpc>
                <a:spcPct val="115000"/>
              </a:lnSpc>
              <a:spcBef>
                <a:spcPts val="400"/>
              </a:spcBef>
              <a:spcAft>
                <a:spcPts val="0"/>
              </a:spcAft>
              <a:buSzPts val="9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g10ea54edf65_0_1145"/>
          <p:cNvSpPr txBox="1"/>
          <p:nvPr>
            <p:ph type="title"/>
          </p:nvPr>
        </p:nvSpPr>
        <p:spPr>
          <a:xfrm>
            <a:off x="457201" y="204788"/>
            <a:ext cx="3008400" cy="871500"/>
          </a:xfrm>
          <a:prstGeom prst="rect">
            <a:avLst/>
          </a:prstGeom>
          <a:noFill/>
          <a:ln>
            <a:noFill/>
          </a:ln>
        </p:spPr>
        <p:txBody>
          <a:bodyPr anchorCtr="0" anchor="b" bIns="41275" lIns="82525" spcFirstLastPara="1" rIns="82525" wrap="square" tIns="41275">
            <a:noAutofit/>
          </a:bodyPr>
          <a:lstStyle>
            <a:lvl1pPr lvl="0" rtl="0" algn="l">
              <a:spcBef>
                <a:spcPts val="0"/>
              </a:spcBef>
              <a:spcAft>
                <a:spcPts val="0"/>
              </a:spcAft>
              <a:buSzPts val="900"/>
              <a:buNone/>
              <a:defRPr b="1" sz="18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51" name="Google Shape;151;g10ea54edf65_0_1145"/>
          <p:cNvSpPr txBox="1"/>
          <p:nvPr>
            <p:ph idx="1" type="body"/>
          </p:nvPr>
        </p:nvSpPr>
        <p:spPr>
          <a:xfrm>
            <a:off x="3575050" y="204788"/>
            <a:ext cx="5111700" cy="4389900"/>
          </a:xfrm>
          <a:prstGeom prst="rect">
            <a:avLst/>
          </a:prstGeom>
          <a:noFill/>
          <a:ln>
            <a:noFill/>
          </a:ln>
        </p:spPr>
        <p:txBody>
          <a:bodyPr anchorCtr="0" anchor="t" bIns="41275" lIns="82525" spcFirstLastPara="1" rIns="82525" wrap="square" tIns="41275">
            <a:noAutofit/>
          </a:bodyPr>
          <a:lstStyle>
            <a:lvl1pPr indent="-393700" lvl="0" marL="457200" rtl="0" algn="l">
              <a:spcBef>
                <a:spcPts val="1000"/>
              </a:spcBef>
              <a:spcAft>
                <a:spcPts val="0"/>
              </a:spcAft>
              <a:buSzPts val="2600"/>
              <a:buChar char="●"/>
              <a:defRPr sz="2900"/>
            </a:lvl1pPr>
            <a:lvl2pPr indent="-355600" lvl="1" marL="914400" rtl="0" algn="l">
              <a:spcBef>
                <a:spcPts val="900"/>
              </a:spcBef>
              <a:spcAft>
                <a:spcPts val="0"/>
              </a:spcAft>
              <a:buSzPts val="2000"/>
              <a:buChar char="●"/>
              <a:defRPr sz="2500"/>
            </a:lvl2pPr>
            <a:lvl3pPr indent="-330200" lvl="2" marL="1371600" rtl="0" algn="l">
              <a:spcBef>
                <a:spcPts val="800"/>
              </a:spcBef>
              <a:spcAft>
                <a:spcPts val="0"/>
              </a:spcAft>
              <a:buSzPts val="1600"/>
              <a:buChar char="4"/>
              <a:defRPr sz="2100"/>
            </a:lvl3pPr>
            <a:lvl4pPr indent="-317500" lvl="3" marL="1828800" rtl="0" algn="l">
              <a:spcBef>
                <a:spcPts val="600"/>
              </a:spcBef>
              <a:spcAft>
                <a:spcPts val="0"/>
              </a:spcAft>
              <a:buSzPts val="1400"/>
              <a:buFont typeface="Helvetica Neue"/>
              <a:buChar char="–"/>
              <a:defRPr sz="1800"/>
            </a:lvl4pPr>
            <a:lvl5pPr indent="-317500" lvl="4" marL="2286000" rtl="0" algn="l">
              <a:spcBef>
                <a:spcPts val="600"/>
              </a:spcBef>
              <a:spcAft>
                <a:spcPts val="0"/>
              </a:spcAft>
              <a:buSzPts val="1400"/>
              <a:buFont typeface="Helvetica Neue"/>
              <a:buChar char="»"/>
              <a:defRPr sz="1800"/>
            </a:lvl5pPr>
            <a:lvl6pPr indent="-317500" lvl="5" marL="2743200" rtl="0" algn="l">
              <a:spcBef>
                <a:spcPts val="600"/>
              </a:spcBef>
              <a:spcAft>
                <a:spcPts val="0"/>
              </a:spcAft>
              <a:buSzPts val="1400"/>
              <a:buFont typeface="Helvetica Neue"/>
              <a:buChar char="»"/>
              <a:defRPr sz="1800"/>
            </a:lvl6pPr>
            <a:lvl7pPr indent="-317500" lvl="6" marL="3200400" rtl="0" algn="l">
              <a:spcBef>
                <a:spcPts val="600"/>
              </a:spcBef>
              <a:spcAft>
                <a:spcPts val="0"/>
              </a:spcAft>
              <a:buSzPts val="1400"/>
              <a:buFont typeface="Helvetica Neue"/>
              <a:buChar char="»"/>
              <a:defRPr sz="1800"/>
            </a:lvl7pPr>
            <a:lvl8pPr indent="-317500" lvl="7" marL="3657600" rtl="0" algn="l">
              <a:spcBef>
                <a:spcPts val="600"/>
              </a:spcBef>
              <a:spcAft>
                <a:spcPts val="0"/>
              </a:spcAft>
              <a:buSzPts val="1400"/>
              <a:buFont typeface="Helvetica Neue"/>
              <a:buChar char="»"/>
              <a:defRPr sz="1800"/>
            </a:lvl8pPr>
            <a:lvl9pPr indent="-317500" lvl="8" marL="4114800" rtl="0" algn="l">
              <a:spcBef>
                <a:spcPts val="600"/>
              </a:spcBef>
              <a:spcAft>
                <a:spcPts val="0"/>
              </a:spcAft>
              <a:buSzPts val="1400"/>
              <a:buFont typeface="Helvetica Neue"/>
              <a:buChar char="»"/>
              <a:defRPr sz="1800"/>
            </a:lvl9pPr>
          </a:lstStyle>
          <a:p/>
        </p:txBody>
      </p:sp>
      <p:sp>
        <p:nvSpPr>
          <p:cNvPr id="152" name="Google Shape;152;g10ea54edf65_0_1145"/>
          <p:cNvSpPr txBox="1"/>
          <p:nvPr>
            <p:ph idx="2" type="body"/>
          </p:nvPr>
        </p:nvSpPr>
        <p:spPr>
          <a:xfrm>
            <a:off x="457201" y="1076325"/>
            <a:ext cx="3008400" cy="3518400"/>
          </a:xfrm>
          <a:prstGeom prst="rect">
            <a:avLst/>
          </a:prstGeom>
          <a:noFill/>
          <a:ln>
            <a:noFill/>
          </a:ln>
        </p:spPr>
        <p:txBody>
          <a:bodyPr anchorCtr="0" anchor="t" bIns="41275" lIns="82525" spcFirstLastPara="1" rIns="82525" wrap="square" tIns="41275">
            <a:noAutofit/>
          </a:bodyPr>
          <a:lstStyle>
            <a:lvl1pPr indent="-228600" lvl="0" marL="457200" rtl="0" algn="l">
              <a:spcBef>
                <a:spcPts val="400"/>
              </a:spcBef>
              <a:spcAft>
                <a:spcPts val="0"/>
              </a:spcAft>
              <a:buSzPts val="1100"/>
              <a:buNone/>
              <a:defRPr sz="1300"/>
            </a:lvl1pPr>
            <a:lvl2pPr indent="-228600" lvl="1" marL="914400" rtl="0" algn="l">
              <a:spcBef>
                <a:spcPts val="400"/>
              </a:spcBef>
              <a:spcAft>
                <a:spcPts val="0"/>
              </a:spcAft>
              <a:buSzPts val="900"/>
              <a:buNone/>
              <a:defRPr sz="1100"/>
            </a:lvl2pPr>
            <a:lvl3pPr indent="-228600" lvl="2" marL="1371600" rtl="0" algn="l">
              <a:spcBef>
                <a:spcPts val="300"/>
              </a:spcBef>
              <a:spcAft>
                <a:spcPts val="0"/>
              </a:spcAft>
              <a:buSzPts val="700"/>
              <a:buNone/>
              <a:defRPr sz="900"/>
            </a:lvl3pPr>
            <a:lvl4pPr indent="-228600" lvl="3" marL="1828800" rtl="0" algn="l">
              <a:spcBef>
                <a:spcPts val="300"/>
              </a:spcBef>
              <a:spcAft>
                <a:spcPts val="0"/>
              </a:spcAft>
              <a:buSzPts val="600"/>
              <a:buFont typeface="Helvetica Neue"/>
              <a:buNone/>
              <a:defRPr sz="800"/>
            </a:lvl4pPr>
            <a:lvl5pPr indent="-228600" lvl="4" marL="2286000" rtl="0" algn="l">
              <a:spcBef>
                <a:spcPts val="300"/>
              </a:spcBef>
              <a:spcAft>
                <a:spcPts val="0"/>
              </a:spcAft>
              <a:buSzPts val="600"/>
              <a:buFont typeface="Helvetica Neue"/>
              <a:buNone/>
              <a:defRPr sz="800"/>
            </a:lvl5pPr>
            <a:lvl6pPr indent="-228600" lvl="5" marL="2743200" rtl="0" algn="l">
              <a:spcBef>
                <a:spcPts val="300"/>
              </a:spcBef>
              <a:spcAft>
                <a:spcPts val="0"/>
              </a:spcAft>
              <a:buSzPts val="600"/>
              <a:buFont typeface="Helvetica Neue"/>
              <a:buNone/>
              <a:defRPr sz="800"/>
            </a:lvl6pPr>
            <a:lvl7pPr indent="-228600" lvl="6" marL="3200400" rtl="0" algn="l">
              <a:spcBef>
                <a:spcPts val="300"/>
              </a:spcBef>
              <a:spcAft>
                <a:spcPts val="0"/>
              </a:spcAft>
              <a:buSzPts val="600"/>
              <a:buFont typeface="Helvetica Neue"/>
              <a:buNone/>
              <a:defRPr sz="800"/>
            </a:lvl7pPr>
            <a:lvl8pPr indent="-228600" lvl="7" marL="3657600" rtl="0" algn="l">
              <a:spcBef>
                <a:spcPts val="300"/>
              </a:spcBef>
              <a:spcAft>
                <a:spcPts val="0"/>
              </a:spcAft>
              <a:buSzPts val="600"/>
              <a:buFont typeface="Helvetica Neue"/>
              <a:buNone/>
              <a:defRPr sz="800"/>
            </a:lvl8pPr>
            <a:lvl9pPr indent="-228600" lvl="8" marL="4114800" rtl="0" algn="l">
              <a:spcBef>
                <a:spcPts val="300"/>
              </a:spcBef>
              <a:spcAft>
                <a:spcPts val="0"/>
              </a:spcAft>
              <a:buSzPts val="600"/>
              <a:buFont typeface="Helvetica Neue"/>
              <a:buNone/>
              <a:defRPr sz="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g10ea54edf65_0_1149"/>
          <p:cNvSpPr txBox="1"/>
          <p:nvPr>
            <p:ph type="title"/>
          </p:nvPr>
        </p:nvSpPr>
        <p:spPr>
          <a:xfrm>
            <a:off x="1792288" y="3600450"/>
            <a:ext cx="5486400" cy="425100"/>
          </a:xfrm>
          <a:prstGeom prst="rect">
            <a:avLst/>
          </a:prstGeom>
          <a:noFill/>
          <a:ln>
            <a:noFill/>
          </a:ln>
        </p:spPr>
        <p:txBody>
          <a:bodyPr anchorCtr="0" anchor="b" bIns="41275" lIns="82525" spcFirstLastPara="1" rIns="82525" wrap="square" tIns="41275">
            <a:noAutofit/>
          </a:bodyPr>
          <a:lstStyle>
            <a:lvl1pPr lvl="0" rtl="0" algn="l">
              <a:spcBef>
                <a:spcPts val="0"/>
              </a:spcBef>
              <a:spcAft>
                <a:spcPts val="0"/>
              </a:spcAft>
              <a:buSzPts val="900"/>
              <a:buNone/>
              <a:defRPr b="1" sz="1800"/>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55" name="Google Shape;155;g10ea54edf65_0_1149"/>
          <p:cNvSpPr/>
          <p:nvPr>
            <p:ph idx="2" type="pic"/>
          </p:nvPr>
        </p:nvSpPr>
        <p:spPr>
          <a:xfrm>
            <a:off x="1792288" y="459581"/>
            <a:ext cx="5486400" cy="3086100"/>
          </a:xfrm>
          <a:prstGeom prst="rect">
            <a:avLst/>
          </a:prstGeom>
          <a:noFill/>
          <a:ln>
            <a:noFill/>
          </a:ln>
        </p:spPr>
      </p:sp>
      <p:sp>
        <p:nvSpPr>
          <p:cNvPr id="156" name="Google Shape;156;g10ea54edf65_0_1149"/>
          <p:cNvSpPr txBox="1"/>
          <p:nvPr>
            <p:ph idx="1" type="body"/>
          </p:nvPr>
        </p:nvSpPr>
        <p:spPr>
          <a:xfrm>
            <a:off x="1792288" y="4025504"/>
            <a:ext cx="5486400" cy="603600"/>
          </a:xfrm>
          <a:prstGeom prst="rect">
            <a:avLst/>
          </a:prstGeom>
          <a:noFill/>
          <a:ln>
            <a:noFill/>
          </a:ln>
        </p:spPr>
        <p:txBody>
          <a:bodyPr anchorCtr="0" anchor="t" bIns="41275" lIns="82525" spcFirstLastPara="1" rIns="82525" wrap="square" tIns="41275">
            <a:noAutofit/>
          </a:bodyPr>
          <a:lstStyle>
            <a:lvl1pPr indent="-228600" lvl="0" marL="457200" rtl="0" algn="l">
              <a:spcBef>
                <a:spcPts val="400"/>
              </a:spcBef>
              <a:spcAft>
                <a:spcPts val="0"/>
              </a:spcAft>
              <a:buSzPts val="1100"/>
              <a:buNone/>
              <a:defRPr sz="1300"/>
            </a:lvl1pPr>
            <a:lvl2pPr indent="-228600" lvl="1" marL="914400" rtl="0" algn="l">
              <a:spcBef>
                <a:spcPts val="400"/>
              </a:spcBef>
              <a:spcAft>
                <a:spcPts val="0"/>
              </a:spcAft>
              <a:buSzPts val="900"/>
              <a:buNone/>
              <a:defRPr sz="1100"/>
            </a:lvl2pPr>
            <a:lvl3pPr indent="-228600" lvl="2" marL="1371600" rtl="0" algn="l">
              <a:spcBef>
                <a:spcPts val="300"/>
              </a:spcBef>
              <a:spcAft>
                <a:spcPts val="0"/>
              </a:spcAft>
              <a:buSzPts val="700"/>
              <a:buNone/>
              <a:defRPr sz="900"/>
            </a:lvl3pPr>
            <a:lvl4pPr indent="-228600" lvl="3" marL="1828800" rtl="0" algn="l">
              <a:spcBef>
                <a:spcPts val="300"/>
              </a:spcBef>
              <a:spcAft>
                <a:spcPts val="0"/>
              </a:spcAft>
              <a:buSzPts val="600"/>
              <a:buFont typeface="Helvetica Neue"/>
              <a:buNone/>
              <a:defRPr sz="800"/>
            </a:lvl4pPr>
            <a:lvl5pPr indent="-228600" lvl="4" marL="2286000" rtl="0" algn="l">
              <a:spcBef>
                <a:spcPts val="300"/>
              </a:spcBef>
              <a:spcAft>
                <a:spcPts val="0"/>
              </a:spcAft>
              <a:buSzPts val="600"/>
              <a:buFont typeface="Helvetica Neue"/>
              <a:buNone/>
              <a:defRPr sz="800"/>
            </a:lvl5pPr>
            <a:lvl6pPr indent="-228600" lvl="5" marL="2743200" rtl="0" algn="l">
              <a:spcBef>
                <a:spcPts val="300"/>
              </a:spcBef>
              <a:spcAft>
                <a:spcPts val="0"/>
              </a:spcAft>
              <a:buSzPts val="600"/>
              <a:buFont typeface="Helvetica Neue"/>
              <a:buNone/>
              <a:defRPr sz="800"/>
            </a:lvl6pPr>
            <a:lvl7pPr indent="-228600" lvl="6" marL="3200400" rtl="0" algn="l">
              <a:spcBef>
                <a:spcPts val="300"/>
              </a:spcBef>
              <a:spcAft>
                <a:spcPts val="0"/>
              </a:spcAft>
              <a:buSzPts val="600"/>
              <a:buFont typeface="Helvetica Neue"/>
              <a:buNone/>
              <a:defRPr sz="800"/>
            </a:lvl7pPr>
            <a:lvl8pPr indent="-228600" lvl="7" marL="3657600" rtl="0" algn="l">
              <a:spcBef>
                <a:spcPts val="300"/>
              </a:spcBef>
              <a:spcAft>
                <a:spcPts val="0"/>
              </a:spcAft>
              <a:buSzPts val="600"/>
              <a:buFont typeface="Helvetica Neue"/>
              <a:buNone/>
              <a:defRPr sz="800"/>
            </a:lvl8pPr>
            <a:lvl9pPr indent="-228600" lvl="8" marL="4114800" rtl="0" algn="l">
              <a:spcBef>
                <a:spcPts val="300"/>
              </a:spcBef>
              <a:spcAft>
                <a:spcPts val="0"/>
              </a:spcAft>
              <a:buSzPts val="600"/>
              <a:buFont typeface="Helvetica Neue"/>
              <a:buNone/>
              <a:defRPr sz="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g10ea54edf65_0_1153"/>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59" name="Google Shape;159;g10ea54edf65_0_1153"/>
          <p:cNvSpPr txBox="1"/>
          <p:nvPr>
            <p:ph idx="1" type="body"/>
          </p:nvPr>
        </p:nvSpPr>
        <p:spPr>
          <a:xfrm rot="5400000">
            <a:off x="3222350" y="-1490784"/>
            <a:ext cx="3397800" cy="82296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g10ea54edf65_0_1156"/>
          <p:cNvSpPr txBox="1"/>
          <p:nvPr>
            <p:ph type="title"/>
          </p:nvPr>
        </p:nvSpPr>
        <p:spPr>
          <a:xfrm rot="5400000">
            <a:off x="5906300" y="1193410"/>
            <a:ext cx="4114800" cy="2144700"/>
          </a:xfrm>
          <a:prstGeom prst="rect">
            <a:avLst/>
          </a:prstGeom>
          <a:noFill/>
          <a:ln>
            <a:noFill/>
          </a:ln>
        </p:spPr>
        <p:txBody>
          <a:bodyPr anchorCtr="0" anchor="b" bIns="41275" lIns="82525" spcFirstLastPara="1" rIns="82525" wrap="square" tIns="41275">
            <a:noAutofit/>
          </a:bodyPr>
          <a:lstStyle>
            <a:lvl1pPr lvl="0" rtl="0" algn="ctr">
              <a:spcBef>
                <a:spcPts val="0"/>
              </a:spcBef>
              <a:spcAft>
                <a:spcPts val="0"/>
              </a:spcAft>
              <a:buSzPts val="900"/>
              <a:buNone/>
              <a:defRPr/>
            </a:lvl1pPr>
            <a:lvl2pPr lvl="1" rtl="0" algn="ctr">
              <a:spcBef>
                <a:spcPts val="0"/>
              </a:spcBef>
              <a:spcAft>
                <a:spcPts val="0"/>
              </a:spcAft>
              <a:buSzPts val="900"/>
              <a:buNone/>
              <a:defRPr/>
            </a:lvl2pPr>
            <a:lvl3pPr lvl="2" rtl="0" algn="ctr">
              <a:spcBef>
                <a:spcPts val="0"/>
              </a:spcBef>
              <a:spcAft>
                <a:spcPts val="0"/>
              </a:spcAft>
              <a:buSzPts val="900"/>
              <a:buNone/>
              <a:defRPr/>
            </a:lvl3pPr>
            <a:lvl4pPr lvl="3" rtl="0" algn="ctr">
              <a:spcBef>
                <a:spcPts val="0"/>
              </a:spcBef>
              <a:spcAft>
                <a:spcPts val="0"/>
              </a:spcAft>
              <a:buSzPts val="900"/>
              <a:buNone/>
              <a:defRPr/>
            </a:lvl4pPr>
            <a:lvl5pPr lvl="4" rtl="0" algn="ctr">
              <a:spcBef>
                <a:spcPts val="0"/>
              </a:spcBef>
              <a:spcAft>
                <a:spcPts val="0"/>
              </a:spcAft>
              <a:buSzPts val="900"/>
              <a:buNone/>
              <a:defRPr/>
            </a:lvl5pPr>
            <a:lvl6pPr lvl="5" rtl="0" algn="ctr">
              <a:spcBef>
                <a:spcPts val="0"/>
              </a:spcBef>
              <a:spcAft>
                <a:spcPts val="0"/>
              </a:spcAft>
              <a:buSzPts val="900"/>
              <a:buNone/>
              <a:defRPr/>
            </a:lvl6pPr>
            <a:lvl7pPr lvl="6" rtl="0" algn="ctr">
              <a:spcBef>
                <a:spcPts val="0"/>
              </a:spcBef>
              <a:spcAft>
                <a:spcPts val="0"/>
              </a:spcAft>
              <a:buSzPts val="900"/>
              <a:buNone/>
              <a:defRPr/>
            </a:lvl7pPr>
            <a:lvl8pPr lvl="7" rtl="0" algn="ctr">
              <a:spcBef>
                <a:spcPts val="0"/>
              </a:spcBef>
              <a:spcAft>
                <a:spcPts val="0"/>
              </a:spcAft>
              <a:buSzPts val="900"/>
              <a:buNone/>
              <a:defRPr/>
            </a:lvl8pPr>
            <a:lvl9pPr lvl="8" rtl="0" algn="ctr">
              <a:spcBef>
                <a:spcPts val="0"/>
              </a:spcBef>
              <a:spcAft>
                <a:spcPts val="0"/>
              </a:spcAft>
              <a:buSzPts val="900"/>
              <a:buNone/>
              <a:defRPr/>
            </a:lvl9pPr>
          </a:lstStyle>
          <a:p/>
        </p:txBody>
      </p:sp>
      <p:sp>
        <p:nvSpPr>
          <p:cNvPr id="162" name="Google Shape;162;g10ea54edf65_0_1156"/>
          <p:cNvSpPr txBox="1"/>
          <p:nvPr>
            <p:ph idx="1" type="body"/>
          </p:nvPr>
        </p:nvSpPr>
        <p:spPr>
          <a:xfrm rot="5400000">
            <a:off x="1540688" y="-875090"/>
            <a:ext cx="4114800" cy="6281700"/>
          </a:xfrm>
          <a:prstGeom prst="rect">
            <a:avLst/>
          </a:prstGeom>
          <a:noFill/>
          <a:ln>
            <a:noFill/>
          </a:ln>
        </p:spPr>
        <p:txBody>
          <a:bodyPr anchorCtr="0" anchor="t" bIns="41275" lIns="82525" spcFirstLastPara="1" rIns="82525" wrap="square" tIns="41275">
            <a:noAutofit/>
          </a:bodyPr>
          <a:lstStyle>
            <a:lvl1pPr indent="-292100" lvl="0" marL="457200" rtl="0" algn="l">
              <a:spcBef>
                <a:spcPts val="400"/>
              </a:spcBef>
              <a:spcAft>
                <a:spcPts val="0"/>
              </a:spcAft>
              <a:buSzPts val="1000"/>
              <a:buChar char="●"/>
              <a:defRPr/>
            </a:lvl1pPr>
            <a:lvl2pPr indent="-285750" lvl="1" marL="914400" rtl="0" algn="l">
              <a:spcBef>
                <a:spcPts val="400"/>
              </a:spcBef>
              <a:spcAft>
                <a:spcPts val="0"/>
              </a:spcAft>
              <a:buSzPts val="900"/>
              <a:buChar char="●"/>
              <a:defRPr/>
            </a:lvl2pPr>
            <a:lvl3pPr indent="-285750" lvl="2" marL="1371600" rtl="0" algn="l">
              <a:spcBef>
                <a:spcPts val="400"/>
              </a:spcBef>
              <a:spcAft>
                <a:spcPts val="0"/>
              </a:spcAft>
              <a:buSzPts val="900"/>
              <a:buChar char="4"/>
              <a:defRPr/>
            </a:lvl3pPr>
            <a:lvl4pPr indent="-285750" lvl="3" marL="1828800" rtl="0" algn="l">
              <a:spcBef>
                <a:spcPts val="400"/>
              </a:spcBef>
              <a:spcAft>
                <a:spcPts val="0"/>
              </a:spcAft>
              <a:buSzPts val="900"/>
              <a:buChar char="–"/>
              <a:defRPr/>
            </a:lvl4pPr>
            <a:lvl5pPr indent="-285750" lvl="4" marL="2286000" rtl="0" algn="l">
              <a:spcBef>
                <a:spcPts val="400"/>
              </a:spcBef>
              <a:spcAft>
                <a:spcPts val="0"/>
              </a:spcAft>
              <a:buSzPts val="900"/>
              <a:buChar char="»"/>
              <a:defRPr/>
            </a:lvl5pPr>
            <a:lvl6pPr indent="-285750" lvl="5" marL="2743200" rtl="0" algn="l">
              <a:spcBef>
                <a:spcPts val="400"/>
              </a:spcBef>
              <a:spcAft>
                <a:spcPts val="0"/>
              </a:spcAft>
              <a:buSzPts val="900"/>
              <a:buChar char="»"/>
              <a:defRPr/>
            </a:lvl6pPr>
            <a:lvl7pPr indent="-285750" lvl="6" marL="3200400" rtl="0" algn="l">
              <a:spcBef>
                <a:spcPts val="400"/>
              </a:spcBef>
              <a:spcAft>
                <a:spcPts val="0"/>
              </a:spcAft>
              <a:buSzPts val="900"/>
              <a:buChar char="»"/>
              <a:defRPr/>
            </a:lvl7pPr>
            <a:lvl8pPr indent="-285750" lvl="7" marL="3657600" rtl="0" algn="l">
              <a:spcBef>
                <a:spcPts val="400"/>
              </a:spcBef>
              <a:spcAft>
                <a:spcPts val="0"/>
              </a:spcAft>
              <a:buSzPts val="900"/>
              <a:buChar char="»"/>
              <a:defRPr/>
            </a:lvl8pPr>
            <a:lvl9pPr indent="-285750" lvl="8" marL="4114800" rtl="0" algn="l">
              <a:spcBef>
                <a:spcPts val="400"/>
              </a:spcBef>
              <a:spcAft>
                <a:spcPts val="0"/>
              </a:spcAft>
              <a:buSzPts val="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6.jpg"/><Relationship Id="rId2" Type="http://schemas.openxmlformats.org/officeDocument/2006/relationships/image" Target="../media/image4.jp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descr="dino_3" id="54" name="Google Shape;54;gd1a59a1e60_0_796"/>
          <p:cNvPicPr preferRelativeResize="0"/>
          <p:nvPr/>
        </p:nvPicPr>
        <p:blipFill rotWithShape="1">
          <a:blip r:embed="rId1">
            <a:alphaModFix/>
          </a:blip>
          <a:srcRect b="0" l="0" r="0" t="0"/>
          <a:stretch/>
        </p:blipFill>
        <p:spPr>
          <a:xfrm>
            <a:off x="285750" y="0"/>
            <a:ext cx="1195912" cy="681335"/>
          </a:xfrm>
          <a:prstGeom prst="rect">
            <a:avLst/>
          </a:prstGeom>
          <a:noFill/>
          <a:ln>
            <a:noFill/>
          </a:ln>
        </p:spPr>
      </p:pic>
      <p:sp>
        <p:nvSpPr>
          <p:cNvPr id="55" name="Google Shape;55;gd1a59a1e60_0_79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9pPr>
          </a:lstStyle>
          <a:p/>
        </p:txBody>
      </p:sp>
      <p:sp>
        <p:nvSpPr>
          <p:cNvPr id="56" name="Google Shape;56;gd1a59a1e60_0_796"/>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marR="0" rtl="0" algn="l">
              <a:lnSpc>
                <a:spcPct val="100000"/>
              </a:lnSpc>
              <a:spcBef>
                <a:spcPts val="400"/>
              </a:spcBef>
              <a:spcAft>
                <a:spcPts val="0"/>
              </a:spcAft>
              <a:buClr>
                <a:srgbClr val="993300"/>
              </a:buClr>
              <a:buSzPts val="1000"/>
              <a:buFont typeface="Arial"/>
              <a:buChar char="●"/>
              <a:defRPr b="0" i="0" sz="1100" u="none" cap="none" strike="noStrike">
                <a:solidFill>
                  <a:schemeClr val="dk1"/>
                </a:solidFill>
                <a:latin typeface="Helvetica Neue"/>
                <a:ea typeface="Helvetica Neue"/>
                <a:cs typeface="Helvetica Neue"/>
                <a:sym typeface="Helvetica Neue"/>
              </a:defRPr>
            </a:lvl1pPr>
            <a:lvl2pPr indent="-285750" lvl="1" marL="914400" marR="0" rtl="0" algn="l">
              <a:lnSpc>
                <a:spcPct val="100000"/>
              </a:lnSpc>
              <a:spcBef>
                <a:spcPts val="400"/>
              </a:spcBef>
              <a:spcAft>
                <a:spcPts val="0"/>
              </a:spcAft>
              <a:buClr>
                <a:srgbClr val="CC6600"/>
              </a:buClr>
              <a:buSzPts val="900"/>
              <a:buFont typeface="Arial"/>
              <a:buChar char="●"/>
              <a:defRPr b="0" i="0" sz="1100" u="none" cap="none" strike="noStrike">
                <a:solidFill>
                  <a:schemeClr val="dk1"/>
                </a:solidFill>
                <a:latin typeface="Helvetica Neue"/>
                <a:ea typeface="Helvetica Neue"/>
                <a:cs typeface="Helvetica Neue"/>
                <a:sym typeface="Helvetica Neue"/>
              </a:defRPr>
            </a:lvl2pPr>
            <a:lvl3pPr indent="-285750" lvl="2" marL="1371600" marR="0" rtl="0" algn="l">
              <a:lnSpc>
                <a:spcPct val="100000"/>
              </a:lnSpc>
              <a:spcBef>
                <a:spcPts val="400"/>
              </a:spcBef>
              <a:spcAft>
                <a:spcPts val="0"/>
              </a:spcAft>
              <a:buClr>
                <a:srgbClr val="009900"/>
              </a:buClr>
              <a:buSzPts val="900"/>
              <a:buFont typeface="Arimo"/>
              <a:buChar char="4"/>
              <a:defRPr b="0" i="0" sz="1100" u="none" cap="none" strike="noStrike">
                <a:solidFill>
                  <a:schemeClr val="dk1"/>
                </a:solidFill>
                <a:latin typeface="Helvetica Neue"/>
                <a:ea typeface="Helvetica Neue"/>
                <a:cs typeface="Helvetica Neue"/>
                <a:sym typeface="Helvetica Neue"/>
              </a:defRPr>
            </a:lvl3pPr>
            <a:lvl4pPr indent="-285750" lvl="3" marL="1828800" marR="0" rtl="0" algn="l">
              <a:lnSpc>
                <a:spcPct val="100000"/>
              </a:lnSpc>
              <a:spcBef>
                <a:spcPts val="400"/>
              </a:spcBef>
              <a:spcAft>
                <a:spcPts val="0"/>
              </a:spcAft>
              <a:buClr>
                <a:schemeClr val="hlink"/>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4pPr>
            <a:lvl5pPr indent="-285750" lvl="4" marL="22860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5pPr>
            <a:lvl6pPr indent="-285750" lvl="5" marL="27432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6pPr>
            <a:lvl7pPr indent="-285750" lvl="6" marL="32004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7pPr>
            <a:lvl8pPr indent="-285750" lvl="7" marL="36576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8pPr>
            <a:lvl9pPr indent="-285750" lvl="8" marL="41148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9pPr>
          </a:lstStyle>
          <a:p/>
        </p:txBody>
      </p:sp>
      <p:sp>
        <p:nvSpPr>
          <p:cNvPr id="57" name="Google Shape;57;gd1a59a1e60_0_796"/>
          <p:cNvSpPr/>
          <p:nvPr/>
        </p:nvSpPr>
        <p:spPr>
          <a:xfrm>
            <a:off x="0" y="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cxnSp>
        <p:nvCxnSpPr>
          <p:cNvPr id="58" name="Google Shape;58;gd1a59a1e60_0_796"/>
          <p:cNvCxnSpPr/>
          <p:nvPr/>
        </p:nvCxnSpPr>
        <p:spPr>
          <a:xfrm>
            <a:off x="457200" y="645617"/>
            <a:ext cx="8077200" cy="0"/>
          </a:xfrm>
          <a:prstGeom prst="straightConnector1">
            <a:avLst/>
          </a:prstGeom>
          <a:noFill/>
          <a:ln cap="flat" cmpd="sng" w="19050">
            <a:solidFill>
              <a:srgbClr val="336699"/>
            </a:solidFill>
            <a:prstDash val="solid"/>
            <a:round/>
            <a:headEnd len="sm" w="sm" type="none"/>
            <a:tailEnd len="sm" w="sm" type="none"/>
          </a:ln>
        </p:spPr>
      </p:cxnSp>
      <p:sp>
        <p:nvSpPr>
          <p:cNvPr id="59" name="Google Shape;59;gd1a59a1e60_0_796"/>
          <p:cNvSpPr/>
          <p:nvPr/>
        </p:nvSpPr>
        <p:spPr>
          <a:xfrm>
            <a:off x="0" y="1714500"/>
            <a:ext cx="228600" cy="1714500"/>
          </a:xfrm>
          <a:prstGeom prst="rect">
            <a:avLst/>
          </a:prstGeom>
          <a:solidFill>
            <a:srgbClr val="99CCFF"/>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0" name="Google Shape;60;gd1a59a1e60_0_796"/>
          <p:cNvSpPr/>
          <p:nvPr/>
        </p:nvSpPr>
        <p:spPr>
          <a:xfrm>
            <a:off x="0" y="342900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1" name="Google Shape;61;gd1a59a1e60_0_796"/>
          <p:cNvSpPr txBox="1"/>
          <p:nvPr/>
        </p:nvSpPr>
        <p:spPr>
          <a:xfrm>
            <a:off x="4269317" y="4960442"/>
            <a:ext cx="4212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3.</a:t>
            </a:r>
            <a:fld id="{00000000-1234-1234-1234-123412341234}" type="slidenum">
              <a:rPr b="1" i="0" lang="en" sz="900" u="none" cap="none" strike="noStrike">
                <a:solidFill>
                  <a:srgbClr val="006699"/>
                </a:solidFill>
                <a:latin typeface="Helvetica Neue"/>
                <a:ea typeface="Helvetica Neue"/>
                <a:cs typeface="Helvetica Neue"/>
                <a:sym typeface="Helvetica Neue"/>
              </a:rPr>
              <a:t>‹#›</a:t>
            </a:fld>
            <a:endParaRPr b="1" i="0" sz="900" u="none" cap="none" strike="noStrike">
              <a:solidFill>
                <a:srgbClr val="006699"/>
              </a:solidFill>
              <a:latin typeface="Helvetica Neue"/>
              <a:ea typeface="Helvetica Neue"/>
              <a:cs typeface="Helvetica Neue"/>
              <a:sym typeface="Helvetica Neue"/>
            </a:endParaRPr>
          </a:p>
        </p:txBody>
      </p:sp>
      <p:sp>
        <p:nvSpPr>
          <p:cNvPr id="62" name="Google Shape;62;gd1a59a1e60_0_796"/>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Silberschatz, Galvin and Gagne ©2009</a:t>
            </a:r>
            <a:endParaRPr b="0" i="0" sz="900" u="none" cap="none" strike="noStrike">
              <a:solidFill>
                <a:srgbClr val="000000"/>
              </a:solidFill>
              <a:latin typeface="Arial"/>
              <a:ea typeface="Arial"/>
              <a:cs typeface="Arial"/>
              <a:sym typeface="Arial"/>
            </a:endParaRPr>
          </a:p>
        </p:txBody>
      </p:sp>
      <p:sp>
        <p:nvSpPr>
          <p:cNvPr id="63" name="Google Shape;63;gd1a59a1e60_0_796"/>
          <p:cNvSpPr txBox="1"/>
          <p:nvPr/>
        </p:nvSpPr>
        <p:spPr>
          <a:xfrm>
            <a:off x="186267" y="4951512"/>
            <a:ext cx="2457300" cy="222000"/>
          </a:xfrm>
          <a:prstGeom prst="rect">
            <a:avLst/>
          </a:prstGeom>
          <a:noFill/>
          <a:ln>
            <a:noFill/>
          </a:ln>
        </p:spPr>
        <p:txBody>
          <a:bodyPr anchorCtr="0" anchor="t" bIns="41275" lIns="82525" spcFirstLastPara="1" rIns="82525" wrap="square" tIns="4127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Operating System Concepts – 8</a:t>
            </a:r>
            <a:r>
              <a:rPr b="1" baseline="30000" i="0" lang="en" sz="900" u="none" cap="none" strike="noStrike">
                <a:solidFill>
                  <a:srgbClr val="006699"/>
                </a:solidFill>
                <a:latin typeface="Helvetica Neue"/>
                <a:ea typeface="Helvetica Neue"/>
                <a:cs typeface="Helvetica Neue"/>
                <a:sym typeface="Helvetica Neue"/>
              </a:rPr>
              <a:t>th</a:t>
            </a:r>
            <a:r>
              <a:rPr b="1" i="0" lang="en" sz="900" u="none" cap="none" strike="noStrike">
                <a:solidFill>
                  <a:srgbClr val="006699"/>
                </a:solidFill>
                <a:latin typeface="Helvetica Neue"/>
                <a:ea typeface="Helvetica Neue"/>
                <a:cs typeface="Helvetica Neue"/>
                <a:sym typeface="Helvetica Neue"/>
              </a:rPr>
              <a:t> Edition</a:t>
            </a:r>
            <a:endParaRPr b="0" i="0" sz="900" u="none" cap="none" strike="noStrike">
              <a:solidFill>
                <a:srgbClr val="000000"/>
              </a:solidFill>
              <a:latin typeface="Arial"/>
              <a:ea typeface="Arial"/>
              <a:cs typeface="Arial"/>
              <a:sym typeface="Arial"/>
            </a:endParaRPr>
          </a:p>
        </p:txBody>
      </p:sp>
      <p:pic>
        <p:nvPicPr>
          <p:cNvPr descr="dino_6" id="64" name="Google Shape;64;gd1a59a1e60_0_796"/>
          <p:cNvPicPr preferRelativeResize="0"/>
          <p:nvPr/>
        </p:nvPicPr>
        <p:blipFill rotWithShape="1">
          <a:blip r:embed="rId2">
            <a:alphaModFix/>
          </a:blip>
          <a:srcRect b="0" l="0" r="0" t="0"/>
          <a:stretch/>
        </p:blipFill>
        <p:spPr>
          <a:xfrm>
            <a:off x="7774517" y="4387156"/>
            <a:ext cx="1283763" cy="5947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descr="dino_3" id="109" name="Google Shape;109;g10ea54edf65_0_1104"/>
          <p:cNvPicPr preferRelativeResize="0"/>
          <p:nvPr/>
        </p:nvPicPr>
        <p:blipFill rotWithShape="1">
          <a:blip r:embed="rId1">
            <a:alphaModFix/>
          </a:blip>
          <a:srcRect b="0" l="0" r="0" t="0"/>
          <a:stretch/>
        </p:blipFill>
        <p:spPr>
          <a:xfrm>
            <a:off x="285750" y="0"/>
            <a:ext cx="1195912" cy="681335"/>
          </a:xfrm>
          <a:prstGeom prst="rect">
            <a:avLst/>
          </a:prstGeom>
          <a:noFill/>
          <a:ln>
            <a:noFill/>
          </a:ln>
        </p:spPr>
      </p:pic>
      <p:sp>
        <p:nvSpPr>
          <p:cNvPr id="110" name="Google Shape;110;g10ea54edf65_0_1104"/>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1pPr>
            <a:lvl2pPr lvl="1"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2pPr>
            <a:lvl3pPr lvl="2"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3pPr>
            <a:lvl4pPr lvl="3"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4pPr>
            <a:lvl5pPr lvl="4"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5pPr>
            <a:lvl6pPr lvl="5"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6pPr>
            <a:lvl7pPr lvl="6"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7pPr>
            <a:lvl8pPr lvl="7"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8pPr>
            <a:lvl9pPr lvl="8" marR="0" rtl="0" algn="ctr">
              <a:spcBef>
                <a:spcPts val="0"/>
              </a:spcBef>
              <a:spcAft>
                <a:spcPts val="0"/>
              </a:spcAft>
              <a:buSzPts val="900"/>
              <a:buNone/>
              <a:defRPr b="1" i="0" sz="2900" u="none" cap="none" strike="noStrike">
                <a:solidFill>
                  <a:srgbClr val="006699"/>
                </a:solidFill>
                <a:latin typeface="Arial"/>
                <a:ea typeface="Arial"/>
                <a:cs typeface="Arial"/>
                <a:sym typeface="Arial"/>
              </a:defRPr>
            </a:lvl9pPr>
          </a:lstStyle>
          <a:p/>
        </p:txBody>
      </p:sp>
      <p:sp>
        <p:nvSpPr>
          <p:cNvPr id="111" name="Google Shape;111;g10ea54edf65_0_1104"/>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marR="0" rtl="0" algn="l">
              <a:spcBef>
                <a:spcPts val="400"/>
              </a:spcBef>
              <a:spcAft>
                <a:spcPts val="0"/>
              </a:spcAft>
              <a:buClr>
                <a:srgbClr val="993300"/>
              </a:buClr>
              <a:buSzPts val="1000"/>
              <a:buFont typeface="Arial"/>
              <a:buChar char="●"/>
              <a:defRPr b="0" i="0" sz="1100" u="none" cap="none" strike="noStrike">
                <a:solidFill>
                  <a:schemeClr val="dk1"/>
                </a:solidFill>
                <a:latin typeface="Helvetica Neue"/>
                <a:ea typeface="Helvetica Neue"/>
                <a:cs typeface="Helvetica Neue"/>
                <a:sym typeface="Helvetica Neue"/>
              </a:defRPr>
            </a:lvl1pPr>
            <a:lvl2pPr indent="-285750" lvl="1" marL="914400" marR="0" rtl="0" algn="l">
              <a:spcBef>
                <a:spcPts val="400"/>
              </a:spcBef>
              <a:spcAft>
                <a:spcPts val="0"/>
              </a:spcAft>
              <a:buClr>
                <a:srgbClr val="CC6600"/>
              </a:buClr>
              <a:buSzPts val="900"/>
              <a:buFont typeface="Arial"/>
              <a:buChar char="●"/>
              <a:defRPr b="0" i="0" sz="1100" u="none" cap="none" strike="noStrike">
                <a:solidFill>
                  <a:schemeClr val="dk1"/>
                </a:solidFill>
                <a:latin typeface="Helvetica Neue"/>
                <a:ea typeface="Helvetica Neue"/>
                <a:cs typeface="Helvetica Neue"/>
                <a:sym typeface="Helvetica Neue"/>
              </a:defRPr>
            </a:lvl2pPr>
            <a:lvl3pPr indent="-285750" lvl="2" marL="1371600" marR="0" rtl="0" algn="l">
              <a:spcBef>
                <a:spcPts val="400"/>
              </a:spcBef>
              <a:spcAft>
                <a:spcPts val="0"/>
              </a:spcAft>
              <a:buClr>
                <a:srgbClr val="009900"/>
              </a:buClr>
              <a:buSzPts val="900"/>
              <a:buFont typeface="Arimo"/>
              <a:buChar char="4"/>
              <a:defRPr b="0" i="0" sz="1100" u="none" cap="none" strike="noStrike">
                <a:solidFill>
                  <a:schemeClr val="dk1"/>
                </a:solidFill>
                <a:latin typeface="Helvetica Neue"/>
                <a:ea typeface="Helvetica Neue"/>
                <a:cs typeface="Helvetica Neue"/>
                <a:sym typeface="Helvetica Neue"/>
              </a:defRPr>
            </a:lvl3pPr>
            <a:lvl4pPr indent="-285750" lvl="3" marL="1828800" marR="0" rtl="0" algn="l">
              <a:spcBef>
                <a:spcPts val="400"/>
              </a:spcBef>
              <a:spcAft>
                <a:spcPts val="0"/>
              </a:spcAft>
              <a:buClr>
                <a:schemeClr val="hlink"/>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4pPr>
            <a:lvl5pPr indent="-285750" lvl="4" marL="22860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5pPr>
            <a:lvl6pPr indent="-285750" lvl="5" marL="27432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6pPr>
            <a:lvl7pPr indent="-285750" lvl="6" marL="32004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7pPr>
            <a:lvl8pPr indent="-285750" lvl="7" marL="36576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8pPr>
            <a:lvl9pPr indent="-285750" lvl="8" marL="4114800" marR="0" rtl="0" algn="l">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9pPr>
          </a:lstStyle>
          <a:p/>
        </p:txBody>
      </p:sp>
      <p:sp>
        <p:nvSpPr>
          <p:cNvPr id="112" name="Google Shape;112;g10ea54edf65_0_1104"/>
          <p:cNvSpPr/>
          <p:nvPr/>
        </p:nvSpPr>
        <p:spPr>
          <a:xfrm>
            <a:off x="0" y="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cxnSp>
        <p:nvCxnSpPr>
          <p:cNvPr id="113" name="Google Shape;113;g10ea54edf65_0_1104"/>
          <p:cNvCxnSpPr/>
          <p:nvPr/>
        </p:nvCxnSpPr>
        <p:spPr>
          <a:xfrm>
            <a:off x="457200" y="645617"/>
            <a:ext cx="8077200" cy="0"/>
          </a:xfrm>
          <a:prstGeom prst="straightConnector1">
            <a:avLst/>
          </a:prstGeom>
          <a:noFill/>
          <a:ln cap="flat" cmpd="sng" w="19050">
            <a:solidFill>
              <a:srgbClr val="336699"/>
            </a:solidFill>
            <a:prstDash val="solid"/>
            <a:round/>
            <a:headEnd len="med" w="med" type="none"/>
            <a:tailEnd len="med" w="med" type="none"/>
          </a:ln>
        </p:spPr>
      </p:cxnSp>
      <p:sp>
        <p:nvSpPr>
          <p:cNvPr id="114" name="Google Shape;114;g10ea54edf65_0_1104"/>
          <p:cNvSpPr/>
          <p:nvPr/>
        </p:nvSpPr>
        <p:spPr>
          <a:xfrm>
            <a:off x="0" y="1714500"/>
            <a:ext cx="228600" cy="1714500"/>
          </a:xfrm>
          <a:prstGeom prst="rect">
            <a:avLst/>
          </a:prstGeom>
          <a:solidFill>
            <a:srgbClr val="99CCFF"/>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115" name="Google Shape;115;g10ea54edf65_0_1104"/>
          <p:cNvSpPr/>
          <p:nvPr/>
        </p:nvSpPr>
        <p:spPr>
          <a:xfrm>
            <a:off x="0" y="342900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116" name="Google Shape;116;g10ea54edf65_0_1104"/>
          <p:cNvSpPr txBox="1"/>
          <p:nvPr/>
        </p:nvSpPr>
        <p:spPr>
          <a:xfrm>
            <a:off x="4269317" y="4960442"/>
            <a:ext cx="4212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3.</a:t>
            </a:r>
            <a:fld id="{00000000-1234-1234-1234-123412341234}" type="slidenum">
              <a:rPr b="1" i="0" lang="en" sz="900" u="none" cap="none" strike="noStrike">
                <a:solidFill>
                  <a:srgbClr val="006699"/>
                </a:solidFill>
                <a:latin typeface="Helvetica Neue"/>
                <a:ea typeface="Helvetica Neue"/>
                <a:cs typeface="Helvetica Neue"/>
                <a:sym typeface="Helvetica Neue"/>
              </a:rPr>
              <a:t>‹#›</a:t>
            </a:fld>
            <a:endParaRPr b="1" i="0" sz="900" u="none" cap="none" strike="noStrike">
              <a:solidFill>
                <a:srgbClr val="006699"/>
              </a:solidFill>
              <a:latin typeface="Helvetica Neue"/>
              <a:ea typeface="Helvetica Neue"/>
              <a:cs typeface="Helvetica Neue"/>
              <a:sym typeface="Helvetica Neue"/>
            </a:endParaRPr>
          </a:p>
        </p:txBody>
      </p:sp>
      <p:sp>
        <p:nvSpPr>
          <p:cNvPr id="117" name="Google Shape;117;g10ea54edf65_0_1104"/>
          <p:cNvSpPr txBox="1"/>
          <p:nvPr/>
        </p:nvSpPr>
        <p:spPr>
          <a:xfrm>
            <a:off x="6489700" y="4940797"/>
            <a:ext cx="2713500" cy="222000"/>
          </a:xfrm>
          <a:prstGeom prst="rect">
            <a:avLst/>
          </a:prstGeom>
          <a:noFill/>
          <a:ln>
            <a:noFill/>
          </a:ln>
        </p:spPr>
        <p:txBody>
          <a:bodyPr anchorCtr="0" anchor="t" bIns="41275" lIns="82525" spcFirstLastPara="1" rIns="82525" wrap="square" tIns="41275">
            <a:spAutoFit/>
          </a:bodyPr>
          <a:lstStyle/>
          <a:p>
            <a:pPr indent="0" lvl="0" marL="0" marR="0" rtl="0" algn="ctr">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Silberschatz, Galvin and Gagne ©2009</a:t>
            </a:r>
            <a:endParaRPr sz="900"/>
          </a:p>
        </p:txBody>
      </p:sp>
      <p:sp>
        <p:nvSpPr>
          <p:cNvPr id="118" name="Google Shape;118;g10ea54edf65_0_1104"/>
          <p:cNvSpPr txBox="1"/>
          <p:nvPr/>
        </p:nvSpPr>
        <p:spPr>
          <a:xfrm>
            <a:off x="186267" y="4951512"/>
            <a:ext cx="2457300" cy="222000"/>
          </a:xfrm>
          <a:prstGeom prst="rect">
            <a:avLst/>
          </a:prstGeom>
          <a:noFill/>
          <a:ln>
            <a:noFill/>
          </a:ln>
        </p:spPr>
        <p:txBody>
          <a:bodyPr anchorCtr="0" anchor="t" bIns="41275" lIns="82525" spcFirstLastPara="1" rIns="82525" wrap="square" tIns="41275">
            <a:spAutoFit/>
          </a:bodyPr>
          <a:lstStyle/>
          <a:p>
            <a:pPr indent="0" lvl="0" marL="0" marR="0" rtl="0" algn="l">
              <a:spcBef>
                <a:spcPts val="0"/>
              </a:spcBef>
              <a:spcAft>
                <a:spcPts val="0"/>
              </a:spcAft>
              <a:buNone/>
            </a:pPr>
            <a:r>
              <a:rPr b="1" i="0" lang="en" sz="900" u="none" cap="none" strike="noStrike">
                <a:solidFill>
                  <a:srgbClr val="006699"/>
                </a:solidFill>
                <a:latin typeface="Helvetica Neue"/>
                <a:ea typeface="Helvetica Neue"/>
                <a:cs typeface="Helvetica Neue"/>
                <a:sym typeface="Helvetica Neue"/>
              </a:rPr>
              <a:t>Operating System Concepts – 8</a:t>
            </a:r>
            <a:r>
              <a:rPr b="1" baseline="30000" i="0" lang="en" sz="900" u="none" cap="none" strike="noStrike">
                <a:solidFill>
                  <a:srgbClr val="006699"/>
                </a:solidFill>
                <a:latin typeface="Helvetica Neue"/>
                <a:ea typeface="Helvetica Neue"/>
                <a:cs typeface="Helvetica Neue"/>
                <a:sym typeface="Helvetica Neue"/>
              </a:rPr>
              <a:t>th</a:t>
            </a:r>
            <a:r>
              <a:rPr b="1" i="0" lang="en" sz="900" u="none" cap="none" strike="noStrike">
                <a:solidFill>
                  <a:srgbClr val="006699"/>
                </a:solidFill>
                <a:latin typeface="Helvetica Neue"/>
                <a:ea typeface="Helvetica Neue"/>
                <a:cs typeface="Helvetica Neue"/>
                <a:sym typeface="Helvetica Neue"/>
              </a:rPr>
              <a:t> Edition</a:t>
            </a:r>
            <a:endParaRPr sz="900"/>
          </a:p>
        </p:txBody>
      </p:sp>
      <p:pic>
        <p:nvPicPr>
          <p:cNvPr descr="dino_6" id="119" name="Google Shape;119;g10ea54edf65_0_1104"/>
          <p:cNvPicPr preferRelativeResize="0"/>
          <p:nvPr/>
        </p:nvPicPr>
        <p:blipFill rotWithShape="1">
          <a:blip r:embed="rId2">
            <a:alphaModFix/>
          </a:blip>
          <a:srcRect b="0" l="0" r="0" t="0"/>
          <a:stretch/>
        </p:blipFill>
        <p:spPr>
          <a:xfrm>
            <a:off x="7774517" y="4387156"/>
            <a:ext cx="1283763" cy="5947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311700" y="1539425"/>
            <a:ext cx="8520600" cy="129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500"/>
              <a:t>Chapter 2</a:t>
            </a:r>
            <a:endParaRPr sz="3500"/>
          </a:p>
          <a:p>
            <a:pPr indent="0" lvl="0" marL="0" rtl="0" algn="ctr">
              <a:lnSpc>
                <a:spcPct val="100000"/>
              </a:lnSpc>
              <a:spcBef>
                <a:spcPts val="0"/>
              </a:spcBef>
              <a:spcAft>
                <a:spcPts val="0"/>
              </a:spcAft>
              <a:buSzPts val="5200"/>
              <a:buNone/>
            </a:pPr>
            <a:r>
              <a:t/>
            </a:r>
            <a:endParaRPr sz="3500"/>
          </a:p>
          <a:p>
            <a:pPr indent="0" lvl="0" marL="0" rtl="0" algn="ctr">
              <a:lnSpc>
                <a:spcPct val="100000"/>
              </a:lnSpc>
              <a:spcBef>
                <a:spcPts val="0"/>
              </a:spcBef>
              <a:spcAft>
                <a:spcPts val="0"/>
              </a:spcAft>
              <a:buSzPts val="5200"/>
              <a:buNone/>
            </a:pPr>
            <a:r>
              <a:rPr lang="en" sz="3500"/>
              <a:t>Process    Management</a:t>
            </a:r>
            <a:endParaRPr/>
          </a:p>
        </p:txBody>
      </p:sp>
      <p:sp>
        <p:nvSpPr>
          <p:cNvPr id="168" name="Google Shape;168;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-Manya Gidwani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8"/>
          <p:cNvPicPr preferRelativeResize="0"/>
          <p:nvPr/>
        </p:nvPicPr>
        <p:blipFill rotWithShape="1">
          <a:blip r:embed="rId3">
            <a:alphaModFix/>
          </a:blip>
          <a:srcRect b="0" l="0" r="0" t="0"/>
          <a:stretch/>
        </p:blipFill>
        <p:spPr>
          <a:xfrm>
            <a:off x="628975" y="900125"/>
            <a:ext cx="8605625" cy="360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d1a59a1e60_0_911"/>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Context Switch</a:t>
            </a:r>
            <a:endParaRPr/>
          </a:p>
        </p:txBody>
      </p:sp>
      <p:sp>
        <p:nvSpPr>
          <p:cNvPr id="226" name="Google Shape;226;gd1a59a1e60_0_911"/>
          <p:cNvSpPr txBox="1"/>
          <p:nvPr>
            <p:ph idx="1" type="body"/>
          </p:nvPr>
        </p:nvSpPr>
        <p:spPr>
          <a:xfrm>
            <a:off x="806450" y="925116"/>
            <a:ext cx="7480200" cy="3336300"/>
          </a:xfrm>
          <a:prstGeom prst="rect">
            <a:avLst/>
          </a:prstGeom>
          <a:noFill/>
          <a:ln>
            <a:noFill/>
          </a:ln>
        </p:spPr>
        <p:txBody>
          <a:bodyPr anchorCtr="0" anchor="t" bIns="41275" lIns="82525" spcFirstLastPara="1" rIns="82525" wrap="square" tIns="41275">
            <a:noAutofit/>
          </a:bodyPr>
          <a:lstStyle/>
          <a:p>
            <a:pPr indent="-304800" lvl="0" marL="304800" rtl="0" algn="l">
              <a:lnSpc>
                <a:spcPct val="100000"/>
              </a:lnSpc>
              <a:spcBef>
                <a:spcPts val="0"/>
              </a:spcBef>
              <a:spcAft>
                <a:spcPts val="0"/>
              </a:spcAft>
              <a:buSzPts val="1000"/>
              <a:buChar char="●"/>
            </a:pPr>
            <a:r>
              <a:rPr lang="en"/>
              <a:t>When CPU switches to another process, the system must save the state of the old process and load the saved state for the new process via a </a:t>
            </a:r>
            <a:r>
              <a:rPr b="1" lang="en">
                <a:solidFill>
                  <a:srgbClr val="3366FF"/>
                </a:solidFill>
              </a:rPr>
              <a:t>context switch</a:t>
            </a:r>
            <a:r>
              <a:rPr lang="en"/>
              <a:t>.</a:t>
            </a:r>
            <a:endParaRPr/>
          </a:p>
          <a:p>
            <a:pPr indent="-241300" lvl="0" marL="304800" rtl="0" algn="l">
              <a:lnSpc>
                <a:spcPct val="100000"/>
              </a:lnSpc>
              <a:spcBef>
                <a:spcPts val="400"/>
              </a:spcBef>
              <a:spcAft>
                <a:spcPts val="0"/>
              </a:spcAft>
              <a:buSzPts val="1000"/>
              <a:buNone/>
            </a:pPr>
            <a:r>
              <a:t/>
            </a:r>
            <a:endParaRPr/>
          </a:p>
          <a:p>
            <a:pPr indent="-304800" lvl="0" marL="304800" rtl="0" algn="l">
              <a:lnSpc>
                <a:spcPct val="100000"/>
              </a:lnSpc>
              <a:spcBef>
                <a:spcPts val="400"/>
              </a:spcBef>
              <a:spcAft>
                <a:spcPts val="0"/>
              </a:spcAft>
              <a:buSzPts val="1000"/>
              <a:buChar char="●"/>
            </a:pPr>
            <a:r>
              <a:rPr b="1" lang="en">
                <a:solidFill>
                  <a:srgbClr val="3366FF"/>
                </a:solidFill>
              </a:rPr>
              <a:t>Context </a:t>
            </a:r>
            <a:r>
              <a:rPr lang="en"/>
              <a:t>of a process represented in the PCB</a:t>
            </a:r>
            <a:endParaRPr/>
          </a:p>
          <a:p>
            <a:pPr indent="-241300" lvl="0" marL="304800" rtl="0" algn="l">
              <a:lnSpc>
                <a:spcPct val="100000"/>
              </a:lnSpc>
              <a:spcBef>
                <a:spcPts val="400"/>
              </a:spcBef>
              <a:spcAft>
                <a:spcPts val="0"/>
              </a:spcAft>
              <a:buSzPts val="1000"/>
              <a:buNone/>
            </a:pPr>
            <a:r>
              <a:t/>
            </a:r>
            <a:endParaRPr/>
          </a:p>
          <a:p>
            <a:pPr indent="-304800" lvl="0" marL="304800" rtl="0" algn="l">
              <a:lnSpc>
                <a:spcPct val="100000"/>
              </a:lnSpc>
              <a:spcBef>
                <a:spcPts val="400"/>
              </a:spcBef>
              <a:spcAft>
                <a:spcPts val="0"/>
              </a:spcAft>
              <a:buSzPts val="1000"/>
              <a:buChar char="●"/>
            </a:pPr>
            <a:r>
              <a:rPr lang="en"/>
              <a:t>Context-switch time is overhead; the system does no useful work while switching</a:t>
            </a:r>
            <a:endParaRPr/>
          </a:p>
          <a:p>
            <a:pPr indent="-260350" lvl="1" marL="673100" rtl="0" algn="l">
              <a:lnSpc>
                <a:spcPct val="100000"/>
              </a:lnSpc>
              <a:spcBef>
                <a:spcPts val="400"/>
              </a:spcBef>
              <a:spcAft>
                <a:spcPts val="0"/>
              </a:spcAft>
              <a:buSzPts val="900"/>
              <a:buChar char="●"/>
            </a:pPr>
            <a:r>
              <a:rPr lang="en"/>
              <a:t>The more complex the OS and the PCB -&gt; longer the context switch</a:t>
            </a:r>
            <a:endParaRPr/>
          </a:p>
          <a:p>
            <a:pPr indent="-241300" lvl="0" marL="304800" rtl="0" algn="l">
              <a:lnSpc>
                <a:spcPct val="100000"/>
              </a:lnSpc>
              <a:spcBef>
                <a:spcPts val="400"/>
              </a:spcBef>
              <a:spcAft>
                <a:spcPts val="0"/>
              </a:spcAft>
              <a:buSzPts val="1000"/>
              <a:buNone/>
            </a:pPr>
            <a:r>
              <a:t/>
            </a:r>
            <a:endParaRPr/>
          </a:p>
          <a:p>
            <a:pPr indent="-304800" lvl="0" marL="304800" rtl="0" algn="l">
              <a:lnSpc>
                <a:spcPct val="100000"/>
              </a:lnSpc>
              <a:spcBef>
                <a:spcPts val="400"/>
              </a:spcBef>
              <a:spcAft>
                <a:spcPts val="0"/>
              </a:spcAft>
              <a:buSzPts val="1000"/>
              <a:buChar char="●"/>
            </a:pPr>
            <a:r>
              <a:rPr lang="en"/>
              <a:t>Time dependent on hardware support</a:t>
            </a:r>
            <a:endParaRPr/>
          </a:p>
          <a:p>
            <a:pPr indent="-260350" lvl="1" marL="673100" rtl="0" algn="l">
              <a:lnSpc>
                <a:spcPct val="100000"/>
              </a:lnSpc>
              <a:spcBef>
                <a:spcPts val="400"/>
              </a:spcBef>
              <a:spcAft>
                <a:spcPts val="0"/>
              </a:spcAft>
              <a:buSzPts val="900"/>
              <a:buChar char="●"/>
            </a:pPr>
            <a:r>
              <a:rPr lang="en"/>
              <a:t>Some hardware provides multiple sets of registers per CPU -&gt; multiple contexts loaded at once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Operations on Process </a:t>
            </a:r>
            <a:endParaRPr/>
          </a:p>
        </p:txBody>
      </p:sp>
      <p:sp>
        <p:nvSpPr>
          <p:cNvPr id="232" name="Google Shape;23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a:t>A process may create several new processes, via a create-process system call,</a:t>
            </a:r>
            <a:endParaRPr/>
          </a:p>
          <a:p>
            <a:pPr indent="0" lvl="0" marL="0" rtl="0" algn="l">
              <a:lnSpc>
                <a:spcPct val="115000"/>
              </a:lnSpc>
              <a:spcBef>
                <a:spcPts val="1200"/>
              </a:spcBef>
              <a:spcAft>
                <a:spcPts val="0"/>
              </a:spcAft>
              <a:buClr>
                <a:schemeClr val="dk1"/>
              </a:buClr>
              <a:buSzPts val="1100"/>
              <a:buFont typeface="Arial"/>
              <a:buNone/>
            </a:pPr>
            <a:r>
              <a:rPr lang="en"/>
              <a:t>during the course of execution. The creating process is called a parent process,</a:t>
            </a:r>
            <a:endParaRPr/>
          </a:p>
          <a:p>
            <a:pPr indent="0" lvl="0" marL="0" rtl="0" algn="l">
              <a:lnSpc>
                <a:spcPct val="115000"/>
              </a:lnSpc>
              <a:spcBef>
                <a:spcPts val="1200"/>
              </a:spcBef>
              <a:spcAft>
                <a:spcPts val="0"/>
              </a:spcAft>
              <a:buClr>
                <a:schemeClr val="dk1"/>
              </a:buClr>
              <a:buSzPts val="1100"/>
              <a:buFont typeface="Arial"/>
              <a:buNone/>
            </a:pPr>
            <a:r>
              <a:rPr lang="en"/>
              <a:t>and the new processes are called the children of that process. Each of these</a:t>
            </a:r>
            <a:endParaRPr/>
          </a:p>
          <a:p>
            <a:pPr indent="0" lvl="0" marL="0" rtl="0" algn="l">
              <a:lnSpc>
                <a:spcPct val="115000"/>
              </a:lnSpc>
              <a:spcBef>
                <a:spcPts val="1200"/>
              </a:spcBef>
              <a:spcAft>
                <a:spcPts val="0"/>
              </a:spcAft>
              <a:buClr>
                <a:schemeClr val="dk1"/>
              </a:buClr>
              <a:buSzPts val="1100"/>
              <a:buFont typeface="Arial"/>
              <a:buNone/>
            </a:pPr>
            <a:r>
              <a:rPr lang="en"/>
              <a:t>new processes may in turn create other processes, forming a tree of processes.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0ea54edf65_0_6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Creation</a:t>
            </a:r>
            <a:endParaRPr/>
          </a:p>
        </p:txBody>
      </p:sp>
      <p:sp>
        <p:nvSpPr>
          <p:cNvPr id="238" name="Google Shape;238;g10ea54edf65_0_65"/>
          <p:cNvSpPr txBox="1"/>
          <p:nvPr>
            <p:ph idx="1" type="body"/>
          </p:nvPr>
        </p:nvSpPr>
        <p:spPr>
          <a:xfrm>
            <a:off x="806450" y="925116"/>
            <a:ext cx="7607100" cy="38076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b="1" lang="en"/>
              <a:t>Parent </a:t>
            </a:r>
            <a:r>
              <a:rPr lang="en"/>
              <a:t>process create </a:t>
            </a:r>
            <a:r>
              <a:rPr b="1" lang="en"/>
              <a:t>children </a:t>
            </a:r>
            <a:r>
              <a:rPr lang="en"/>
              <a:t>processes, which, in turn create other processes, forming a tree of processes</a:t>
            </a:r>
            <a:endParaRPr/>
          </a:p>
          <a:p>
            <a:pPr indent="-266700" lvl="0" marL="304800" rtl="0" algn="l">
              <a:spcBef>
                <a:spcPts val="200"/>
              </a:spcBef>
              <a:spcAft>
                <a:spcPts val="0"/>
              </a:spcAft>
              <a:buSzPts val="600"/>
              <a:buNone/>
            </a:pPr>
            <a:r>
              <a:t/>
            </a:r>
            <a:endParaRPr sz="700"/>
          </a:p>
          <a:p>
            <a:pPr indent="-304800" lvl="0" marL="304800" rtl="0" algn="l">
              <a:spcBef>
                <a:spcPts val="400"/>
              </a:spcBef>
              <a:spcAft>
                <a:spcPts val="0"/>
              </a:spcAft>
              <a:buSzPts val="1000"/>
              <a:buChar char="●"/>
            </a:pPr>
            <a:r>
              <a:rPr lang="en"/>
              <a:t>Generally, process identified and managed via </a:t>
            </a:r>
            <a:r>
              <a:rPr b="1" lang="en"/>
              <a:t>a process identifier </a:t>
            </a:r>
            <a:r>
              <a:rPr lang="en"/>
              <a:t>(</a:t>
            </a:r>
            <a:r>
              <a:rPr b="1" lang="en"/>
              <a:t>pid</a:t>
            </a:r>
            <a:r>
              <a:rPr lang="en"/>
              <a:t>)</a:t>
            </a:r>
            <a:endParaRPr/>
          </a:p>
          <a:p>
            <a:pPr indent="-266700" lvl="0" marL="304800" rtl="0" algn="l">
              <a:spcBef>
                <a:spcPts val="200"/>
              </a:spcBef>
              <a:spcAft>
                <a:spcPts val="0"/>
              </a:spcAft>
              <a:buSzPts val="600"/>
              <a:buNone/>
            </a:pPr>
            <a:r>
              <a:t/>
            </a:r>
            <a:endParaRPr sz="700"/>
          </a:p>
          <a:p>
            <a:pPr indent="-304800" lvl="0" marL="304800" rtl="0" algn="l">
              <a:spcBef>
                <a:spcPts val="400"/>
              </a:spcBef>
              <a:spcAft>
                <a:spcPts val="0"/>
              </a:spcAft>
              <a:buSzPts val="1000"/>
              <a:buChar char="●"/>
            </a:pPr>
            <a:r>
              <a:rPr lang="en"/>
              <a:t>Resource sharing</a:t>
            </a:r>
            <a:endParaRPr/>
          </a:p>
          <a:p>
            <a:pPr indent="-260350" lvl="1" marL="673100" rtl="0" algn="l">
              <a:spcBef>
                <a:spcPts val="400"/>
              </a:spcBef>
              <a:spcAft>
                <a:spcPts val="0"/>
              </a:spcAft>
              <a:buSzPts val="900"/>
              <a:buChar char="●"/>
            </a:pPr>
            <a:r>
              <a:rPr lang="en"/>
              <a:t>Parent and children share all resources</a:t>
            </a:r>
            <a:endParaRPr/>
          </a:p>
          <a:p>
            <a:pPr indent="-260350" lvl="1" marL="673100" rtl="0" algn="l">
              <a:spcBef>
                <a:spcPts val="400"/>
              </a:spcBef>
              <a:spcAft>
                <a:spcPts val="0"/>
              </a:spcAft>
              <a:buSzPts val="900"/>
              <a:buChar char="●"/>
            </a:pPr>
            <a:r>
              <a:rPr lang="en"/>
              <a:t>Children share subset of parent’s resources</a:t>
            </a:r>
            <a:endParaRPr/>
          </a:p>
          <a:p>
            <a:pPr indent="-260350" lvl="1" marL="673100" rtl="0" algn="l">
              <a:spcBef>
                <a:spcPts val="400"/>
              </a:spcBef>
              <a:spcAft>
                <a:spcPts val="0"/>
              </a:spcAft>
              <a:buSzPts val="900"/>
              <a:buChar char="●"/>
            </a:pPr>
            <a:r>
              <a:rPr lang="en"/>
              <a:t>Parent and child share no resources</a:t>
            </a:r>
            <a:endParaRPr/>
          </a:p>
          <a:p>
            <a:pPr indent="-228600" lvl="1" marL="673100" rtl="0" algn="l">
              <a:spcBef>
                <a:spcPts val="200"/>
              </a:spcBef>
              <a:spcAft>
                <a:spcPts val="0"/>
              </a:spcAft>
              <a:buSzPts val="600"/>
              <a:buNone/>
            </a:pPr>
            <a:r>
              <a:t/>
            </a:r>
            <a:endParaRPr sz="700"/>
          </a:p>
          <a:p>
            <a:pPr indent="-304800" lvl="0" marL="304800" rtl="0" algn="l">
              <a:spcBef>
                <a:spcPts val="400"/>
              </a:spcBef>
              <a:spcAft>
                <a:spcPts val="0"/>
              </a:spcAft>
              <a:buSzPts val="1000"/>
              <a:buChar char="●"/>
            </a:pPr>
            <a:r>
              <a:rPr lang="en"/>
              <a:t>Execution</a:t>
            </a:r>
            <a:endParaRPr/>
          </a:p>
          <a:p>
            <a:pPr indent="-260350" lvl="1" marL="673100" rtl="0" algn="l">
              <a:spcBef>
                <a:spcPts val="400"/>
              </a:spcBef>
              <a:spcAft>
                <a:spcPts val="0"/>
              </a:spcAft>
              <a:buSzPts val="900"/>
              <a:buChar char="●"/>
            </a:pPr>
            <a:r>
              <a:rPr lang="en"/>
              <a:t>Parent and children execute concurrently</a:t>
            </a:r>
            <a:endParaRPr/>
          </a:p>
          <a:p>
            <a:pPr indent="-260350" lvl="1" marL="673100" rtl="0" algn="l">
              <a:spcBef>
                <a:spcPts val="400"/>
              </a:spcBef>
              <a:spcAft>
                <a:spcPts val="0"/>
              </a:spcAft>
              <a:buSzPts val="900"/>
              <a:buChar char="●"/>
            </a:pPr>
            <a:r>
              <a:rPr lang="en"/>
              <a:t>Parent waits until children terminate</a:t>
            </a:r>
            <a:endParaRPr/>
          </a:p>
          <a:p>
            <a:pPr indent="-304800" lvl="0" marL="304800" rtl="0" algn="l">
              <a:spcBef>
                <a:spcPts val="400"/>
              </a:spcBef>
              <a:spcAft>
                <a:spcPts val="0"/>
              </a:spcAft>
              <a:buSzPts val="10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0ea54edf65_0_185"/>
          <p:cNvSpPr txBox="1"/>
          <p:nvPr>
            <p:ph type="title"/>
          </p:nvPr>
        </p:nvSpPr>
        <p:spPr>
          <a:xfrm>
            <a:off x="1069975" y="208062"/>
            <a:ext cx="76167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Creation (Cont.)</a:t>
            </a:r>
            <a:endParaRPr/>
          </a:p>
        </p:txBody>
      </p:sp>
      <p:sp>
        <p:nvSpPr>
          <p:cNvPr id="244" name="Google Shape;244;g10ea54edf65_0_185"/>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Address space</a:t>
            </a:r>
            <a:endParaRPr/>
          </a:p>
          <a:p>
            <a:pPr indent="-260350" lvl="1" marL="673100" rtl="0" algn="l">
              <a:spcBef>
                <a:spcPts val="400"/>
              </a:spcBef>
              <a:spcAft>
                <a:spcPts val="0"/>
              </a:spcAft>
              <a:buSzPts val="900"/>
              <a:buChar char="●"/>
            </a:pPr>
            <a:r>
              <a:rPr lang="en"/>
              <a:t>Child duplicate of parent</a:t>
            </a:r>
            <a:endParaRPr/>
          </a:p>
          <a:p>
            <a:pPr indent="-260350" lvl="1" marL="673100" rtl="0" algn="l">
              <a:spcBef>
                <a:spcPts val="400"/>
              </a:spcBef>
              <a:spcAft>
                <a:spcPts val="0"/>
              </a:spcAft>
              <a:buSzPts val="900"/>
              <a:buChar char="●"/>
            </a:pPr>
            <a:r>
              <a:rPr lang="en"/>
              <a:t>Child has a program loaded into it</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UNIX examples</a:t>
            </a:r>
            <a:endParaRPr/>
          </a:p>
          <a:p>
            <a:pPr indent="-260350" lvl="1" marL="673100" rtl="0" algn="l">
              <a:spcBef>
                <a:spcPts val="400"/>
              </a:spcBef>
              <a:spcAft>
                <a:spcPts val="0"/>
              </a:spcAft>
              <a:buSzPts val="900"/>
              <a:buChar char="●"/>
            </a:pPr>
            <a:r>
              <a:rPr b="1" lang="en"/>
              <a:t>fork</a:t>
            </a:r>
            <a:r>
              <a:rPr lang="en"/>
              <a:t> system call creates new process</a:t>
            </a:r>
            <a:endParaRPr/>
          </a:p>
          <a:p>
            <a:pPr indent="-260350" lvl="1" marL="673100" rtl="0" algn="l">
              <a:spcBef>
                <a:spcPts val="400"/>
              </a:spcBef>
              <a:spcAft>
                <a:spcPts val="0"/>
              </a:spcAft>
              <a:buSzPts val="900"/>
              <a:buChar char="●"/>
            </a:pPr>
            <a:r>
              <a:rPr b="1" lang="en"/>
              <a:t>exec</a:t>
            </a:r>
            <a:r>
              <a:rPr lang="en"/>
              <a:t> system call used after a </a:t>
            </a:r>
            <a:r>
              <a:rPr b="1" lang="en"/>
              <a:t>fork</a:t>
            </a:r>
            <a:r>
              <a:rPr lang="en"/>
              <a:t> to replace the process’ memory space with a new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0ea54edf65_0_30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Creation</a:t>
            </a:r>
            <a:endParaRPr/>
          </a:p>
        </p:txBody>
      </p:sp>
      <p:pic>
        <p:nvPicPr>
          <p:cNvPr descr="3" id="250" name="Google Shape;250;g10ea54edf65_0_305"/>
          <p:cNvPicPr preferRelativeResize="0"/>
          <p:nvPr/>
        </p:nvPicPr>
        <p:blipFill rotWithShape="1">
          <a:blip r:embed="rId3">
            <a:alphaModFix/>
          </a:blip>
          <a:srcRect b="0" l="0" r="0" t="0"/>
          <a:stretch/>
        </p:blipFill>
        <p:spPr>
          <a:xfrm>
            <a:off x="837142" y="1597521"/>
            <a:ext cx="7502525" cy="14171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ea54edf65_0_42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Process Termination</a:t>
            </a:r>
            <a:endParaRPr/>
          </a:p>
        </p:txBody>
      </p:sp>
      <p:sp>
        <p:nvSpPr>
          <p:cNvPr id="256" name="Google Shape;256;g10ea54edf65_0_425"/>
          <p:cNvSpPr txBox="1"/>
          <p:nvPr>
            <p:ph idx="1" type="body"/>
          </p:nvPr>
        </p:nvSpPr>
        <p:spPr>
          <a:xfrm>
            <a:off x="806450" y="925116"/>
            <a:ext cx="75969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Process executes last statement and asks the operating system to delete it (</a:t>
            </a:r>
            <a:r>
              <a:rPr b="1" lang="en"/>
              <a:t>exit</a:t>
            </a:r>
            <a:r>
              <a:rPr lang="en"/>
              <a:t>)</a:t>
            </a:r>
            <a:endParaRPr/>
          </a:p>
          <a:p>
            <a:pPr indent="-260350" lvl="1" marL="673100" rtl="0" algn="l">
              <a:spcBef>
                <a:spcPts val="400"/>
              </a:spcBef>
              <a:spcAft>
                <a:spcPts val="0"/>
              </a:spcAft>
              <a:buSzPts val="900"/>
              <a:buChar char="●"/>
            </a:pPr>
            <a:r>
              <a:rPr lang="en"/>
              <a:t>Output data from child to parent (via </a:t>
            </a:r>
            <a:r>
              <a:rPr b="1" lang="en"/>
              <a:t>wait</a:t>
            </a:r>
            <a:r>
              <a:rPr lang="en"/>
              <a:t>)</a:t>
            </a:r>
            <a:endParaRPr/>
          </a:p>
          <a:p>
            <a:pPr indent="-260350" lvl="1" marL="673100" rtl="0" algn="l">
              <a:spcBef>
                <a:spcPts val="400"/>
              </a:spcBef>
              <a:spcAft>
                <a:spcPts val="0"/>
              </a:spcAft>
              <a:buSzPts val="900"/>
              <a:buChar char="●"/>
            </a:pPr>
            <a:r>
              <a:rPr lang="en"/>
              <a:t>Process’ resources are deallocated by operating system</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Parent may terminate execution of children processes (</a:t>
            </a:r>
            <a:r>
              <a:rPr b="1" lang="en"/>
              <a:t>abort</a:t>
            </a:r>
            <a:r>
              <a:rPr lang="en"/>
              <a:t>)</a:t>
            </a:r>
            <a:endParaRPr/>
          </a:p>
          <a:p>
            <a:pPr indent="-260350" lvl="1" marL="673100" rtl="0" algn="l">
              <a:spcBef>
                <a:spcPts val="400"/>
              </a:spcBef>
              <a:spcAft>
                <a:spcPts val="0"/>
              </a:spcAft>
              <a:buSzPts val="900"/>
              <a:buChar char="●"/>
            </a:pPr>
            <a:r>
              <a:rPr lang="en"/>
              <a:t>Child has exceeded allocated resources</a:t>
            </a:r>
            <a:endParaRPr/>
          </a:p>
          <a:p>
            <a:pPr indent="-260350" lvl="1" marL="673100" rtl="0" algn="l">
              <a:spcBef>
                <a:spcPts val="400"/>
              </a:spcBef>
              <a:spcAft>
                <a:spcPts val="0"/>
              </a:spcAft>
              <a:buSzPts val="900"/>
              <a:buChar char="●"/>
            </a:pPr>
            <a:r>
              <a:rPr lang="en"/>
              <a:t>Task assigned to child is no longer required</a:t>
            </a:r>
            <a:endParaRPr/>
          </a:p>
          <a:p>
            <a:pPr indent="-260350" lvl="1" marL="673100" rtl="0" algn="l">
              <a:spcBef>
                <a:spcPts val="400"/>
              </a:spcBef>
              <a:spcAft>
                <a:spcPts val="0"/>
              </a:spcAft>
              <a:buSzPts val="900"/>
              <a:buChar char="●"/>
            </a:pPr>
            <a:r>
              <a:rPr lang="en"/>
              <a:t>If parent is exiting</a:t>
            </a:r>
            <a:endParaRPr/>
          </a:p>
          <a:p>
            <a:pPr indent="-209550" lvl="2" marL="977900" rtl="0" algn="l">
              <a:spcBef>
                <a:spcPts val="400"/>
              </a:spcBef>
              <a:spcAft>
                <a:spcPts val="0"/>
              </a:spcAft>
              <a:buSzPts val="900"/>
              <a:buChar char="4"/>
            </a:pPr>
            <a:r>
              <a:rPr lang="en"/>
              <a:t>Some operating systems do not allow child to continue if its parent terminates</a:t>
            </a:r>
            <a:endParaRPr/>
          </a:p>
          <a:p>
            <a:pPr indent="-209550" lvl="3" marL="1295400" rtl="0" algn="l">
              <a:spcBef>
                <a:spcPts val="400"/>
              </a:spcBef>
              <a:spcAft>
                <a:spcPts val="0"/>
              </a:spcAft>
              <a:buSzPts val="900"/>
              <a:buFont typeface="Helvetica Neue"/>
              <a:buChar char="–"/>
            </a:pPr>
            <a:r>
              <a:rPr lang="en"/>
              <a:t>All children terminated - </a:t>
            </a:r>
            <a:r>
              <a:rPr b="1" lang="en"/>
              <a:t>cascading termination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0ea54edf65_0_485"/>
          <p:cNvSpPr txBox="1"/>
          <p:nvPr>
            <p:ph type="title"/>
          </p:nvPr>
        </p:nvSpPr>
        <p:spPr>
          <a:xfrm>
            <a:off x="983192" y="208062"/>
            <a:ext cx="7703700" cy="432300"/>
          </a:xfrm>
          <a:prstGeom prst="rect">
            <a:avLst/>
          </a:prstGeom>
          <a:noFill/>
          <a:ln>
            <a:noFill/>
          </a:ln>
        </p:spPr>
        <p:txBody>
          <a:bodyPr anchorCtr="0" anchor="b" bIns="41275" lIns="82525" spcFirstLastPara="1" rIns="82525" wrap="square" tIns="41275">
            <a:normAutofit fontScale="90000"/>
          </a:bodyPr>
          <a:lstStyle/>
          <a:p>
            <a:pPr indent="0" lvl="0" marL="0" rtl="0" algn="ctr">
              <a:spcBef>
                <a:spcPts val="0"/>
              </a:spcBef>
              <a:spcAft>
                <a:spcPts val="0"/>
              </a:spcAft>
              <a:buNone/>
            </a:pPr>
            <a:r>
              <a:rPr lang="en"/>
              <a:t>Interprocess Communication</a:t>
            </a:r>
            <a:endParaRPr/>
          </a:p>
        </p:txBody>
      </p:sp>
      <p:sp>
        <p:nvSpPr>
          <p:cNvPr id="262" name="Google Shape;262;g10ea54edf65_0_485"/>
          <p:cNvSpPr txBox="1"/>
          <p:nvPr>
            <p:ph idx="1" type="body"/>
          </p:nvPr>
        </p:nvSpPr>
        <p:spPr>
          <a:xfrm>
            <a:off x="806450" y="925116"/>
            <a:ext cx="7512000" cy="3397800"/>
          </a:xfrm>
          <a:prstGeom prst="rect">
            <a:avLst/>
          </a:prstGeom>
          <a:noFill/>
          <a:ln>
            <a:noFill/>
          </a:ln>
        </p:spPr>
        <p:txBody>
          <a:bodyPr anchorCtr="0" anchor="t" bIns="41275" lIns="82525" spcFirstLastPara="1" rIns="82525" wrap="square" tIns="41275">
            <a:normAutofit fontScale="85000" lnSpcReduction="20000"/>
          </a:bodyPr>
          <a:lstStyle/>
          <a:p>
            <a:pPr indent="-295275" lvl="0" marL="304800" rtl="0" algn="l">
              <a:spcBef>
                <a:spcPts val="0"/>
              </a:spcBef>
              <a:spcAft>
                <a:spcPts val="0"/>
              </a:spcAft>
              <a:buSzPct val="55555"/>
              <a:buChar char="●"/>
            </a:pPr>
            <a:r>
              <a:rPr lang="en"/>
              <a:t>Processes within a system may be </a:t>
            </a:r>
            <a:r>
              <a:rPr b="1" lang="en"/>
              <a:t>independent </a:t>
            </a:r>
            <a:r>
              <a:rPr lang="en"/>
              <a:t>or </a:t>
            </a:r>
            <a:r>
              <a:rPr b="1" lang="en"/>
              <a:t>cooperating</a:t>
            </a:r>
            <a:endParaRPr/>
          </a:p>
          <a:p>
            <a:pPr indent="-295275" lvl="0" marL="304800" rtl="0" algn="l">
              <a:spcBef>
                <a:spcPts val="400"/>
              </a:spcBef>
              <a:spcAft>
                <a:spcPts val="0"/>
              </a:spcAft>
              <a:buSzPct val="55555"/>
              <a:buChar char="●"/>
            </a:pPr>
            <a:r>
              <a:rPr lang="en"/>
              <a:t>Cooperating process can affect or be affected by other processes, including sharing data</a:t>
            </a:r>
            <a:endParaRPr/>
          </a:p>
          <a:p>
            <a:pPr indent="-295275" lvl="0" marL="304800" rtl="0" algn="l">
              <a:spcBef>
                <a:spcPts val="400"/>
              </a:spcBef>
              <a:spcAft>
                <a:spcPts val="0"/>
              </a:spcAft>
              <a:buSzPct val="55555"/>
              <a:buChar char="●"/>
            </a:pPr>
            <a:r>
              <a:rPr lang="en"/>
              <a:t>Reasons for cooperating processes:</a:t>
            </a:r>
            <a:endParaRPr/>
          </a:p>
          <a:p>
            <a:pPr indent="-251777" lvl="1" marL="673100" rtl="0" algn="l">
              <a:spcBef>
                <a:spcPts val="400"/>
              </a:spcBef>
              <a:spcAft>
                <a:spcPts val="0"/>
              </a:spcAft>
              <a:buSzPct val="64285"/>
              <a:buChar char="○"/>
            </a:pPr>
            <a:r>
              <a:rPr lang="en"/>
              <a:t>Information sharing</a:t>
            </a:r>
            <a:endParaRPr/>
          </a:p>
          <a:p>
            <a:pPr indent="-251777" lvl="1" marL="673100" rtl="0" algn="l">
              <a:spcBef>
                <a:spcPts val="400"/>
              </a:spcBef>
              <a:spcAft>
                <a:spcPts val="0"/>
              </a:spcAft>
              <a:buSzPct val="64285"/>
              <a:buChar char="○"/>
            </a:pPr>
            <a:r>
              <a:rPr lang="en"/>
              <a:t>Computation speedup</a:t>
            </a:r>
            <a:endParaRPr/>
          </a:p>
          <a:p>
            <a:pPr indent="-251777" lvl="1" marL="673100" rtl="0" algn="l">
              <a:spcBef>
                <a:spcPts val="400"/>
              </a:spcBef>
              <a:spcAft>
                <a:spcPts val="0"/>
              </a:spcAft>
              <a:buSzPct val="64285"/>
              <a:buChar char="○"/>
            </a:pPr>
            <a:r>
              <a:rPr lang="en"/>
              <a:t>Modularity</a:t>
            </a:r>
            <a:endParaRPr/>
          </a:p>
          <a:p>
            <a:pPr indent="-251777" lvl="1" marL="673100" rtl="0" algn="l">
              <a:spcBef>
                <a:spcPts val="400"/>
              </a:spcBef>
              <a:spcAft>
                <a:spcPts val="0"/>
              </a:spcAft>
              <a:buSzPct val="64285"/>
              <a:buChar char="○"/>
            </a:pPr>
            <a:r>
              <a:rPr lang="en"/>
              <a:t>Convenience	</a:t>
            </a:r>
            <a:endParaRPr/>
          </a:p>
          <a:p>
            <a:pPr indent="-295275" lvl="0" marL="304800" rtl="0" algn="l">
              <a:spcBef>
                <a:spcPts val="400"/>
              </a:spcBef>
              <a:spcAft>
                <a:spcPts val="0"/>
              </a:spcAft>
              <a:buSzPct val="55555"/>
              <a:buChar char="●"/>
            </a:pPr>
            <a:r>
              <a:rPr lang="en"/>
              <a:t>Cooperating processes need </a:t>
            </a:r>
            <a:r>
              <a:rPr b="1" lang="en"/>
              <a:t>interprocess communication </a:t>
            </a:r>
            <a:r>
              <a:rPr lang="en"/>
              <a:t>(</a:t>
            </a:r>
            <a:r>
              <a:rPr b="1" lang="en"/>
              <a:t>IPC</a:t>
            </a:r>
            <a:r>
              <a:rPr lang="en"/>
              <a:t>)</a:t>
            </a:r>
            <a:endParaRPr/>
          </a:p>
          <a:p>
            <a:pPr indent="-295275" lvl="0" marL="304800" rtl="0" algn="l">
              <a:spcBef>
                <a:spcPts val="400"/>
              </a:spcBef>
              <a:spcAft>
                <a:spcPts val="0"/>
              </a:spcAft>
              <a:buSzPct val="55555"/>
              <a:buChar char="●"/>
            </a:pPr>
            <a:r>
              <a:rPr lang="en"/>
              <a:t>Two models of IPC</a:t>
            </a:r>
            <a:endParaRPr/>
          </a:p>
          <a:p>
            <a:pPr indent="-251777" lvl="1" marL="673100" rtl="0" algn="l">
              <a:spcBef>
                <a:spcPts val="400"/>
              </a:spcBef>
              <a:spcAft>
                <a:spcPts val="0"/>
              </a:spcAft>
              <a:buSzPct val="64285"/>
              <a:buChar char="○"/>
            </a:pPr>
            <a:r>
              <a:rPr lang="en"/>
              <a:t>Shared memory</a:t>
            </a:r>
            <a:endParaRPr/>
          </a:p>
          <a:p>
            <a:pPr indent="-251777" lvl="1" marL="673100" rtl="0" algn="l">
              <a:spcBef>
                <a:spcPts val="400"/>
              </a:spcBef>
              <a:spcAft>
                <a:spcPts val="0"/>
              </a:spcAft>
              <a:buSzPct val="64285"/>
              <a:buChar char="○"/>
            </a:pPr>
            <a:r>
              <a:rPr lang="en"/>
              <a:t>Message passing</a:t>
            </a:r>
            <a:endParaRPr/>
          </a:p>
          <a:p>
            <a:pPr indent="-203200" lvl="1" marL="673100" rtl="0" algn="l">
              <a:spcBef>
                <a:spcPts val="400"/>
              </a:spcBef>
              <a:spcAft>
                <a:spcPts val="0"/>
              </a:spcAft>
              <a:buSzPct val="64285"/>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ea54edf65_0_550"/>
          <p:cNvSpPr txBox="1"/>
          <p:nvPr>
            <p:ph type="title"/>
          </p:nvPr>
        </p:nvSpPr>
        <p:spPr>
          <a:xfrm>
            <a:off x="207800" y="250327"/>
            <a:ext cx="5680500" cy="322200"/>
          </a:xfrm>
          <a:prstGeom prst="rect">
            <a:avLst/>
          </a:prstGeom>
          <a:noFill/>
          <a:ln>
            <a:noFill/>
          </a:ln>
        </p:spPr>
        <p:txBody>
          <a:bodyPr anchorCtr="0" anchor="b" bIns="41275" lIns="82525" spcFirstLastPara="1" rIns="82525" wrap="square" tIns="41275">
            <a:normAutofit fontScale="90000"/>
          </a:bodyPr>
          <a:lstStyle/>
          <a:p>
            <a:pPr indent="0" lvl="0" marL="0" rtl="0" algn="ctr">
              <a:spcBef>
                <a:spcPts val="0"/>
              </a:spcBef>
              <a:spcAft>
                <a:spcPts val="0"/>
              </a:spcAft>
              <a:buNone/>
            </a:pPr>
            <a:r>
              <a:rPr lang="en"/>
              <a:t>Communications Models </a:t>
            </a:r>
            <a:endParaRPr/>
          </a:p>
        </p:txBody>
      </p:sp>
      <p:pic>
        <p:nvPicPr>
          <p:cNvPr id="268" name="Google Shape;268;g10ea54edf65_0_550"/>
          <p:cNvPicPr preferRelativeResize="0"/>
          <p:nvPr/>
        </p:nvPicPr>
        <p:blipFill rotWithShape="1">
          <a:blip r:embed="rId3">
            <a:alphaModFix/>
          </a:blip>
          <a:srcRect b="0" l="0" r="0" t="0"/>
          <a:stretch/>
        </p:blipFill>
        <p:spPr>
          <a:xfrm>
            <a:off x="1365250" y="1093887"/>
            <a:ext cx="6453717" cy="32173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0ea54edf65_0_674"/>
          <p:cNvSpPr txBox="1"/>
          <p:nvPr>
            <p:ph type="title"/>
          </p:nvPr>
        </p:nvSpPr>
        <p:spPr>
          <a:xfrm>
            <a:off x="1060450" y="208062"/>
            <a:ext cx="76263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Cooperating Processes</a:t>
            </a:r>
            <a:endParaRPr/>
          </a:p>
        </p:txBody>
      </p:sp>
      <p:sp>
        <p:nvSpPr>
          <p:cNvPr id="274" name="Google Shape;274;g10ea54edf65_0_674"/>
          <p:cNvSpPr txBox="1"/>
          <p:nvPr>
            <p:ph idx="1" type="body"/>
          </p:nvPr>
        </p:nvSpPr>
        <p:spPr>
          <a:xfrm>
            <a:off x="806450" y="925116"/>
            <a:ext cx="75300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b="1" lang="en"/>
              <a:t>Independent</a:t>
            </a:r>
            <a:r>
              <a:rPr lang="en"/>
              <a:t> process cannot affect or be affected by the execution of another process</a:t>
            </a:r>
            <a:endParaRPr/>
          </a:p>
          <a:p>
            <a:pPr indent="-241300" lvl="0" marL="304800" rtl="0" algn="l">
              <a:spcBef>
                <a:spcPts val="400"/>
              </a:spcBef>
              <a:spcAft>
                <a:spcPts val="0"/>
              </a:spcAft>
              <a:buSzPts val="1000"/>
              <a:buNone/>
            </a:pPr>
            <a:r>
              <a:t/>
            </a:r>
            <a:endParaRPr/>
          </a:p>
          <a:p>
            <a:pPr indent="-304800" lvl="0" marL="304800" rtl="0" algn="l">
              <a:spcBef>
                <a:spcPts val="400"/>
              </a:spcBef>
              <a:spcAft>
                <a:spcPts val="0"/>
              </a:spcAft>
              <a:buSzPts val="1000"/>
              <a:buChar char="●"/>
            </a:pPr>
            <a:r>
              <a:rPr b="1" lang="en">
                <a:solidFill>
                  <a:srgbClr val="000000"/>
                </a:solidFill>
              </a:rPr>
              <a:t>Cooperating</a:t>
            </a:r>
            <a:r>
              <a:rPr lang="en"/>
              <a:t> process can affect or be affected by the execution of another process</a:t>
            </a:r>
            <a:endParaRPr/>
          </a:p>
          <a:p>
            <a:pPr indent="-241300" lvl="0" marL="304800" rtl="0" algn="l">
              <a:spcBef>
                <a:spcPts val="400"/>
              </a:spcBef>
              <a:spcAft>
                <a:spcPts val="0"/>
              </a:spcAft>
              <a:buSzPts val="1000"/>
              <a:buNone/>
            </a:pPr>
            <a:r>
              <a:t/>
            </a:r>
            <a:endParaRPr/>
          </a:p>
          <a:p>
            <a:pPr indent="-304800" lvl="0" marL="304800" rtl="0" algn="l">
              <a:spcBef>
                <a:spcPts val="400"/>
              </a:spcBef>
              <a:spcAft>
                <a:spcPts val="0"/>
              </a:spcAft>
              <a:buSzPts val="1000"/>
              <a:buChar char="●"/>
            </a:pPr>
            <a:r>
              <a:rPr lang="en"/>
              <a:t>Advantages of process cooperation</a:t>
            </a:r>
            <a:endParaRPr/>
          </a:p>
          <a:p>
            <a:pPr indent="-260350" lvl="1" marL="673100" rtl="0" algn="l">
              <a:spcBef>
                <a:spcPts val="400"/>
              </a:spcBef>
              <a:spcAft>
                <a:spcPts val="0"/>
              </a:spcAft>
              <a:buSzPts val="900"/>
              <a:buChar char="●"/>
            </a:pPr>
            <a:r>
              <a:rPr lang="en"/>
              <a:t>Information sharing </a:t>
            </a:r>
            <a:endParaRPr/>
          </a:p>
          <a:p>
            <a:pPr indent="-260350" lvl="1" marL="673100" rtl="0" algn="l">
              <a:spcBef>
                <a:spcPts val="400"/>
              </a:spcBef>
              <a:spcAft>
                <a:spcPts val="0"/>
              </a:spcAft>
              <a:buSzPts val="900"/>
              <a:buChar char="●"/>
            </a:pPr>
            <a:r>
              <a:rPr lang="en"/>
              <a:t>Computation speed-up</a:t>
            </a:r>
            <a:endParaRPr/>
          </a:p>
          <a:p>
            <a:pPr indent="-260350" lvl="1" marL="673100" rtl="0" algn="l">
              <a:spcBef>
                <a:spcPts val="400"/>
              </a:spcBef>
              <a:spcAft>
                <a:spcPts val="0"/>
              </a:spcAft>
              <a:buSzPts val="900"/>
              <a:buChar char="●"/>
            </a:pPr>
            <a:r>
              <a:rPr lang="en"/>
              <a:t>Modularity</a:t>
            </a:r>
            <a:endParaRPr/>
          </a:p>
          <a:p>
            <a:pPr indent="-260350" lvl="1" marL="673100" rtl="0" algn="l">
              <a:spcBef>
                <a:spcPts val="400"/>
              </a:spcBef>
              <a:spcAft>
                <a:spcPts val="0"/>
              </a:spcAft>
              <a:buSzPts val="900"/>
              <a:buChar char="●"/>
            </a:pPr>
            <a:r>
              <a:rPr lang="en"/>
              <a:t>Convenience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1a59a1e60_0_548"/>
          <p:cNvSpPr txBox="1"/>
          <p:nvPr>
            <p:ph type="title"/>
          </p:nvPr>
        </p:nvSpPr>
        <p:spPr>
          <a:xfrm>
            <a:off x="1041400" y="208062"/>
            <a:ext cx="76455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Process Scheduling</a:t>
            </a:r>
            <a:endParaRPr/>
          </a:p>
        </p:txBody>
      </p:sp>
      <p:sp>
        <p:nvSpPr>
          <p:cNvPr id="174" name="Google Shape;174;gd1a59a1e60_0_548"/>
          <p:cNvSpPr txBox="1"/>
          <p:nvPr>
            <p:ph idx="1" type="body"/>
          </p:nvPr>
        </p:nvSpPr>
        <p:spPr>
          <a:xfrm>
            <a:off x="808567" y="1125141"/>
            <a:ext cx="6975300" cy="2987100"/>
          </a:xfrm>
          <a:prstGeom prst="rect">
            <a:avLst/>
          </a:prstGeom>
          <a:noFill/>
          <a:ln>
            <a:noFill/>
          </a:ln>
        </p:spPr>
        <p:txBody>
          <a:bodyPr anchorCtr="0" anchor="t" bIns="41275" lIns="82525" spcFirstLastPara="1" rIns="82525" wrap="square" tIns="41275">
            <a:noAutofit/>
          </a:bodyPr>
          <a:lstStyle/>
          <a:p>
            <a:pPr indent="-304800" lvl="0" marL="304800" rtl="0" algn="l">
              <a:lnSpc>
                <a:spcPct val="100000"/>
              </a:lnSpc>
              <a:spcBef>
                <a:spcPts val="0"/>
              </a:spcBef>
              <a:spcAft>
                <a:spcPts val="0"/>
              </a:spcAft>
              <a:buSzPts val="1500"/>
              <a:buChar char="●"/>
            </a:pPr>
            <a:r>
              <a:rPr lang="en" sz="1600"/>
              <a:t>Maximize CPU use, quickly switch processes onto CPU for time sharing</a:t>
            </a:r>
            <a:endParaRPr sz="1600"/>
          </a:p>
          <a:p>
            <a:pPr indent="-304800" lvl="0" marL="304800" rtl="0" algn="l">
              <a:lnSpc>
                <a:spcPct val="100000"/>
              </a:lnSpc>
              <a:spcBef>
                <a:spcPts val="400"/>
              </a:spcBef>
              <a:spcAft>
                <a:spcPts val="0"/>
              </a:spcAft>
              <a:buSzPts val="1500"/>
              <a:buChar char="●"/>
            </a:pPr>
            <a:r>
              <a:rPr b="1" lang="en" sz="1600"/>
              <a:t>Process scheduler </a:t>
            </a:r>
            <a:r>
              <a:rPr lang="en" sz="1600"/>
              <a:t>selects among available processes for next execution on CPU</a:t>
            </a:r>
            <a:endParaRPr sz="1600"/>
          </a:p>
          <a:p>
            <a:pPr indent="-304800" lvl="0" marL="304800" rtl="0" algn="l">
              <a:lnSpc>
                <a:spcPct val="100000"/>
              </a:lnSpc>
              <a:spcBef>
                <a:spcPts val="400"/>
              </a:spcBef>
              <a:spcAft>
                <a:spcPts val="0"/>
              </a:spcAft>
              <a:buSzPts val="1500"/>
              <a:buChar char="●"/>
            </a:pPr>
            <a:r>
              <a:rPr lang="en" sz="1600"/>
              <a:t>Maintains </a:t>
            </a:r>
            <a:r>
              <a:rPr b="1" lang="en" sz="1600"/>
              <a:t>scheduling queues </a:t>
            </a:r>
            <a:r>
              <a:rPr lang="en" sz="1600"/>
              <a:t>of processes</a:t>
            </a:r>
            <a:endParaRPr sz="1600"/>
          </a:p>
          <a:p>
            <a:pPr indent="-292100" lvl="1" marL="673100" rtl="0" algn="l">
              <a:lnSpc>
                <a:spcPct val="100000"/>
              </a:lnSpc>
              <a:spcBef>
                <a:spcPts val="400"/>
              </a:spcBef>
              <a:spcAft>
                <a:spcPts val="0"/>
              </a:spcAft>
              <a:buSzPts val="1400"/>
              <a:buChar char="●"/>
            </a:pPr>
            <a:r>
              <a:rPr b="1" lang="en" sz="1600"/>
              <a:t>Job queue</a:t>
            </a:r>
            <a:r>
              <a:rPr lang="en" sz="1600"/>
              <a:t> – set of all processes in the system</a:t>
            </a:r>
            <a:endParaRPr sz="1600"/>
          </a:p>
          <a:p>
            <a:pPr indent="-292100" lvl="1" marL="673100" rtl="0" algn="l">
              <a:lnSpc>
                <a:spcPct val="100000"/>
              </a:lnSpc>
              <a:spcBef>
                <a:spcPts val="400"/>
              </a:spcBef>
              <a:spcAft>
                <a:spcPts val="0"/>
              </a:spcAft>
              <a:buSzPts val="1400"/>
              <a:buChar char="●"/>
            </a:pPr>
            <a:r>
              <a:rPr b="1" lang="en" sz="1600"/>
              <a:t>Ready queue </a:t>
            </a:r>
            <a:r>
              <a:rPr lang="en" sz="1600"/>
              <a:t>– set of all processes residing in main memory, ready and waiting to execute</a:t>
            </a:r>
            <a:endParaRPr sz="1600"/>
          </a:p>
          <a:p>
            <a:pPr indent="-292100" lvl="1" marL="673100" rtl="0" algn="l">
              <a:lnSpc>
                <a:spcPct val="100000"/>
              </a:lnSpc>
              <a:spcBef>
                <a:spcPts val="400"/>
              </a:spcBef>
              <a:spcAft>
                <a:spcPts val="0"/>
              </a:spcAft>
              <a:buSzPts val="1400"/>
              <a:buChar char="●"/>
            </a:pPr>
            <a:r>
              <a:rPr b="1" lang="en" sz="1600"/>
              <a:t>Device queues </a:t>
            </a:r>
            <a:r>
              <a:rPr lang="en" sz="1600"/>
              <a:t>– set of processes waiting for an I/O device</a:t>
            </a:r>
            <a:endParaRPr sz="1600"/>
          </a:p>
          <a:p>
            <a:pPr indent="-292100" lvl="1" marL="673100" rtl="0" algn="l">
              <a:lnSpc>
                <a:spcPct val="100000"/>
              </a:lnSpc>
              <a:spcBef>
                <a:spcPts val="400"/>
              </a:spcBef>
              <a:spcAft>
                <a:spcPts val="0"/>
              </a:spcAft>
              <a:buSzPts val="1400"/>
              <a:buChar char="●"/>
            </a:pPr>
            <a:r>
              <a:rPr lang="en" sz="1600"/>
              <a:t>Processes migrate among the various queues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0ea54edf65_0_1399"/>
          <p:cNvSpPr txBox="1"/>
          <p:nvPr>
            <p:ph type="title"/>
          </p:nvPr>
        </p:nvSpPr>
        <p:spPr>
          <a:xfrm>
            <a:off x="311700" y="121100"/>
            <a:ext cx="8520600" cy="483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Shared-Memory Systems</a:t>
            </a:r>
            <a:endParaRPr/>
          </a:p>
        </p:txBody>
      </p:sp>
      <p:pic>
        <p:nvPicPr>
          <p:cNvPr id="280" name="Google Shape;280;g10ea54edf65_0_1399"/>
          <p:cNvPicPr preferRelativeResize="0"/>
          <p:nvPr/>
        </p:nvPicPr>
        <p:blipFill rotWithShape="1">
          <a:blip r:embed="rId3">
            <a:alphaModFix/>
          </a:blip>
          <a:srcRect b="0" l="0" r="0" t="0"/>
          <a:stretch/>
        </p:blipFill>
        <p:spPr>
          <a:xfrm>
            <a:off x="601176" y="605000"/>
            <a:ext cx="7058300" cy="1853600"/>
          </a:xfrm>
          <a:prstGeom prst="rect">
            <a:avLst/>
          </a:prstGeom>
          <a:noFill/>
          <a:ln>
            <a:noFill/>
          </a:ln>
        </p:spPr>
      </p:pic>
      <p:pic>
        <p:nvPicPr>
          <p:cNvPr id="281" name="Google Shape;281;g10ea54edf65_0_1399"/>
          <p:cNvPicPr preferRelativeResize="0"/>
          <p:nvPr/>
        </p:nvPicPr>
        <p:blipFill rotWithShape="1">
          <a:blip r:embed="rId4">
            <a:alphaModFix/>
          </a:blip>
          <a:srcRect b="0" l="0" r="0" t="0"/>
          <a:stretch/>
        </p:blipFill>
        <p:spPr>
          <a:xfrm>
            <a:off x="218725" y="2509400"/>
            <a:ext cx="2634100" cy="2634100"/>
          </a:xfrm>
          <a:prstGeom prst="rect">
            <a:avLst/>
          </a:prstGeom>
          <a:noFill/>
          <a:ln>
            <a:noFill/>
          </a:ln>
        </p:spPr>
      </p:pic>
      <p:pic>
        <p:nvPicPr>
          <p:cNvPr id="282" name="Google Shape;282;g10ea54edf65_0_1399"/>
          <p:cNvPicPr preferRelativeResize="0"/>
          <p:nvPr/>
        </p:nvPicPr>
        <p:blipFill rotWithShape="1">
          <a:blip r:embed="rId5">
            <a:alphaModFix/>
          </a:blip>
          <a:srcRect b="0" l="0" r="0" t="0"/>
          <a:stretch/>
        </p:blipFill>
        <p:spPr>
          <a:xfrm>
            <a:off x="2963150" y="3067883"/>
            <a:ext cx="5962650" cy="11579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0ea54edf65_0_794"/>
          <p:cNvSpPr txBox="1"/>
          <p:nvPr>
            <p:ph type="title"/>
          </p:nvPr>
        </p:nvSpPr>
        <p:spPr>
          <a:xfrm>
            <a:off x="614892" y="222349"/>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sz="2300"/>
              <a:t>Interprocess Communication – </a:t>
            </a:r>
            <a:br>
              <a:rPr lang="en" sz="2300"/>
            </a:br>
            <a:r>
              <a:rPr lang="en" sz="2300"/>
              <a:t>Message Passing</a:t>
            </a:r>
            <a:endParaRPr/>
          </a:p>
        </p:txBody>
      </p:sp>
      <p:sp>
        <p:nvSpPr>
          <p:cNvPr id="288" name="Google Shape;288;g10ea54edf65_0_794"/>
          <p:cNvSpPr txBox="1"/>
          <p:nvPr>
            <p:ph idx="1" type="body"/>
          </p:nvPr>
        </p:nvSpPr>
        <p:spPr>
          <a:xfrm>
            <a:off x="806450" y="925116"/>
            <a:ext cx="7695300" cy="3397800"/>
          </a:xfrm>
          <a:prstGeom prst="rect">
            <a:avLst/>
          </a:prstGeom>
          <a:noFill/>
          <a:ln>
            <a:noFill/>
          </a:ln>
        </p:spPr>
        <p:txBody>
          <a:bodyPr anchorCtr="0" anchor="t" bIns="41275" lIns="82525" spcFirstLastPara="1" rIns="82525" wrap="square" tIns="41275">
            <a:noAutofit/>
          </a:bodyPr>
          <a:lstStyle/>
          <a:p>
            <a:pPr indent="-304800" lvl="0" marL="304800" rtl="0" algn="l">
              <a:lnSpc>
                <a:spcPct val="90000"/>
              </a:lnSpc>
              <a:spcBef>
                <a:spcPts val="0"/>
              </a:spcBef>
              <a:spcAft>
                <a:spcPts val="0"/>
              </a:spcAft>
              <a:buSzPts val="1000"/>
              <a:buChar char="●"/>
            </a:pPr>
            <a:r>
              <a:rPr lang="en"/>
              <a:t>Mechanism for processes to communicate and to synchronize their actions</a:t>
            </a:r>
            <a:endParaRPr/>
          </a:p>
          <a:p>
            <a:pPr indent="-304800" lvl="0" marL="304800" rtl="0" algn="l">
              <a:lnSpc>
                <a:spcPct val="90000"/>
              </a:lnSpc>
              <a:spcBef>
                <a:spcPts val="400"/>
              </a:spcBef>
              <a:spcAft>
                <a:spcPts val="0"/>
              </a:spcAft>
              <a:buSzPts val="1000"/>
              <a:buChar char="●"/>
            </a:pPr>
            <a:r>
              <a:rPr lang="en"/>
              <a:t>Message system – processes communicate with each other without resorting to shared variables</a:t>
            </a:r>
            <a:endParaRPr/>
          </a:p>
          <a:p>
            <a:pPr indent="-304800" lvl="0" marL="304800" rtl="0" algn="l">
              <a:lnSpc>
                <a:spcPct val="90000"/>
              </a:lnSpc>
              <a:spcBef>
                <a:spcPts val="400"/>
              </a:spcBef>
              <a:spcAft>
                <a:spcPts val="0"/>
              </a:spcAft>
              <a:buSzPts val="1000"/>
              <a:buChar char="●"/>
            </a:pPr>
            <a:r>
              <a:rPr lang="en"/>
              <a:t>IPC facility provides two operations:</a:t>
            </a:r>
            <a:endParaRPr/>
          </a:p>
          <a:p>
            <a:pPr indent="-260350" lvl="1" marL="673100" rtl="0" algn="l">
              <a:lnSpc>
                <a:spcPct val="90000"/>
              </a:lnSpc>
              <a:spcBef>
                <a:spcPts val="400"/>
              </a:spcBef>
              <a:spcAft>
                <a:spcPts val="0"/>
              </a:spcAft>
              <a:buSzPts val="900"/>
              <a:buChar char="●"/>
            </a:pPr>
            <a:r>
              <a:rPr b="1" lang="en"/>
              <a:t>send</a:t>
            </a:r>
            <a:r>
              <a:rPr lang="en"/>
              <a:t>(</a:t>
            </a:r>
            <a:r>
              <a:rPr i="1" lang="en"/>
              <a:t>message</a:t>
            </a:r>
            <a:r>
              <a:rPr lang="en"/>
              <a:t>) – message size fixed or variable </a:t>
            </a:r>
            <a:endParaRPr/>
          </a:p>
          <a:p>
            <a:pPr indent="-260350" lvl="1" marL="673100" rtl="0" algn="l">
              <a:lnSpc>
                <a:spcPct val="90000"/>
              </a:lnSpc>
              <a:spcBef>
                <a:spcPts val="400"/>
              </a:spcBef>
              <a:spcAft>
                <a:spcPts val="0"/>
              </a:spcAft>
              <a:buSzPts val="900"/>
              <a:buChar char="●"/>
            </a:pPr>
            <a:r>
              <a:rPr b="1" lang="en"/>
              <a:t>receive</a:t>
            </a:r>
            <a:r>
              <a:rPr lang="en"/>
              <a:t>(</a:t>
            </a:r>
            <a:r>
              <a:rPr i="1" lang="en"/>
              <a:t>message</a:t>
            </a:r>
            <a:r>
              <a:rPr lang="en"/>
              <a:t>)</a:t>
            </a:r>
            <a:endParaRPr/>
          </a:p>
          <a:p>
            <a:pPr indent="-304800" lvl="0" marL="304800" rtl="0" algn="l">
              <a:lnSpc>
                <a:spcPct val="90000"/>
              </a:lnSpc>
              <a:spcBef>
                <a:spcPts val="400"/>
              </a:spcBef>
              <a:spcAft>
                <a:spcPts val="0"/>
              </a:spcAft>
              <a:buSzPts val="1000"/>
              <a:buChar char="●"/>
            </a:pPr>
            <a:r>
              <a:rPr lang="en"/>
              <a:t>If </a:t>
            </a:r>
            <a:r>
              <a:rPr i="1" lang="en"/>
              <a:t>P</a:t>
            </a:r>
            <a:r>
              <a:rPr lang="en"/>
              <a:t> and </a:t>
            </a:r>
            <a:r>
              <a:rPr i="1" lang="en"/>
              <a:t>Q</a:t>
            </a:r>
            <a:r>
              <a:rPr lang="en"/>
              <a:t> wish to communicate, they need to:</a:t>
            </a:r>
            <a:endParaRPr/>
          </a:p>
          <a:p>
            <a:pPr indent="-260350" lvl="1" marL="673100" rtl="0" algn="l">
              <a:lnSpc>
                <a:spcPct val="90000"/>
              </a:lnSpc>
              <a:spcBef>
                <a:spcPts val="400"/>
              </a:spcBef>
              <a:spcAft>
                <a:spcPts val="0"/>
              </a:spcAft>
              <a:buSzPts val="900"/>
              <a:buChar char="●"/>
            </a:pPr>
            <a:r>
              <a:rPr lang="en"/>
              <a:t>establish a </a:t>
            </a:r>
            <a:r>
              <a:rPr i="1" lang="en"/>
              <a:t>communication</a:t>
            </a:r>
            <a:r>
              <a:rPr lang="en"/>
              <a:t> </a:t>
            </a:r>
            <a:r>
              <a:rPr i="1" lang="en"/>
              <a:t>link</a:t>
            </a:r>
            <a:r>
              <a:rPr lang="en"/>
              <a:t> between them</a:t>
            </a:r>
            <a:endParaRPr/>
          </a:p>
          <a:p>
            <a:pPr indent="-260350" lvl="1" marL="673100" rtl="0" algn="l">
              <a:lnSpc>
                <a:spcPct val="90000"/>
              </a:lnSpc>
              <a:spcBef>
                <a:spcPts val="400"/>
              </a:spcBef>
              <a:spcAft>
                <a:spcPts val="0"/>
              </a:spcAft>
              <a:buSzPts val="900"/>
              <a:buChar char="●"/>
            </a:pPr>
            <a:r>
              <a:rPr lang="en"/>
              <a:t>exchange messages via send/receive</a:t>
            </a:r>
            <a:endParaRPr/>
          </a:p>
          <a:p>
            <a:pPr indent="-304800" lvl="0" marL="304800" rtl="0" algn="l">
              <a:lnSpc>
                <a:spcPct val="90000"/>
              </a:lnSpc>
              <a:spcBef>
                <a:spcPts val="400"/>
              </a:spcBef>
              <a:spcAft>
                <a:spcPts val="0"/>
              </a:spcAft>
              <a:buSzPts val="1000"/>
              <a:buChar char="●"/>
            </a:pPr>
            <a:r>
              <a:rPr lang="en"/>
              <a:t>Implementation of communication link</a:t>
            </a:r>
            <a:endParaRPr/>
          </a:p>
          <a:p>
            <a:pPr indent="-260350" lvl="1" marL="673100" rtl="0" algn="l">
              <a:lnSpc>
                <a:spcPct val="90000"/>
              </a:lnSpc>
              <a:spcBef>
                <a:spcPts val="400"/>
              </a:spcBef>
              <a:spcAft>
                <a:spcPts val="0"/>
              </a:spcAft>
              <a:buSzPts val="900"/>
              <a:buChar char="●"/>
            </a:pPr>
            <a:r>
              <a:rPr lang="en"/>
              <a:t>physical (e.g., shared memory, hardware bus)</a:t>
            </a:r>
            <a:endParaRPr/>
          </a:p>
          <a:p>
            <a:pPr indent="-260350" lvl="1" marL="673100" rtl="0" algn="l">
              <a:lnSpc>
                <a:spcPct val="90000"/>
              </a:lnSpc>
              <a:spcBef>
                <a:spcPts val="400"/>
              </a:spcBef>
              <a:spcAft>
                <a:spcPts val="0"/>
              </a:spcAft>
              <a:buSzPts val="900"/>
              <a:buChar char="●"/>
            </a:pPr>
            <a:r>
              <a:rPr lang="en"/>
              <a:t>logical (e.g., logical properties)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ea54edf65_0_1406"/>
          <p:cNvSpPr txBox="1"/>
          <p:nvPr>
            <p:ph type="title"/>
          </p:nvPr>
        </p:nvSpPr>
        <p:spPr>
          <a:xfrm>
            <a:off x="457200" y="208062"/>
            <a:ext cx="8229600" cy="432300"/>
          </a:xfrm>
          <a:prstGeom prst="rect">
            <a:avLst/>
          </a:prstGeom>
        </p:spPr>
        <p:txBody>
          <a:bodyPr anchorCtr="0" anchor="b" bIns="41275" lIns="82525" spcFirstLastPara="1" rIns="82525" wrap="square" tIns="41275">
            <a:noAutofit/>
          </a:bodyPr>
          <a:lstStyle/>
          <a:p>
            <a:pPr indent="0" lvl="0" marL="0" rtl="0" algn="ctr">
              <a:spcBef>
                <a:spcPts val="0"/>
              </a:spcBef>
              <a:spcAft>
                <a:spcPts val="0"/>
              </a:spcAft>
              <a:buNone/>
            </a:pPr>
            <a:r>
              <a:t/>
            </a:r>
            <a:endParaRPr/>
          </a:p>
        </p:txBody>
      </p:sp>
      <p:sp>
        <p:nvSpPr>
          <p:cNvPr id="294" name="Google Shape;294;g10ea54edf65_0_1406"/>
          <p:cNvSpPr txBox="1"/>
          <p:nvPr>
            <p:ph idx="1" type="body"/>
          </p:nvPr>
        </p:nvSpPr>
        <p:spPr>
          <a:xfrm>
            <a:off x="806450" y="925116"/>
            <a:ext cx="8229600" cy="3397800"/>
          </a:xfrm>
          <a:prstGeom prst="rect">
            <a:avLst/>
          </a:prstGeom>
        </p:spPr>
        <p:txBody>
          <a:bodyPr anchorCtr="0" anchor="t" bIns="41275" lIns="82525" spcFirstLastPara="1" rIns="82525" wrap="square" tIns="41275">
            <a:noAutofit/>
          </a:bodyPr>
          <a:lstStyle/>
          <a:p>
            <a:pPr indent="0" lvl="0" marL="0" rtl="0" algn="l">
              <a:spcBef>
                <a:spcPts val="400"/>
              </a:spcBef>
              <a:spcAft>
                <a:spcPts val="0"/>
              </a:spcAft>
              <a:buClr>
                <a:schemeClr val="dk1"/>
              </a:buClr>
              <a:buSzPts val="1100"/>
              <a:buFont typeface="Arial"/>
              <a:buNone/>
            </a:pPr>
            <a:r>
              <a:rPr lang="en" sz="1800"/>
              <a:t>Here are several methods for logically implementing a link and the send 0 I receive() operations:</a:t>
            </a:r>
            <a:endParaRPr sz="1800"/>
          </a:p>
          <a:p>
            <a:pPr indent="-336550" lvl="0" marL="457200" rtl="0" algn="l">
              <a:spcBef>
                <a:spcPts val="400"/>
              </a:spcBef>
              <a:spcAft>
                <a:spcPts val="0"/>
              </a:spcAft>
              <a:buSzPts val="1700"/>
              <a:buChar char="●"/>
            </a:pPr>
            <a:r>
              <a:rPr lang="en" sz="1800"/>
              <a:t>Direct or indirect communication</a:t>
            </a:r>
            <a:endParaRPr sz="1800"/>
          </a:p>
          <a:p>
            <a:pPr indent="-336550" lvl="0" marL="457200" rtl="0" algn="l">
              <a:spcBef>
                <a:spcPts val="0"/>
              </a:spcBef>
              <a:spcAft>
                <a:spcPts val="0"/>
              </a:spcAft>
              <a:buSzPts val="1700"/>
              <a:buChar char="●"/>
            </a:pPr>
            <a:r>
              <a:rPr lang="en" sz="1800"/>
              <a:t>Synchronous or asynchronous communication</a:t>
            </a:r>
            <a:endParaRPr sz="1800"/>
          </a:p>
          <a:p>
            <a:pPr indent="-336550" lvl="0" marL="457200" rtl="0" algn="l">
              <a:spcBef>
                <a:spcPts val="0"/>
              </a:spcBef>
              <a:spcAft>
                <a:spcPts val="0"/>
              </a:spcAft>
              <a:buSzPts val="1700"/>
              <a:buChar char="●"/>
            </a:pPr>
            <a:r>
              <a:rPr lang="en" sz="1800"/>
              <a:t>Automatic or explicit buffering</a:t>
            </a:r>
            <a:endParaRPr sz="1800"/>
          </a:p>
          <a:p>
            <a:pPr indent="0" lvl="0" marL="0" rtl="0" algn="l">
              <a:spcBef>
                <a:spcPts val="4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0ea54edf65_0_974"/>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Direct Communication</a:t>
            </a:r>
            <a:endParaRPr/>
          </a:p>
        </p:txBody>
      </p:sp>
      <p:sp>
        <p:nvSpPr>
          <p:cNvPr id="300" name="Google Shape;300;g10ea54edf65_0_974"/>
          <p:cNvSpPr txBox="1"/>
          <p:nvPr>
            <p:ph idx="1" type="body"/>
          </p:nvPr>
        </p:nvSpPr>
        <p:spPr>
          <a:xfrm>
            <a:off x="806450" y="925116"/>
            <a:ext cx="76359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Processes must name each other explicitly:</a:t>
            </a:r>
            <a:endParaRPr/>
          </a:p>
          <a:p>
            <a:pPr indent="-260350" lvl="1" marL="673100" rtl="0" algn="l">
              <a:spcBef>
                <a:spcPts val="400"/>
              </a:spcBef>
              <a:spcAft>
                <a:spcPts val="0"/>
              </a:spcAft>
              <a:buSzPts val="900"/>
              <a:buChar char="●"/>
            </a:pPr>
            <a:r>
              <a:rPr b="1" lang="en"/>
              <a:t>send</a:t>
            </a:r>
            <a:r>
              <a:rPr lang="en"/>
              <a:t> (</a:t>
            </a:r>
            <a:r>
              <a:rPr i="1" lang="en"/>
              <a:t>P, message</a:t>
            </a:r>
            <a:r>
              <a:rPr lang="en"/>
              <a:t>) – send a message to process P</a:t>
            </a:r>
            <a:endParaRPr/>
          </a:p>
          <a:p>
            <a:pPr indent="-260350" lvl="1" marL="673100" rtl="0" algn="l">
              <a:spcBef>
                <a:spcPts val="400"/>
              </a:spcBef>
              <a:spcAft>
                <a:spcPts val="0"/>
              </a:spcAft>
              <a:buSzPts val="900"/>
              <a:buChar char="●"/>
            </a:pPr>
            <a:r>
              <a:rPr b="1" lang="en"/>
              <a:t>receive</a:t>
            </a:r>
            <a:r>
              <a:rPr lang="en"/>
              <a:t>(</a:t>
            </a:r>
            <a:r>
              <a:rPr i="1" lang="en"/>
              <a:t>Q, message</a:t>
            </a:r>
            <a:r>
              <a:rPr lang="en"/>
              <a:t>) – receive a message from process Q</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Properties of communication link</a:t>
            </a:r>
            <a:endParaRPr/>
          </a:p>
          <a:p>
            <a:pPr indent="-260350" lvl="1" marL="673100" rtl="0" algn="l">
              <a:spcBef>
                <a:spcPts val="400"/>
              </a:spcBef>
              <a:spcAft>
                <a:spcPts val="0"/>
              </a:spcAft>
              <a:buSzPts val="900"/>
              <a:buChar char="●"/>
            </a:pPr>
            <a:r>
              <a:rPr lang="en"/>
              <a:t>Links are established automatically</a:t>
            </a:r>
            <a:endParaRPr/>
          </a:p>
          <a:p>
            <a:pPr indent="-260350" lvl="1" marL="673100" rtl="0" algn="l">
              <a:spcBef>
                <a:spcPts val="400"/>
              </a:spcBef>
              <a:spcAft>
                <a:spcPts val="0"/>
              </a:spcAft>
              <a:buSzPts val="900"/>
              <a:buChar char="●"/>
            </a:pPr>
            <a:r>
              <a:rPr lang="en"/>
              <a:t>A link is associated with exactly one pair of communicating processes</a:t>
            </a:r>
            <a:endParaRPr/>
          </a:p>
          <a:p>
            <a:pPr indent="-260350" lvl="1" marL="673100" rtl="0" algn="l">
              <a:spcBef>
                <a:spcPts val="400"/>
              </a:spcBef>
              <a:spcAft>
                <a:spcPts val="0"/>
              </a:spcAft>
              <a:buSzPts val="900"/>
              <a:buChar char="●"/>
            </a:pPr>
            <a:r>
              <a:rPr lang="en"/>
              <a:t>Between each pair there exists exactly one link</a:t>
            </a:r>
            <a:endParaRPr/>
          </a:p>
          <a:p>
            <a:pPr indent="-260350" lvl="1" marL="673100" rtl="0" algn="l">
              <a:spcBef>
                <a:spcPts val="400"/>
              </a:spcBef>
              <a:spcAft>
                <a:spcPts val="0"/>
              </a:spcAft>
              <a:buSzPts val="900"/>
              <a:buChar char="●"/>
            </a:pPr>
            <a:r>
              <a:rPr lang="en"/>
              <a:t>The link may be unidirectional, but is usually bi-directional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0ea54edf65_0_1099"/>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Indirect Communication</a:t>
            </a:r>
            <a:endParaRPr/>
          </a:p>
        </p:txBody>
      </p:sp>
      <p:sp>
        <p:nvSpPr>
          <p:cNvPr id="306" name="Google Shape;306;g10ea54edf65_0_1099"/>
          <p:cNvSpPr txBox="1"/>
          <p:nvPr>
            <p:ph idx="1" type="body"/>
          </p:nvPr>
        </p:nvSpPr>
        <p:spPr>
          <a:xfrm>
            <a:off x="806450" y="934939"/>
            <a:ext cx="7596900" cy="31191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Messages are directed and received from mailboxes (also referred to as ports)</a:t>
            </a:r>
            <a:endParaRPr/>
          </a:p>
          <a:p>
            <a:pPr indent="-260350" lvl="1" marL="673100" rtl="0" algn="l">
              <a:spcBef>
                <a:spcPts val="400"/>
              </a:spcBef>
              <a:spcAft>
                <a:spcPts val="0"/>
              </a:spcAft>
              <a:buSzPts val="900"/>
              <a:buChar char="●"/>
            </a:pPr>
            <a:r>
              <a:rPr lang="en"/>
              <a:t>Each mailbox has a unique id</a:t>
            </a:r>
            <a:endParaRPr/>
          </a:p>
          <a:p>
            <a:pPr indent="-260350" lvl="1" marL="673100" rtl="0" algn="l">
              <a:spcBef>
                <a:spcPts val="400"/>
              </a:spcBef>
              <a:spcAft>
                <a:spcPts val="0"/>
              </a:spcAft>
              <a:buSzPts val="900"/>
              <a:buChar char="●"/>
            </a:pPr>
            <a:r>
              <a:rPr lang="en"/>
              <a:t>Processes can communicate only if they share a mailbox</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Properties of communication link</a:t>
            </a:r>
            <a:endParaRPr/>
          </a:p>
          <a:p>
            <a:pPr indent="-260350" lvl="1" marL="673100" rtl="0" algn="l">
              <a:spcBef>
                <a:spcPts val="400"/>
              </a:spcBef>
              <a:spcAft>
                <a:spcPts val="0"/>
              </a:spcAft>
              <a:buSzPts val="900"/>
              <a:buChar char="●"/>
            </a:pPr>
            <a:r>
              <a:rPr lang="en"/>
              <a:t>Link established only if processes share a common mailbox</a:t>
            </a:r>
            <a:endParaRPr/>
          </a:p>
          <a:p>
            <a:pPr indent="-260350" lvl="1" marL="673100" rtl="0" algn="l">
              <a:spcBef>
                <a:spcPts val="400"/>
              </a:spcBef>
              <a:spcAft>
                <a:spcPts val="0"/>
              </a:spcAft>
              <a:buSzPts val="900"/>
              <a:buChar char="●"/>
            </a:pPr>
            <a:r>
              <a:rPr lang="en"/>
              <a:t>A link may be associated with many processes</a:t>
            </a:r>
            <a:endParaRPr/>
          </a:p>
          <a:p>
            <a:pPr indent="-260350" lvl="1" marL="673100" rtl="0" algn="l">
              <a:spcBef>
                <a:spcPts val="400"/>
              </a:spcBef>
              <a:spcAft>
                <a:spcPts val="0"/>
              </a:spcAft>
              <a:buSzPts val="900"/>
              <a:buChar char="●"/>
            </a:pPr>
            <a:r>
              <a:rPr lang="en"/>
              <a:t>Each pair of processes may share several communication links</a:t>
            </a:r>
            <a:endParaRPr/>
          </a:p>
          <a:p>
            <a:pPr indent="-260350" lvl="1" marL="673100" rtl="0" algn="l">
              <a:spcBef>
                <a:spcPts val="400"/>
              </a:spcBef>
              <a:spcAft>
                <a:spcPts val="0"/>
              </a:spcAft>
              <a:buSzPts val="900"/>
              <a:buChar char="●"/>
            </a:pPr>
            <a:r>
              <a:rPr lang="en"/>
              <a:t>Link may be unidirectional or bi-directional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0ea54edf65_0_1159"/>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Indirect Communication</a:t>
            </a:r>
            <a:endParaRPr/>
          </a:p>
        </p:txBody>
      </p:sp>
      <p:sp>
        <p:nvSpPr>
          <p:cNvPr id="312" name="Google Shape;312;g10ea54edf65_0_1159"/>
          <p:cNvSpPr txBox="1"/>
          <p:nvPr>
            <p:ph idx="1" type="body"/>
          </p:nvPr>
        </p:nvSpPr>
        <p:spPr>
          <a:xfrm>
            <a:off x="806450" y="934939"/>
            <a:ext cx="7580700" cy="28656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Operations</a:t>
            </a:r>
            <a:endParaRPr/>
          </a:p>
          <a:p>
            <a:pPr indent="-260350" lvl="1" marL="673100" rtl="0" algn="l">
              <a:spcBef>
                <a:spcPts val="400"/>
              </a:spcBef>
              <a:spcAft>
                <a:spcPts val="0"/>
              </a:spcAft>
              <a:buSzPts val="900"/>
              <a:buChar char="●"/>
            </a:pPr>
            <a:r>
              <a:rPr lang="en"/>
              <a:t>create a new mailbox</a:t>
            </a:r>
            <a:endParaRPr/>
          </a:p>
          <a:p>
            <a:pPr indent="-260350" lvl="1" marL="673100" rtl="0" algn="l">
              <a:spcBef>
                <a:spcPts val="400"/>
              </a:spcBef>
              <a:spcAft>
                <a:spcPts val="0"/>
              </a:spcAft>
              <a:buSzPts val="900"/>
              <a:buChar char="●"/>
            </a:pPr>
            <a:r>
              <a:rPr lang="en"/>
              <a:t>send and receive messages through mailbox</a:t>
            </a:r>
            <a:endParaRPr/>
          </a:p>
          <a:p>
            <a:pPr indent="-260350" lvl="1" marL="673100" rtl="0" algn="l">
              <a:spcBef>
                <a:spcPts val="400"/>
              </a:spcBef>
              <a:spcAft>
                <a:spcPts val="0"/>
              </a:spcAft>
              <a:buSzPts val="900"/>
              <a:buChar char="●"/>
            </a:pPr>
            <a:r>
              <a:rPr lang="en"/>
              <a:t>destroy a mailbox</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Primitives are defined as:</a:t>
            </a:r>
            <a:endParaRPr/>
          </a:p>
          <a:p>
            <a:pPr indent="-304800" lvl="0" marL="304800" rtl="0" algn="l">
              <a:spcBef>
                <a:spcPts val="400"/>
              </a:spcBef>
              <a:spcAft>
                <a:spcPts val="0"/>
              </a:spcAft>
              <a:buSzPts val="1000"/>
              <a:buFont typeface="Arial"/>
              <a:buNone/>
            </a:pPr>
            <a:r>
              <a:rPr lang="en"/>
              <a:t>	</a:t>
            </a:r>
            <a:r>
              <a:rPr b="1" lang="en"/>
              <a:t>send</a:t>
            </a:r>
            <a:r>
              <a:rPr lang="en"/>
              <a:t>(</a:t>
            </a:r>
            <a:r>
              <a:rPr i="1" lang="en"/>
              <a:t>A, message</a:t>
            </a:r>
            <a:r>
              <a:rPr lang="en"/>
              <a:t>) – send a message to mailbox A</a:t>
            </a:r>
            <a:endParaRPr/>
          </a:p>
          <a:p>
            <a:pPr indent="-304800" lvl="0" marL="304800" rtl="0" algn="l">
              <a:spcBef>
                <a:spcPts val="400"/>
              </a:spcBef>
              <a:spcAft>
                <a:spcPts val="0"/>
              </a:spcAft>
              <a:buSzPts val="1000"/>
              <a:buFont typeface="Arial"/>
              <a:buNone/>
            </a:pPr>
            <a:r>
              <a:rPr lang="en"/>
              <a:t>	</a:t>
            </a:r>
            <a:r>
              <a:rPr b="1" lang="en"/>
              <a:t>receive</a:t>
            </a:r>
            <a:r>
              <a:rPr lang="en"/>
              <a:t>(</a:t>
            </a:r>
            <a:r>
              <a:rPr i="1" lang="en"/>
              <a:t>A, message</a:t>
            </a:r>
            <a:r>
              <a:rPr lang="en"/>
              <a:t>) – receive a message from mailbox 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0ea54edf65_0_1219"/>
          <p:cNvSpPr txBox="1"/>
          <p:nvPr>
            <p:ph type="title"/>
          </p:nvPr>
        </p:nvSpPr>
        <p:spPr>
          <a:xfrm>
            <a:off x="876300" y="208062"/>
            <a:ext cx="7810500" cy="432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Indirect Communication</a:t>
            </a:r>
            <a:endParaRPr/>
          </a:p>
        </p:txBody>
      </p:sp>
      <p:sp>
        <p:nvSpPr>
          <p:cNvPr id="318" name="Google Shape;318;g10ea54edf65_0_1219"/>
          <p:cNvSpPr txBox="1"/>
          <p:nvPr>
            <p:ph idx="1" type="body"/>
          </p:nvPr>
        </p:nvSpPr>
        <p:spPr>
          <a:xfrm>
            <a:off x="806450" y="925116"/>
            <a:ext cx="76953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Mailbox sharing</a:t>
            </a:r>
            <a:endParaRPr/>
          </a:p>
          <a:p>
            <a:pPr indent="-260350" lvl="1" marL="673100" rtl="0" algn="l">
              <a:spcBef>
                <a:spcPts val="400"/>
              </a:spcBef>
              <a:spcAft>
                <a:spcPts val="0"/>
              </a:spcAft>
              <a:buSzPts val="900"/>
              <a:buChar char="●"/>
            </a:pPr>
            <a:r>
              <a:rPr i="1" lang="en"/>
              <a:t>P</a:t>
            </a:r>
            <a:r>
              <a:rPr baseline="-25000" i="1" lang="en"/>
              <a:t>1</a:t>
            </a:r>
            <a:r>
              <a:rPr i="1" lang="en"/>
              <a:t>, P</a:t>
            </a:r>
            <a:r>
              <a:rPr baseline="-25000" i="1" lang="en"/>
              <a:t>2</a:t>
            </a:r>
            <a:r>
              <a:rPr i="1" lang="en"/>
              <a:t>,</a:t>
            </a:r>
            <a:r>
              <a:rPr lang="en"/>
              <a:t> and</a:t>
            </a:r>
            <a:r>
              <a:rPr i="1" lang="en"/>
              <a:t> P</a:t>
            </a:r>
            <a:r>
              <a:rPr baseline="-25000" i="1" lang="en"/>
              <a:t>3</a:t>
            </a:r>
            <a:r>
              <a:rPr lang="en"/>
              <a:t> share mailbox A</a:t>
            </a:r>
            <a:endParaRPr/>
          </a:p>
          <a:p>
            <a:pPr indent="-260350" lvl="1" marL="673100" rtl="0" algn="l">
              <a:spcBef>
                <a:spcPts val="400"/>
              </a:spcBef>
              <a:spcAft>
                <a:spcPts val="0"/>
              </a:spcAft>
              <a:buSzPts val="900"/>
              <a:buChar char="●"/>
            </a:pPr>
            <a:r>
              <a:rPr i="1" lang="en"/>
              <a:t>P</a:t>
            </a:r>
            <a:r>
              <a:rPr baseline="-25000" i="1" lang="en"/>
              <a:t>1</a:t>
            </a:r>
            <a:r>
              <a:rPr lang="en"/>
              <a:t>, sends; </a:t>
            </a:r>
            <a:r>
              <a:rPr i="1" lang="en"/>
              <a:t>P</a:t>
            </a:r>
            <a:r>
              <a:rPr baseline="-25000" i="1" lang="en"/>
              <a:t>2</a:t>
            </a:r>
            <a:r>
              <a:rPr i="1" lang="en"/>
              <a:t> </a:t>
            </a:r>
            <a:r>
              <a:rPr lang="en"/>
              <a:t>and</a:t>
            </a:r>
            <a:r>
              <a:rPr i="1" lang="en"/>
              <a:t> P</a:t>
            </a:r>
            <a:r>
              <a:rPr baseline="-25000" i="1" lang="en"/>
              <a:t>3</a:t>
            </a:r>
            <a:r>
              <a:rPr lang="en"/>
              <a:t> receive</a:t>
            </a:r>
            <a:endParaRPr/>
          </a:p>
          <a:p>
            <a:pPr indent="-260350" lvl="1" marL="673100" rtl="0" algn="l">
              <a:spcBef>
                <a:spcPts val="400"/>
              </a:spcBef>
              <a:spcAft>
                <a:spcPts val="0"/>
              </a:spcAft>
              <a:buSzPts val="900"/>
              <a:buChar char="●"/>
            </a:pPr>
            <a:r>
              <a:rPr lang="en"/>
              <a:t>Who gets the message?</a:t>
            </a:r>
            <a:endParaRPr/>
          </a:p>
          <a:p>
            <a:pPr indent="-203200" lvl="1" marL="673100" rtl="0" algn="l">
              <a:spcBef>
                <a:spcPts val="400"/>
              </a:spcBef>
              <a:spcAft>
                <a:spcPts val="0"/>
              </a:spcAft>
              <a:buSzPts val="900"/>
              <a:buNone/>
            </a:pPr>
            <a:r>
              <a:t/>
            </a:r>
            <a:endParaRPr/>
          </a:p>
          <a:p>
            <a:pPr indent="-304800" lvl="0" marL="304800" rtl="0" algn="l">
              <a:spcBef>
                <a:spcPts val="400"/>
              </a:spcBef>
              <a:spcAft>
                <a:spcPts val="0"/>
              </a:spcAft>
              <a:buSzPts val="1000"/>
              <a:buChar char="●"/>
            </a:pPr>
            <a:r>
              <a:rPr lang="en"/>
              <a:t>Solutions</a:t>
            </a:r>
            <a:endParaRPr/>
          </a:p>
          <a:p>
            <a:pPr indent="-260350" lvl="1" marL="673100" rtl="0" algn="l">
              <a:spcBef>
                <a:spcPts val="400"/>
              </a:spcBef>
              <a:spcAft>
                <a:spcPts val="0"/>
              </a:spcAft>
              <a:buSzPts val="900"/>
              <a:buChar char="●"/>
            </a:pPr>
            <a:r>
              <a:rPr lang="en"/>
              <a:t>Allow a link to be associated with at most two processes</a:t>
            </a:r>
            <a:endParaRPr/>
          </a:p>
          <a:p>
            <a:pPr indent="-260350" lvl="1" marL="673100" rtl="0" algn="l">
              <a:spcBef>
                <a:spcPts val="400"/>
              </a:spcBef>
              <a:spcAft>
                <a:spcPts val="0"/>
              </a:spcAft>
              <a:buSzPts val="900"/>
              <a:buChar char="●"/>
            </a:pPr>
            <a:r>
              <a:rPr lang="en"/>
              <a:t>Allow only one process at a time to execute a receive operation</a:t>
            </a:r>
            <a:endParaRPr/>
          </a:p>
          <a:p>
            <a:pPr indent="-260350" lvl="1" marL="673100" rtl="0" algn="l">
              <a:spcBef>
                <a:spcPts val="400"/>
              </a:spcBef>
              <a:spcAft>
                <a:spcPts val="0"/>
              </a:spcAft>
              <a:buSzPts val="900"/>
              <a:buChar char="●"/>
            </a:pPr>
            <a:r>
              <a:rPr lang="en"/>
              <a:t>Allow the system to select arbitrarily the receiver.  Sender is notified who the receiver was.</a:t>
            </a:r>
            <a:endParaRPr/>
          </a:p>
        </p:txBody>
      </p:sp>
      <p:pic>
        <p:nvPicPr>
          <p:cNvPr id="319" name="Google Shape;319;g10ea54edf65_0_1219"/>
          <p:cNvPicPr preferRelativeResize="0"/>
          <p:nvPr/>
        </p:nvPicPr>
        <p:blipFill rotWithShape="1">
          <a:blip r:embed="rId3">
            <a:alphaModFix/>
          </a:blip>
          <a:srcRect b="0" l="0" r="0" t="0"/>
          <a:stretch/>
        </p:blipFill>
        <p:spPr>
          <a:xfrm>
            <a:off x="2259188" y="3298000"/>
            <a:ext cx="3743325" cy="121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0ea54edf65_0_1279"/>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Synchronization</a:t>
            </a:r>
            <a:endParaRPr/>
          </a:p>
        </p:txBody>
      </p:sp>
      <p:sp>
        <p:nvSpPr>
          <p:cNvPr id="325" name="Google Shape;325;g10ea54edf65_0_1279"/>
          <p:cNvSpPr txBox="1"/>
          <p:nvPr>
            <p:ph idx="1" type="body"/>
          </p:nvPr>
        </p:nvSpPr>
        <p:spPr>
          <a:xfrm>
            <a:off x="806450" y="925116"/>
            <a:ext cx="7469700" cy="3397800"/>
          </a:xfrm>
          <a:prstGeom prst="rect">
            <a:avLst/>
          </a:prstGeom>
          <a:noFill/>
          <a:ln>
            <a:noFill/>
          </a:ln>
        </p:spPr>
        <p:txBody>
          <a:bodyPr anchorCtr="0" anchor="t" bIns="41275" lIns="82525" spcFirstLastPara="1" rIns="82525" wrap="square" tIns="41275">
            <a:noAutofit/>
          </a:bodyPr>
          <a:lstStyle/>
          <a:p>
            <a:pPr indent="-342900" lvl="0" marL="342900" rtl="0" algn="l">
              <a:spcBef>
                <a:spcPts val="0"/>
              </a:spcBef>
              <a:spcAft>
                <a:spcPts val="0"/>
              </a:spcAft>
              <a:buSzPts val="1000"/>
              <a:buChar char="●"/>
            </a:pPr>
            <a:r>
              <a:rPr lang="en"/>
              <a:t>Message passing may be either blocking or non-blocking</a:t>
            </a:r>
            <a:endParaRPr/>
          </a:p>
          <a:p>
            <a:pPr indent="-279400" lvl="0" marL="342900" rtl="0" algn="l">
              <a:spcBef>
                <a:spcPts val="400"/>
              </a:spcBef>
              <a:spcAft>
                <a:spcPts val="0"/>
              </a:spcAft>
              <a:buSzPts val="1000"/>
              <a:buNone/>
            </a:pPr>
            <a:r>
              <a:t/>
            </a:r>
            <a:endParaRPr/>
          </a:p>
          <a:p>
            <a:pPr indent="-342900" lvl="0" marL="342900" rtl="0" algn="l">
              <a:spcBef>
                <a:spcPts val="400"/>
              </a:spcBef>
              <a:spcAft>
                <a:spcPts val="0"/>
              </a:spcAft>
              <a:buSzPts val="1000"/>
              <a:buChar char="●"/>
            </a:pPr>
            <a:r>
              <a:rPr b="1" lang="en"/>
              <a:t>Blocking</a:t>
            </a:r>
            <a:r>
              <a:rPr lang="en"/>
              <a:t> is considered </a:t>
            </a:r>
            <a:r>
              <a:rPr b="1" lang="en"/>
              <a:t>synchronous</a:t>
            </a:r>
            <a:endParaRPr/>
          </a:p>
          <a:p>
            <a:pPr indent="-311150" lvl="1" marL="723900" rtl="0" algn="l">
              <a:spcBef>
                <a:spcPts val="400"/>
              </a:spcBef>
              <a:spcAft>
                <a:spcPts val="0"/>
              </a:spcAft>
              <a:buSzPts val="900"/>
              <a:buChar char="●"/>
            </a:pPr>
            <a:r>
              <a:rPr b="1" lang="en"/>
              <a:t>Blocking send </a:t>
            </a:r>
            <a:r>
              <a:rPr lang="en"/>
              <a:t>has the sender block until the message is received</a:t>
            </a:r>
            <a:endParaRPr/>
          </a:p>
          <a:p>
            <a:pPr indent="-311150" lvl="1" marL="723900" rtl="0" algn="l">
              <a:spcBef>
                <a:spcPts val="400"/>
              </a:spcBef>
              <a:spcAft>
                <a:spcPts val="0"/>
              </a:spcAft>
              <a:buSzPts val="900"/>
              <a:buChar char="●"/>
            </a:pPr>
            <a:r>
              <a:rPr b="1" lang="en"/>
              <a:t>Blocking receive </a:t>
            </a:r>
            <a:r>
              <a:rPr lang="en"/>
              <a:t>has the receiver block until a message is available</a:t>
            </a:r>
            <a:endParaRPr/>
          </a:p>
          <a:p>
            <a:pPr indent="-254000" lvl="1" marL="723900" rtl="0" algn="l">
              <a:spcBef>
                <a:spcPts val="400"/>
              </a:spcBef>
              <a:spcAft>
                <a:spcPts val="0"/>
              </a:spcAft>
              <a:buSzPts val="900"/>
              <a:buNone/>
            </a:pPr>
            <a:r>
              <a:t/>
            </a:r>
            <a:endParaRPr/>
          </a:p>
          <a:p>
            <a:pPr indent="-342900" lvl="0" marL="342900" rtl="0" algn="l">
              <a:spcBef>
                <a:spcPts val="400"/>
              </a:spcBef>
              <a:spcAft>
                <a:spcPts val="0"/>
              </a:spcAft>
              <a:buSzPts val="1000"/>
              <a:buChar char="●"/>
            </a:pPr>
            <a:r>
              <a:rPr b="1" lang="en"/>
              <a:t>Non-blocking</a:t>
            </a:r>
            <a:r>
              <a:rPr lang="en"/>
              <a:t> is considered </a:t>
            </a:r>
            <a:r>
              <a:rPr b="1" lang="en"/>
              <a:t>asynchronous</a:t>
            </a:r>
            <a:endParaRPr/>
          </a:p>
          <a:p>
            <a:pPr indent="-311150" lvl="1" marL="723900" rtl="0" algn="l">
              <a:spcBef>
                <a:spcPts val="400"/>
              </a:spcBef>
              <a:spcAft>
                <a:spcPts val="0"/>
              </a:spcAft>
              <a:buSzPts val="900"/>
              <a:buChar char="●"/>
            </a:pPr>
            <a:r>
              <a:rPr b="1" lang="en"/>
              <a:t>Non-blocking </a:t>
            </a:r>
            <a:r>
              <a:rPr lang="en"/>
              <a:t>send has the sender send the message and continue</a:t>
            </a:r>
            <a:endParaRPr/>
          </a:p>
          <a:p>
            <a:pPr indent="-311150" lvl="1" marL="723900" rtl="0" algn="l">
              <a:spcBef>
                <a:spcPts val="400"/>
              </a:spcBef>
              <a:spcAft>
                <a:spcPts val="0"/>
              </a:spcAft>
              <a:buSzPts val="900"/>
              <a:buChar char="●"/>
            </a:pPr>
            <a:r>
              <a:rPr b="1" lang="en"/>
              <a:t>Non-blocking </a:t>
            </a:r>
            <a:r>
              <a:rPr lang="en"/>
              <a:t>receive has the receiver receive a valid message or null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0ea54edf65_0_1339"/>
          <p:cNvSpPr txBox="1"/>
          <p:nvPr>
            <p:ph type="title"/>
          </p:nvPr>
        </p:nvSpPr>
        <p:spPr>
          <a:xfrm>
            <a:off x="304800" y="117035"/>
            <a:ext cx="5486400" cy="243300"/>
          </a:xfrm>
          <a:prstGeom prst="rect">
            <a:avLst/>
          </a:prstGeom>
          <a:noFill/>
          <a:ln>
            <a:noFill/>
          </a:ln>
        </p:spPr>
        <p:txBody>
          <a:bodyPr anchorCtr="0" anchor="b" bIns="41275" lIns="82525" spcFirstLastPara="1" rIns="82525" wrap="square" tIns="41275">
            <a:noAutofit/>
          </a:bodyPr>
          <a:lstStyle/>
          <a:p>
            <a:pPr indent="0" lvl="0" marL="0" rtl="0" algn="ctr">
              <a:spcBef>
                <a:spcPts val="0"/>
              </a:spcBef>
              <a:spcAft>
                <a:spcPts val="0"/>
              </a:spcAft>
              <a:buNone/>
            </a:pPr>
            <a:r>
              <a:rPr lang="en"/>
              <a:t>Buffering</a:t>
            </a:r>
            <a:endParaRPr/>
          </a:p>
        </p:txBody>
      </p:sp>
      <p:sp>
        <p:nvSpPr>
          <p:cNvPr id="331" name="Google Shape;331;g10ea54edf65_0_1339"/>
          <p:cNvSpPr txBox="1"/>
          <p:nvPr>
            <p:ph idx="1" type="body"/>
          </p:nvPr>
        </p:nvSpPr>
        <p:spPr>
          <a:xfrm>
            <a:off x="806450" y="925116"/>
            <a:ext cx="7526700" cy="3397800"/>
          </a:xfrm>
          <a:prstGeom prst="rect">
            <a:avLst/>
          </a:prstGeom>
          <a:noFill/>
          <a:ln>
            <a:noFill/>
          </a:ln>
        </p:spPr>
        <p:txBody>
          <a:bodyPr anchorCtr="0" anchor="t" bIns="41275" lIns="82525" spcFirstLastPara="1" rIns="82525" wrap="square" tIns="41275">
            <a:noAutofit/>
          </a:bodyPr>
          <a:lstStyle/>
          <a:p>
            <a:pPr indent="-304800" lvl="0" marL="304800" rtl="0" algn="l">
              <a:spcBef>
                <a:spcPts val="0"/>
              </a:spcBef>
              <a:spcAft>
                <a:spcPts val="0"/>
              </a:spcAft>
              <a:buSzPts val="1000"/>
              <a:buChar char="●"/>
            </a:pPr>
            <a:r>
              <a:rPr lang="en"/>
              <a:t>Queue of messages attached to the link; implemented in one of three ways</a:t>
            </a:r>
            <a:endParaRPr/>
          </a:p>
          <a:p>
            <a:pPr indent="-266700" lvl="1" marL="673100" rtl="0" algn="l">
              <a:spcBef>
                <a:spcPts val="400"/>
              </a:spcBef>
              <a:spcAft>
                <a:spcPts val="0"/>
              </a:spcAft>
              <a:buSzPts val="900"/>
              <a:buFont typeface="Arial"/>
              <a:buNone/>
            </a:pPr>
            <a:r>
              <a:rPr lang="en">
                <a:solidFill>
                  <a:srgbClr val="CC6600"/>
                </a:solidFill>
              </a:rPr>
              <a:t>1.</a:t>
            </a:r>
            <a:r>
              <a:rPr lang="en"/>
              <a:t>	Zero capacity – 0 messages</a:t>
            </a:r>
            <a:br>
              <a:rPr lang="en"/>
            </a:br>
            <a:r>
              <a:rPr lang="en"/>
              <a:t>Sender must wait for receiver (rendezvous)</a:t>
            </a:r>
            <a:endParaRPr/>
          </a:p>
          <a:p>
            <a:pPr indent="-266700" lvl="1" marL="673100" rtl="0" algn="l">
              <a:spcBef>
                <a:spcPts val="400"/>
              </a:spcBef>
              <a:spcAft>
                <a:spcPts val="0"/>
              </a:spcAft>
              <a:buSzPts val="900"/>
              <a:buFont typeface="Arial"/>
              <a:buNone/>
            </a:pPr>
            <a:r>
              <a:rPr lang="en">
                <a:solidFill>
                  <a:srgbClr val="CC6600"/>
                </a:solidFill>
              </a:rPr>
              <a:t>2.</a:t>
            </a:r>
            <a:r>
              <a:rPr lang="en"/>
              <a:t>	Bounded capacity – finite length of </a:t>
            </a:r>
            <a:r>
              <a:rPr i="1" lang="en"/>
              <a:t>n</a:t>
            </a:r>
            <a:r>
              <a:rPr lang="en"/>
              <a:t> messages</a:t>
            </a:r>
            <a:br>
              <a:rPr lang="en"/>
            </a:br>
            <a:r>
              <a:rPr lang="en"/>
              <a:t>Sender must wait if link full</a:t>
            </a:r>
            <a:endParaRPr/>
          </a:p>
          <a:p>
            <a:pPr indent="-266700" lvl="1" marL="673100" rtl="0" algn="l">
              <a:spcBef>
                <a:spcPts val="400"/>
              </a:spcBef>
              <a:spcAft>
                <a:spcPts val="0"/>
              </a:spcAft>
              <a:buSzPts val="900"/>
              <a:buFont typeface="Arial"/>
              <a:buNone/>
            </a:pPr>
            <a:r>
              <a:rPr lang="en">
                <a:solidFill>
                  <a:srgbClr val="CC6600"/>
                </a:solidFill>
              </a:rPr>
              <a:t>3.</a:t>
            </a:r>
            <a:r>
              <a:rPr lang="en"/>
              <a:t>	Unbounded capacity – infinite length </a:t>
            </a:r>
            <a:br>
              <a:rPr lang="en"/>
            </a:br>
            <a:r>
              <a:rPr lang="en"/>
              <a:t>Sender never waits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311700" y="144875"/>
            <a:ext cx="8520600" cy="525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process scheduler</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80" name="Google Shape;180;p9"/>
          <p:cNvSpPr txBox="1"/>
          <p:nvPr>
            <p:ph idx="1" type="body"/>
          </p:nvPr>
        </p:nvSpPr>
        <p:spPr>
          <a:xfrm>
            <a:off x="311700" y="851225"/>
            <a:ext cx="8653200" cy="402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8000">
                <a:latin typeface="Times New Roman"/>
                <a:ea typeface="Times New Roman"/>
                <a:cs typeface="Times New Roman"/>
                <a:sym typeface="Times New Roman"/>
              </a:rPr>
              <a:t>The objective of multiprogramming is to have some process running at all times, to maximize CPU utilization. </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The objective of time sharing is to switch the CPU among processes so frequently that users can interact with each program while it is running.</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 To meet these objectives, the process scheduler selects an available process (possibly from a set of several available processes) for program execution on the CPU.</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 sz="8000">
                <a:latin typeface="Times New Roman"/>
                <a:ea typeface="Times New Roman"/>
                <a:cs typeface="Times New Roman"/>
                <a:sym typeface="Times New Roman"/>
              </a:rPr>
              <a:t> For a single-processor system, there will never be more than one running process. If there are more processes, the rest will have to wait until the CPU is free and can be rescheduled.</a:t>
            </a:r>
            <a:endParaRPr sz="8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Procedure</a:t>
            </a:r>
            <a:endParaRPr/>
          </a:p>
        </p:txBody>
      </p:sp>
      <p:sp>
        <p:nvSpPr>
          <p:cNvPr id="186" name="Google Shape;18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55000"/>
              <a:buFont typeface="Arial"/>
              <a:buNone/>
            </a:pPr>
            <a:r>
              <a:rPr lang="en" sz="2000"/>
              <a:t>As processes enter the system, they are put into a job queue, which consists of all processes in the system. </a:t>
            </a:r>
            <a:endParaRPr sz="2000"/>
          </a:p>
          <a:p>
            <a:pPr indent="0" lvl="0" marL="0" rtl="0" algn="l">
              <a:lnSpc>
                <a:spcPct val="115000"/>
              </a:lnSpc>
              <a:spcBef>
                <a:spcPts val="1200"/>
              </a:spcBef>
              <a:spcAft>
                <a:spcPts val="0"/>
              </a:spcAft>
              <a:buClr>
                <a:schemeClr val="dk1"/>
              </a:buClr>
              <a:buSzPct val="55000"/>
              <a:buFont typeface="Arial"/>
              <a:buNone/>
            </a:pPr>
            <a:r>
              <a:rPr lang="en" sz="2000"/>
              <a:t>The processes that are residing in main memory. And are ready and waiting to execute are kept on a list called the ready queue.</a:t>
            </a:r>
            <a:endParaRPr sz="2000"/>
          </a:p>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1200"/>
              </a:spcBef>
              <a:spcAft>
                <a:spcPts val="0"/>
              </a:spcAft>
              <a:buClr>
                <a:schemeClr val="dk1"/>
              </a:buClr>
              <a:buSzPct val="55000"/>
              <a:buFont typeface="Arial"/>
              <a:buNone/>
            </a:pPr>
            <a:r>
              <a:rPr lang="en" sz="2000"/>
              <a:t>Refer: queing diagram </a:t>
            </a:r>
            <a:endParaRPr sz="2000"/>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1a59a1e60_0_608"/>
          <p:cNvSpPr txBox="1"/>
          <p:nvPr>
            <p:ph type="title"/>
          </p:nvPr>
        </p:nvSpPr>
        <p:spPr>
          <a:xfrm>
            <a:off x="97155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Representation of Process Scheduling</a:t>
            </a:r>
            <a:endParaRPr/>
          </a:p>
        </p:txBody>
      </p:sp>
      <p:pic>
        <p:nvPicPr>
          <p:cNvPr descr="3" id="192" name="Google Shape;192;gd1a59a1e60_0_608"/>
          <p:cNvPicPr preferRelativeResize="0"/>
          <p:nvPr/>
        </p:nvPicPr>
        <p:blipFill rotWithShape="1">
          <a:blip r:embed="rId3">
            <a:alphaModFix/>
          </a:blip>
          <a:srcRect b="0" l="0" r="0" t="0"/>
          <a:stretch/>
        </p:blipFill>
        <p:spPr>
          <a:xfrm>
            <a:off x="830792" y="1025128"/>
            <a:ext cx="7235824" cy="31334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idx="1" type="body"/>
          </p:nvPr>
        </p:nvSpPr>
        <p:spPr>
          <a:xfrm>
            <a:off x="72450" y="108675"/>
            <a:ext cx="9144000" cy="4962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34375"/>
              <a:buFont typeface="Arial"/>
              <a:buNone/>
            </a:pPr>
            <a:r>
              <a:rPr lang="en" sz="3200">
                <a:latin typeface="Times New Roman"/>
                <a:ea typeface="Times New Roman"/>
                <a:cs typeface="Times New Roman"/>
                <a:sym typeface="Times New Roman"/>
              </a:rPr>
              <a:t>A common representation of process scheduling is a queueing diagram,</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 Each rectangular box represents a queue. Two types of queues are present: the ready queue and a set of device queues. The circles represent the resources that serve the queues, and the arrows indicate the flow of processes in the system. A new process is initially put in the ready queue. It waits there until it is selected for execution, or is dispatched. Once the process is allocated the CPU and is executing, one of several events could occur:</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issue an I/0 request and then be placed in an I/0 queue.</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create a new subprocess and wait for the subprocess's termination.</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The process could be removed forcibly from the CPU, as a result of an</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SzPct val="90000"/>
              <a:buNone/>
            </a:pPr>
            <a:r>
              <a:rPr lang="en" sz="3200">
                <a:latin typeface="Times New Roman"/>
                <a:ea typeface="Times New Roman"/>
                <a:cs typeface="Times New Roman"/>
                <a:sym typeface="Times New Roman"/>
              </a:rPr>
              <a:t>interrupt, and be put back in the ready queue.</a:t>
            </a:r>
            <a:endParaRPr sz="3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1a59a1e60_0_66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rmAutofit fontScale="90000"/>
          </a:bodyPr>
          <a:lstStyle/>
          <a:p>
            <a:pPr indent="0" lvl="0" marL="0" rtl="0" algn="ctr">
              <a:lnSpc>
                <a:spcPct val="100000"/>
              </a:lnSpc>
              <a:spcBef>
                <a:spcPts val="0"/>
              </a:spcBef>
              <a:spcAft>
                <a:spcPts val="0"/>
              </a:spcAft>
              <a:buSzPct val="111111"/>
              <a:buNone/>
            </a:pPr>
            <a:r>
              <a:rPr lang="en"/>
              <a:t>Schedulers</a:t>
            </a:r>
            <a:endParaRPr/>
          </a:p>
        </p:txBody>
      </p:sp>
      <p:sp>
        <p:nvSpPr>
          <p:cNvPr id="203" name="Google Shape;203;gd1a59a1e60_0_668"/>
          <p:cNvSpPr txBox="1"/>
          <p:nvPr>
            <p:ph idx="1" type="body"/>
          </p:nvPr>
        </p:nvSpPr>
        <p:spPr>
          <a:xfrm>
            <a:off x="806450" y="1085850"/>
            <a:ext cx="7200900" cy="1942200"/>
          </a:xfrm>
          <a:prstGeom prst="rect">
            <a:avLst/>
          </a:prstGeom>
          <a:noFill/>
          <a:ln>
            <a:noFill/>
          </a:ln>
        </p:spPr>
        <p:txBody>
          <a:bodyPr anchorCtr="0" anchor="t" bIns="41275" lIns="82525" spcFirstLastPara="1" rIns="82525" wrap="square" tIns="41275">
            <a:noAutofit/>
          </a:bodyPr>
          <a:lstStyle/>
          <a:p>
            <a:pPr indent="-304800" lvl="0" marL="304800" rtl="0" algn="l">
              <a:lnSpc>
                <a:spcPct val="95000"/>
              </a:lnSpc>
              <a:spcBef>
                <a:spcPts val="0"/>
              </a:spcBef>
              <a:spcAft>
                <a:spcPts val="0"/>
              </a:spcAft>
              <a:buSzPts val="1525"/>
              <a:buChar char="●"/>
            </a:pPr>
            <a:r>
              <a:rPr lang="en" sz="2025">
                <a:solidFill>
                  <a:srgbClr val="000000"/>
                </a:solidFill>
              </a:rPr>
              <a:t>A process migrates among the various scheduling queues throughout its lifetime. The operating system must select, for scheduling purposes, processes from these queues in some fashion. The selection process is carried out by the appropriate scheduler.</a:t>
            </a:r>
            <a:endParaRPr sz="2025">
              <a:solidFill>
                <a:srgbClr val="000000"/>
              </a:solidFill>
            </a:endParaRPr>
          </a:p>
          <a:p>
            <a:pPr indent="0" lvl="0" marL="304800" rtl="0" algn="l">
              <a:lnSpc>
                <a:spcPct val="95000"/>
              </a:lnSpc>
              <a:spcBef>
                <a:spcPts val="0"/>
              </a:spcBef>
              <a:spcAft>
                <a:spcPts val="0"/>
              </a:spcAft>
              <a:buSzPts val="688"/>
              <a:buNone/>
            </a:pPr>
            <a:r>
              <a:t/>
            </a:r>
            <a:endParaRPr b="1" sz="2025">
              <a:solidFill>
                <a:srgbClr val="000000"/>
              </a:solidFill>
            </a:endParaRPr>
          </a:p>
          <a:p>
            <a:pPr indent="-304800" lvl="0" marL="304800" rtl="0" algn="l">
              <a:lnSpc>
                <a:spcPct val="95000"/>
              </a:lnSpc>
              <a:spcBef>
                <a:spcPts val="0"/>
              </a:spcBef>
              <a:spcAft>
                <a:spcPts val="0"/>
              </a:spcAft>
              <a:buSzPts val="1525"/>
              <a:buChar char="●"/>
            </a:pPr>
            <a:r>
              <a:rPr b="1" lang="en" sz="2025">
                <a:solidFill>
                  <a:srgbClr val="000000"/>
                </a:solidFill>
              </a:rPr>
              <a:t>Long-term scheduler</a:t>
            </a:r>
            <a:r>
              <a:rPr lang="en" sz="2025">
                <a:solidFill>
                  <a:srgbClr val="000000"/>
                </a:solidFill>
              </a:rPr>
              <a:t>  </a:t>
            </a:r>
            <a:r>
              <a:rPr lang="en" sz="2025"/>
              <a:t>(or job scheduler) – selects which processes should be brought into the ready queue</a:t>
            </a:r>
            <a:endParaRPr sz="2025"/>
          </a:p>
          <a:p>
            <a:pPr indent="-304800" lvl="0" marL="304800" rtl="0" algn="l">
              <a:lnSpc>
                <a:spcPct val="95000"/>
              </a:lnSpc>
              <a:spcBef>
                <a:spcPts val="400"/>
              </a:spcBef>
              <a:spcAft>
                <a:spcPts val="0"/>
              </a:spcAft>
              <a:buSzPts val="1525"/>
              <a:buChar char="●"/>
            </a:pPr>
            <a:r>
              <a:rPr b="1" lang="en" sz="2025">
                <a:solidFill>
                  <a:srgbClr val="000000"/>
                </a:solidFill>
              </a:rPr>
              <a:t>Short-term scheduler</a:t>
            </a:r>
            <a:r>
              <a:rPr lang="en" sz="2025">
                <a:solidFill>
                  <a:srgbClr val="000000"/>
                </a:solidFill>
              </a:rPr>
              <a:t>  </a:t>
            </a:r>
            <a:r>
              <a:rPr lang="en" sz="2025"/>
              <a:t>(or CPU scheduler) – selects which process should be executed next and allocates CPU</a:t>
            </a:r>
            <a:endParaRPr sz="2025"/>
          </a:p>
          <a:p>
            <a:pPr indent="-296068" lvl="1" marL="673100" rtl="0" algn="l">
              <a:lnSpc>
                <a:spcPct val="95000"/>
              </a:lnSpc>
              <a:spcBef>
                <a:spcPts val="400"/>
              </a:spcBef>
              <a:spcAft>
                <a:spcPts val="0"/>
              </a:spcAft>
              <a:buSzPts val="1463"/>
              <a:buChar char="○"/>
            </a:pPr>
            <a:r>
              <a:rPr lang="en" sz="1775"/>
              <a:t>Sometimes the only scheduler in a system</a:t>
            </a:r>
            <a:endParaRPr sz="1775"/>
          </a:p>
          <a:p>
            <a:pPr indent="-241300" lvl="0" marL="304800" rtl="0" algn="l">
              <a:lnSpc>
                <a:spcPct val="95000"/>
              </a:lnSpc>
              <a:spcBef>
                <a:spcPts val="400"/>
              </a:spcBef>
              <a:spcAft>
                <a:spcPts val="0"/>
              </a:spcAft>
              <a:buSzPts val="625"/>
              <a:buNone/>
            </a:pPr>
            <a:r>
              <a:t/>
            </a:r>
            <a:endParaRPr sz="20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1a59a1e60_0_791"/>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Schedulers (Cont.)</a:t>
            </a:r>
            <a:endParaRPr/>
          </a:p>
        </p:txBody>
      </p:sp>
      <p:sp>
        <p:nvSpPr>
          <p:cNvPr id="209" name="Google Shape;209;gd1a59a1e60_0_791"/>
          <p:cNvSpPr txBox="1"/>
          <p:nvPr>
            <p:ph idx="1" type="body"/>
          </p:nvPr>
        </p:nvSpPr>
        <p:spPr>
          <a:xfrm>
            <a:off x="806450" y="925116"/>
            <a:ext cx="7385100" cy="3397800"/>
          </a:xfrm>
          <a:prstGeom prst="rect">
            <a:avLst/>
          </a:prstGeom>
          <a:noFill/>
          <a:ln>
            <a:noFill/>
          </a:ln>
        </p:spPr>
        <p:txBody>
          <a:bodyPr anchorCtr="0" anchor="t" bIns="41275" lIns="82525" spcFirstLastPara="1" rIns="82525" wrap="square" tIns="41275">
            <a:noAutofit/>
          </a:bodyPr>
          <a:lstStyle/>
          <a:p>
            <a:pPr indent="-304800" lvl="0" marL="304800" rtl="0" algn="l">
              <a:lnSpc>
                <a:spcPct val="100000"/>
              </a:lnSpc>
              <a:spcBef>
                <a:spcPts val="0"/>
              </a:spcBef>
              <a:spcAft>
                <a:spcPts val="0"/>
              </a:spcAft>
              <a:buSzPts val="1400"/>
              <a:buChar char="●"/>
            </a:pPr>
            <a:r>
              <a:rPr lang="en" sz="1500"/>
              <a:t>Short-term scheduler is invoked very frequently (milliseconds) ⇒ (must be fast)</a:t>
            </a:r>
            <a:endParaRPr sz="1500"/>
          </a:p>
          <a:p>
            <a:pPr indent="-266700" lvl="0" marL="304800" rtl="0" algn="l">
              <a:lnSpc>
                <a:spcPct val="100000"/>
              </a:lnSpc>
              <a:spcBef>
                <a:spcPts val="200"/>
              </a:spcBef>
              <a:spcAft>
                <a:spcPts val="0"/>
              </a:spcAft>
              <a:buSzPts val="600"/>
              <a:buNone/>
            </a:pPr>
            <a:r>
              <a:t/>
            </a:r>
            <a:endParaRPr/>
          </a:p>
          <a:p>
            <a:pPr indent="-304800" lvl="0" marL="304800" rtl="0" algn="l">
              <a:lnSpc>
                <a:spcPct val="100000"/>
              </a:lnSpc>
              <a:spcBef>
                <a:spcPts val="400"/>
              </a:spcBef>
              <a:spcAft>
                <a:spcPts val="0"/>
              </a:spcAft>
              <a:buSzPts val="1400"/>
              <a:buChar char="●"/>
            </a:pPr>
            <a:r>
              <a:rPr lang="en" sz="1500"/>
              <a:t>Long-term scheduler is invoked very infrequently (seconds, minutes) ⇒ (may be slow)</a:t>
            </a:r>
            <a:endParaRPr sz="1500"/>
          </a:p>
          <a:p>
            <a:pPr indent="-266700" lvl="0" marL="304800" rtl="0" algn="l">
              <a:lnSpc>
                <a:spcPct val="100000"/>
              </a:lnSpc>
              <a:spcBef>
                <a:spcPts val="200"/>
              </a:spcBef>
              <a:spcAft>
                <a:spcPts val="0"/>
              </a:spcAft>
              <a:buSzPts val="600"/>
              <a:buNone/>
            </a:pPr>
            <a:r>
              <a:t/>
            </a:r>
            <a:endParaRPr/>
          </a:p>
          <a:p>
            <a:pPr indent="-304800" lvl="0" marL="304800" rtl="0" algn="l">
              <a:lnSpc>
                <a:spcPct val="100000"/>
              </a:lnSpc>
              <a:spcBef>
                <a:spcPts val="400"/>
              </a:spcBef>
              <a:spcAft>
                <a:spcPts val="0"/>
              </a:spcAft>
              <a:buSzPts val="1400"/>
              <a:buChar char="●"/>
            </a:pPr>
            <a:r>
              <a:rPr lang="en" sz="1500"/>
              <a:t>The long-term scheduler controls the </a:t>
            </a:r>
            <a:r>
              <a:rPr i="1" lang="en" sz="1500"/>
              <a:t>degree of multiprogramming</a:t>
            </a:r>
            <a:endParaRPr sz="1500"/>
          </a:p>
          <a:p>
            <a:pPr indent="-266700" lvl="0" marL="304800" rtl="0" algn="l">
              <a:lnSpc>
                <a:spcPct val="100000"/>
              </a:lnSpc>
              <a:spcBef>
                <a:spcPts val="200"/>
              </a:spcBef>
              <a:spcAft>
                <a:spcPts val="0"/>
              </a:spcAft>
              <a:buSzPts val="600"/>
              <a:buNone/>
            </a:pPr>
            <a:r>
              <a:t/>
            </a:r>
            <a:endParaRPr i="1"/>
          </a:p>
          <a:p>
            <a:pPr indent="-304800" lvl="0" marL="304800" rtl="0" algn="l">
              <a:lnSpc>
                <a:spcPct val="100000"/>
              </a:lnSpc>
              <a:spcBef>
                <a:spcPts val="400"/>
              </a:spcBef>
              <a:spcAft>
                <a:spcPts val="0"/>
              </a:spcAft>
              <a:buSzPts val="1400"/>
              <a:buChar char="●"/>
            </a:pPr>
            <a:r>
              <a:rPr lang="en" sz="1500"/>
              <a:t>Processes can be described as either:</a:t>
            </a:r>
            <a:endParaRPr sz="1500"/>
          </a:p>
          <a:p>
            <a:pPr indent="-285750" lvl="1" marL="673100" rtl="0" algn="l">
              <a:lnSpc>
                <a:spcPct val="100000"/>
              </a:lnSpc>
              <a:spcBef>
                <a:spcPts val="400"/>
              </a:spcBef>
              <a:spcAft>
                <a:spcPts val="0"/>
              </a:spcAft>
              <a:buSzPts val="1300"/>
              <a:buChar char="●"/>
            </a:pPr>
            <a:r>
              <a:rPr b="1" lang="en" sz="1500">
                <a:solidFill>
                  <a:srgbClr val="000000"/>
                </a:solidFill>
              </a:rPr>
              <a:t>I/O-bound process</a:t>
            </a:r>
            <a:r>
              <a:rPr lang="en" sz="1500">
                <a:solidFill>
                  <a:srgbClr val="000000"/>
                </a:solidFill>
              </a:rPr>
              <a:t> </a:t>
            </a:r>
            <a:r>
              <a:rPr lang="en" sz="1500"/>
              <a:t>– spends more time doing I/O than computations, many short CPU bursts</a:t>
            </a:r>
            <a:endParaRPr sz="1500"/>
          </a:p>
          <a:p>
            <a:pPr indent="-285750" lvl="1" marL="673100" rtl="0" algn="l">
              <a:lnSpc>
                <a:spcPct val="100000"/>
              </a:lnSpc>
              <a:spcBef>
                <a:spcPts val="400"/>
              </a:spcBef>
              <a:spcAft>
                <a:spcPts val="0"/>
              </a:spcAft>
              <a:buSzPts val="1300"/>
              <a:buChar char="●"/>
            </a:pPr>
            <a:r>
              <a:rPr b="1" lang="en" sz="1500">
                <a:solidFill>
                  <a:srgbClr val="000000"/>
                </a:solidFill>
              </a:rPr>
              <a:t>CPU-bound process</a:t>
            </a:r>
            <a:r>
              <a:rPr lang="en" sz="1500">
                <a:solidFill>
                  <a:srgbClr val="000000"/>
                </a:solidFill>
              </a:rPr>
              <a:t> </a:t>
            </a:r>
            <a:r>
              <a:rPr lang="en" sz="1500"/>
              <a:t>– spends more time doing computations; few very long CPU bursts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1a59a1e60_0_851"/>
          <p:cNvSpPr txBox="1"/>
          <p:nvPr>
            <p:ph type="title"/>
          </p:nvPr>
        </p:nvSpPr>
        <p:spPr>
          <a:xfrm>
            <a:off x="929217" y="208062"/>
            <a:ext cx="82296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Addition of Medium Term Scheduling</a:t>
            </a:r>
            <a:endParaRPr/>
          </a:p>
        </p:txBody>
      </p:sp>
      <p:pic>
        <p:nvPicPr>
          <p:cNvPr id="215" name="Google Shape;215;gd1a59a1e60_0_851"/>
          <p:cNvPicPr preferRelativeResize="0"/>
          <p:nvPr/>
        </p:nvPicPr>
        <p:blipFill rotWithShape="1">
          <a:blip r:embed="rId3">
            <a:alphaModFix/>
          </a:blip>
          <a:srcRect b="0" l="0" r="0" t="0"/>
          <a:stretch/>
        </p:blipFill>
        <p:spPr>
          <a:xfrm>
            <a:off x="1031875" y="1629668"/>
            <a:ext cx="7327900" cy="1998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496F83868E642B3C062AAC585072F" ma:contentTypeVersion="2" ma:contentTypeDescription="Create a new document." ma:contentTypeScope="" ma:versionID="0c0ee219cb2629a3fcf9ee273ec930a2">
  <xsd:schema xmlns:xsd="http://www.w3.org/2001/XMLSchema" xmlns:xs="http://www.w3.org/2001/XMLSchema" xmlns:p="http://schemas.microsoft.com/office/2006/metadata/properties" xmlns:ns2="e4d6d88b-c859-435e-8019-e2c087df17ad" targetNamespace="http://schemas.microsoft.com/office/2006/metadata/properties" ma:root="true" ma:fieldsID="e04b76f34282670fa063a3b56573c147" ns2:_="">
    <xsd:import namespace="e4d6d88b-c859-435e-8019-e2c087df17a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d6d88b-c859-435e-8019-e2c087df17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A8E726-CD3A-47C9-8724-15E902907B6C}"/>
</file>

<file path=customXml/itemProps2.xml><?xml version="1.0" encoding="utf-8"?>
<ds:datastoreItem xmlns:ds="http://schemas.openxmlformats.org/officeDocument/2006/customXml" ds:itemID="{FCA67EB8-CE21-4323-AF7B-30919C88B730}"/>
</file>

<file path=customXml/itemProps3.xml><?xml version="1.0" encoding="utf-8"?>
<ds:datastoreItem xmlns:ds="http://schemas.openxmlformats.org/officeDocument/2006/customXml" ds:itemID="{F5246097-03BD-4E92-ACAA-F4EC3CC38756}"/>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0x0101001B9496F83868E642B3C062AAC585072F</vt:lpwstr>
  </property>
</Properties>
</file>