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hW0FPcikbbBcabEHFLGJZRiNqN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4F4BD5-4278-4DB4-8A2F-9E3A3DAA354E}">
  <a:tblStyle styleId="{2F4F4BD5-4278-4DB4-8A2F-9E3A3DAA354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ArialBlack-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5" name="Shape 205"/>
        <p:cNvGrpSpPr/>
        <p:nvPr/>
      </p:nvGrpSpPr>
      <p:grpSpPr>
        <a:xfrm>
          <a:off x="0" y="0"/>
          <a:ext cx="0" cy="0"/>
          <a:chOff x="0" y="0"/>
          <a:chExt cx="0" cy="0"/>
        </a:xfrm>
      </p:grpSpPr>
      <p:sp>
        <p:nvSpPr>
          <p:cNvPr id="206" name="Google Shape;206;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07" name="Google Shape;20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8" name="Shape 208"/>
        <p:cNvGrpSpPr/>
        <p:nvPr/>
      </p:nvGrpSpPr>
      <p:grpSpPr>
        <a:xfrm>
          <a:off x="0" y="0"/>
          <a:ext cx="0" cy="0"/>
          <a:chOff x="0" y="0"/>
          <a:chExt cx="0" cy="0"/>
        </a:xfrm>
      </p:grpSpPr>
      <p:sp>
        <p:nvSpPr>
          <p:cNvPr id="209" name="Google Shape;209;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10" name="Google Shape;210;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11" name="Google Shape;21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2" name="Shape 212"/>
        <p:cNvGrpSpPr/>
        <p:nvPr/>
      </p:nvGrpSpPr>
      <p:grpSpPr>
        <a:xfrm>
          <a:off x="0" y="0"/>
          <a:ext cx="0" cy="0"/>
          <a:chOff x="0" y="0"/>
          <a:chExt cx="0" cy="0"/>
        </a:xfrm>
      </p:grpSpPr>
      <p:sp>
        <p:nvSpPr>
          <p:cNvPr id="213" name="Google Shape;21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0" name="Shape 20"/>
        <p:cNvGrpSpPr/>
        <p:nvPr/>
      </p:nvGrpSpPr>
      <p:grpSpPr>
        <a:xfrm>
          <a:off x="0" y="0"/>
          <a:ext cx="0" cy="0"/>
          <a:chOff x="0" y="0"/>
          <a:chExt cx="0" cy="0"/>
        </a:xfrm>
      </p:grpSpPr>
      <p:sp>
        <p:nvSpPr>
          <p:cNvPr id="21" name="Google Shape;21;p31"/>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31"/>
          <p:cNvSpPr/>
          <p:nvPr/>
        </p:nvSpPr>
        <p:spPr>
          <a:xfrm>
            <a:off x="0" y="0"/>
            <a:ext cx="4067175" cy="7620"/>
          </a:xfrm>
          <a:custGeom>
            <a:rect b="b" l="l" r="r" t="t"/>
            <a:pathLst>
              <a:path extrusionOk="0" h="10160" w="4067175">
                <a:moveTo>
                  <a:pt x="4066921" y="10160"/>
                </a:moveTo>
                <a:lnTo>
                  <a:pt x="4046397" y="1270"/>
                </a:lnTo>
                <a:lnTo>
                  <a:pt x="4043476" y="0"/>
                </a:lnTo>
                <a:lnTo>
                  <a:pt x="0" y="0"/>
                </a:lnTo>
                <a:lnTo>
                  <a:pt x="0" y="1270"/>
                </a:lnTo>
                <a:lnTo>
                  <a:pt x="0" y="10160"/>
                </a:lnTo>
                <a:lnTo>
                  <a:pt x="4066921" y="10160"/>
                </a:lnTo>
                <a:close/>
              </a:path>
            </a:pathLst>
          </a:custGeom>
          <a:solidFill>
            <a:srgbClr val="00EAF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31"/>
          <p:cNvSpPr/>
          <p:nvPr/>
        </p:nvSpPr>
        <p:spPr>
          <a:xfrm>
            <a:off x="0" y="6667"/>
            <a:ext cx="4087495" cy="7620"/>
          </a:xfrm>
          <a:custGeom>
            <a:rect b="b" l="l" r="r" t="t"/>
            <a:pathLst>
              <a:path extrusionOk="0" h="10160" w="4087495">
                <a:moveTo>
                  <a:pt x="4064000" y="0"/>
                </a:moveTo>
                <a:lnTo>
                  <a:pt x="0" y="0"/>
                </a:lnTo>
                <a:lnTo>
                  <a:pt x="0" y="10159"/>
                </a:lnTo>
                <a:lnTo>
                  <a:pt x="4087446" y="10159"/>
                </a:lnTo>
                <a:lnTo>
                  <a:pt x="4064000" y="0"/>
                </a:lnTo>
                <a:close/>
              </a:path>
            </a:pathLst>
          </a:custGeom>
          <a:solidFill>
            <a:srgbClr val="00E9F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31"/>
          <p:cNvSpPr/>
          <p:nvPr/>
        </p:nvSpPr>
        <p:spPr>
          <a:xfrm>
            <a:off x="0" y="13334"/>
            <a:ext cx="4105910" cy="7619"/>
          </a:xfrm>
          <a:custGeom>
            <a:rect b="b" l="l" r="r" t="t"/>
            <a:pathLst>
              <a:path extrusionOk="0" h="10159" w="4105910">
                <a:moveTo>
                  <a:pt x="4105605" y="7620"/>
                </a:moveTo>
                <a:lnTo>
                  <a:pt x="4093299" y="7620"/>
                </a:lnTo>
                <a:lnTo>
                  <a:pt x="4093299" y="0"/>
                </a:lnTo>
                <a:lnTo>
                  <a:pt x="0" y="0"/>
                </a:lnTo>
                <a:lnTo>
                  <a:pt x="0" y="7620"/>
                </a:lnTo>
                <a:lnTo>
                  <a:pt x="0" y="10160"/>
                </a:lnTo>
                <a:lnTo>
                  <a:pt x="4105605" y="10160"/>
                </a:lnTo>
                <a:lnTo>
                  <a:pt x="4105605" y="7620"/>
                </a:lnTo>
                <a:close/>
              </a:path>
            </a:pathLst>
          </a:custGeom>
          <a:solidFill>
            <a:srgbClr val="00E8F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31"/>
          <p:cNvSpPr/>
          <p:nvPr/>
        </p:nvSpPr>
        <p:spPr>
          <a:xfrm>
            <a:off x="0" y="20955"/>
            <a:ext cx="4133850" cy="6668"/>
          </a:xfrm>
          <a:custGeom>
            <a:rect b="b" l="l" r="r" t="t"/>
            <a:pathLst>
              <a:path extrusionOk="0" h="8890" w="4133850">
                <a:moveTo>
                  <a:pt x="4109127" y="0"/>
                </a:moveTo>
                <a:lnTo>
                  <a:pt x="0" y="0"/>
                </a:lnTo>
                <a:lnTo>
                  <a:pt x="0" y="8889"/>
                </a:lnTo>
                <a:lnTo>
                  <a:pt x="4133722" y="8889"/>
                </a:lnTo>
                <a:lnTo>
                  <a:pt x="4109127" y="0"/>
                </a:lnTo>
                <a:close/>
              </a:path>
            </a:pathLst>
          </a:custGeom>
          <a:solidFill>
            <a:srgbClr val="00E7F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1"/>
          <p:cNvSpPr/>
          <p:nvPr/>
        </p:nvSpPr>
        <p:spPr>
          <a:xfrm>
            <a:off x="0" y="27623"/>
            <a:ext cx="4162425" cy="7619"/>
          </a:xfrm>
          <a:custGeom>
            <a:rect b="b" l="l" r="r" t="t"/>
            <a:pathLst>
              <a:path extrusionOk="0" h="10159" w="4162425">
                <a:moveTo>
                  <a:pt x="4133722" y="0"/>
                </a:moveTo>
                <a:lnTo>
                  <a:pt x="0" y="0"/>
                </a:lnTo>
                <a:lnTo>
                  <a:pt x="0" y="10160"/>
                </a:lnTo>
                <a:lnTo>
                  <a:pt x="4161832" y="10160"/>
                </a:lnTo>
                <a:lnTo>
                  <a:pt x="4133722" y="0"/>
                </a:lnTo>
                <a:close/>
              </a:path>
            </a:pathLst>
          </a:custGeom>
          <a:solidFill>
            <a:srgbClr val="00E6F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31"/>
          <p:cNvSpPr/>
          <p:nvPr/>
        </p:nvSpPr>
        <p:spPr>
          <a:xfrm>
            <a:off x="0" y="34289"/>
            <a:ext cx="4186554" cy="7619"/>
          </a:xfrm>
          <a:custGeom>
            <a:rect b="b" l="l" r="r" t="t"/>
            <a:pathLst>
              <a:path extrusionOk="0" h="10159" w="4186554">
                <a:moveTo>
                  <a:pt x="4158318" y="0"/>
                </a:moveTo>
                <a:lnTo>
                  <a:pt x="0" y="0"/>
                </a:lnTo>
                <a:lnTo>
                  <a:pt x="0" y="10159"/>
                </a:lnTo>
                <a:lnTo>
                  <a:pt x="4186428" y="10159"/>
                </a:lnTo>
                <a:lnTo>
                  <a:pt x="4158318" y="0"/>
                </a:lnTo>
                <a:close/>
              </a:path>
            </a:pathLst>
          </a:custGeom>
          <a:solidFill>
            <a:srgbClr val="00E5F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31"/>
          <p:cNvSpPr/>
          <p:nvPr/>
        </p:nvSpPr>
        <p:spPr>
          <a:xfrm>
            <a:off x="0" y="40957"/>
            <a:ext cx="4210050" cy="7619"/>
          </a:xfrm>
          <a:custGeom>
            <a:rect b="b" l="l" r="r" t="t"/>
            <a:pathLst>
              <a:path extrusionOk="0" h="10159" w="4210050">
                <a:moveTo>
                  <a:pt x="4209592" y="8890"/>
                </a:moveTo>
                <a:lnTo>
                  <a:pt x="4195203" y="8890"/>
                </a:lnTo>
                <a:lnTo>
                  <a:pt x="4195203" y="0"/>
                </a:lnTo>
                <a:lnTo>
                  <a:pt x="0" y="0"/>
                </a:lnTo>
                <a:lnTo>
                  <a:pt x="0" y="8890"/>
                </a:lnTo>
                <a:lnTo>
                  <a:pt x="0" y="10160"/>
                </a:lnTo>
                <a:lnTo>
                  <a:pt x="4209592" y="10160"/>
                </a:lnTo>
                <a:lnTo>
                  <a:pt x="4209592" y="8890"/>
                </a:lnTo>
                <a:close/>
              </a:path>
            </a:pathLst>
          </a:custGeom>
          <a:solidFill>
            <a:srgbClr val="00E4F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31"/>
          <p:cNvSpPr/>
          <p:nvPr/>
        </p:nvSpPr>
        <p:spPr>
          <a:xfrm>
            <a:off x="0" y="47625"/>
            <a:ext cx="4241165" cy="7619"/>
          </a:xfrm>
          <a:custGeom>
            <a:rect b="b" l="l" r="r" t="t"/>
            <a:pathLst>
              <a:path extrusionOk="0" h="10159" w="4241165">
                <a:moveTo>
                  <a:pt x="4207510" y="0"/>
                </a:moveTo>
                <a:lnTo>
                  <a:pt x="0" y="0"/>
                </a:lnTo>
                <a:lnTo>
                  <a:pt x="0" y="10159"/>
                </a:lnTo>
                <a:lnTo>
                  <a:pt x="4240934" y="10159"/>
                </a:lnTo>
                <a:lnTo>
                  <a:pt x="4207510" y="0"/>
                </a:lnTo>
                <a:close/>
              </a:path>
            </a:pathLst>
          </a:custGeom>
          <a:solidFill>
            <a:srgbClr val="00E3F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31"/>
          <p:cNvSpPr/>
          <p:nvPr/>
        </p:nvSpPr>
        <p:spPr>
          <a:xfrm>
            <a:off x="0" y="55244"/>
            <a:ext cx="9144000" cy="6667"/>
          </a:xfrm>
          <a:custGeom>
            <a:rect b="b" l="l" r="r" t="t"/>
            <a:pathLst>
              <a:path extrusionOk="0" h="8890" w="9144000">
                <a:moveTo>
                  <a:pt x="4270172" y="8890"/>
                </a:moveTo>
                <a:lnTo>
                  <a:pt x="4240923" y="0"/>
                </a:lnTo>
                <a:lnTo>
                  <a:pt x="0" y="0"/>
                </a:lnTo>
                <a:lnTo>
                  <a:pt x="0" y="8890"/>
                </a:lnTo>
                <a:lnTo>
                  <a:pt x="4270172" y="8890"/>
                </a:lnTo>
                <a:close/>
              </a:path>
              <a:path extrusionOk="0" h="8890" w="9144000">
                <a:moveTo>
                  <a:pt x="9144000" y="6350"/>
                </a:moveTo>
                <a:lnTo>
                  <a:pt x="9137117" y="8890"/>
                </a:lnTo>
                <a:lnTo>
                  <a:pt x="9144000" y="8890"/>
                </a:lnTo>
                <a:lnTo>
                  <a:pt x="9144000" y="6350"/>
                </a:lnTo>
                <a:close/>
              </a:path>
            </a:pathLst>
          </a:custGeom>
          <a:solidFill>
            <a:srgbClr val="00E2F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31"/>
          <p:cNvSpPr/>
          <p:nvPr/>
        </p:nvSpPr>
        <p:spPr>
          <a:xfrm>
            <a:off x="0" y="61912"/>
            <a:ext cx="9144000" cy="7619"/>
          </a:xfrm>
          <a:custGeom>
            <a:rect b="b" l="l" r="r" t="t"/>
            <a:pathLst>
              <a:path extrusionOk="0" h="10159" w="9144000">
                <a:moveTo>
                  <a:pt x="4303598" y="10160"/>
                </a:moveTo>
                <a:lnTo>
                  <a:pt x="4270172" y="0"/>
                </a:lnTo>
                <a:lnTo>
                  <a:pt x="0" y="0"/>
                </a:lnTo>
                <a:lnTo>
                  <a:pt x="0" y="10160"/>
                </a:lnTo>
                <a:lnTo>
                  <a:pt x="4303598" y="10160"/>
                </a:lnTo>
                <a:close/>
              </a:path>
              <a:path extrusionOk="0" h="10159" w="9144000">
                <a:moveTo>
                  <a:pt x="9144000" y="0"/>
                </a:moveTo>
                <a:lnTo>
                  <a:pt x="9137117" y="0"/>
                </a:lnTo>
                <a:lnTo>
                  <a:pt x="9109634" y="10160"/>
                </a:lnTo>
                <a:lnTo>
                  <a:pt x="9144000" y="10160"/>
                </a:lnTo>
                <a:lnTo>
                  <a:pt x="9144000" y="0"/>
                </a:lnTo>
                <a:close/>
              </a:path>
            </a:pathLst>
          </a:custGeom>
          <a:solidFill>
            <a:srgbClr val="00E1F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31"/>
          <p:cNvSpPr/>
          <p:nvPr/>
        </p:nvSpPr>
        <p:spPr>
          <a:xfrm>
            <a:off x="0" y="68579"/>
            <a:ext cx="9144000" cy="7619"/>
          </a:xfrm>
          <a:custGeom>
            <a:rect b="b" l="l" r="r" t="t"/>
            <a:pathLst>
              <a:path extrusionOk="0" h="10159" w="9144000">
                <a:moveTo>
                  <a:pt x="4332846" y="10160"/>
                </a:moveTo>
                <a:lnTo>
                  <a:pt x="4299420" y="0"/>
                </a:lnTo>
                <a:lnTo>
                  <a:pt x="0" y="0"/>
                </a:lnTo>
                <a:lnTo>
                  <a:pt x="0" y="10160"/>
                </a:lnTo>
                <a:lnTo>
                  <a:pt x="4332846" y="10160"/>
                </a:lnTo>
                <a:close/>
              </a:path>
              <a:path extrusionOk="0" h="10159" w="9144000">
                <a:moveTo>
                  <a:pt x="9144000" y="0"/>
                </a:moveTo>
                <a:lnTo>
                  <a:pt x="9113075" y="0"/>
                </a:lnTo>
                <a:lnTo>
                  <a:pt x="9085580" y="10160"/>
                </a:lnTo>
                <a:lnTo>
                  <a:pt x="9144000" y="10160"/>
                </a:lnTo>
                <a:lnTo>
                  <a:pt x="9144000" y="0"/>
                </a:lnTo>
                <a:close/>
              </a:path>
            </a:pathLst>
          </a:custGeom>
          <a:solidFill>
            <a:srgbClr val="00E0F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31"/>
          <p:cNvSpPr/>
          <p:nvPr/>
        </p:nvSpPr>
        <p:spPr>
          <a:xfrm>
            <a:off x="0" y="75247"/>
            <a:ext cx="9144000" cy="7620"/>
          </a:xfrm>
          <a:custGeom>
            <a:rect b="b" l="l" r="r" t="t"/>
            <a:pathLst>
              <a:path extrusionOk="0" h="10160" w="9144000">
                <a:moveTo>
                  <a:pt x="4362094" y="10160"/>
                </a:moveTo>
                <a:lnTo>
                  <a:pt x="4328668" y="0"/>
                </a:lnTo>
                <a:lnTo>
                  <a:pt x="0" y="0"/>
                </a:lnTo>
                <a:lnTo>
                  <a:pt x="0" y="10160"/>
                </a:lnTo>
                <a:lnTo>
                  <a:pt x="4362094" y="10160"/>
                </a:lnTo>
                <a:close/>
              </a:path>
              <a:path extrusionOk="0" h="10160" w="9144000">
                <a:moveTo>
                  <a:pt x="9144000" y="0"/>
                </a:moveTo>
                <a:lnTo>
                  <a:pt x="9089022" y="0"/>
                </a:lnTo>
                <a:lnTo>
                  <a:pt x="9061539" y="10160"/>
                </a:lnTo>
                <a:lnTo>
                  <a:pt x="9144000" y="10160"/>
                </a:lnTo>
                <a:lnTo>
                  <a:pt x="9144000" y="0"/>
                </a:lnTo>
                <a:close/>
              </a:path>
            </a:pathLst>
          </a:custGeom>
          <a:solidFill>
            <a:srgbClr val="00DFF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31"/>
          <p:cNvSpPr/>
          <p:nvPr/>
        </p:nvSpPr>
        <p:spPr>
          <a:xfrm>
            <a:off x="0" y="81914"/>
            <a:ext cx="9144000" cy="7620"/>
          </a:xfrm>
          <a:custGeom>
            <a:rect b="b" l="l" r="r" t="t"/>
            <a:pathLst>
              <a:path extrusionOk="0" h="10160" w="9144000">
                <a:moveTo>
                  <a:pt x="4391342" y="10160"/>
                </a:moveTo>
                <a:lnTo>
                  <a:pt x="4357916" y="0"/>
                </a:lnTo>
                <a:lnTo>
                  <a:pt x="0" y="0"/>
                </a:lnTo>
                <a:lnTo>
                  <a:pt x="0" y="10160"/>
                </a:lnTo>
                <a:lnTo>
                  <a:pt x="4391342" y="10160"/>
                </a:lnTo>
                <a:close/>
              </a:path>
              <a:path extrusionOk="0" h="10160" w="9144000">
                <a:moveTo>
                  <a:pt x="9144000" y="0"/>
                </a:moveTo>
                <a:lnTo>
                  <a:pt x="9064968" y="0"/>
                </a:lnTo>
                <a:lnTo>
                  <a:pt x="9037485" y="10160"/>
                </a:lnTo>
                <a:lnTo>
                  <a:pt x="9144000" y="10160"/>
                </a:lnTo>
                <a:lnTo>
                  <a:pt x="9144000" y="0"/>
                </a:lnTo>
                <a:close/>
              </a:path>
            </a:pathLst>
          </a:custGeom>
          <a:solidFill>
            <a:srgbClr val="00DEE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31"/>
          <p:cNvSpPr/>
          <p:nvPr/>
        </p:nvSpPr>
        <p:spPr>
          <a:xfrm>
            <a:off x="0" y="89534"/>
            <a:ext cx="9144000" cy="6667"/>
          </a:xfrm>
          <a:custGeom>
            <a:rect b="b" l="l" r="r" t="t"/>
            <a:pathLst>
              <a:path extrusionOk="0" h="8889" w="9144000">
                <a:moveTo>
                  <a:pt x="4420590" y="8890"/>
                </a:moveTo>
                <a:lnTo>
                  <a:pt x="4391342" y="0"/>
                </a:lnTo>
                <a:lnTo>
                  <a:pt x="0" y="0"/>
                </a:lnTo>
                <a:lnTo>
                  <a:pt x="0" y="8890"/>
                </a:lnTo>
                <a:lnTo>
                  <a:pt x="4420590" y="8890"/>
                </a:lnTo>
                <a:close/>
              </a:path>
              <a:path extrusionOk="0" h="8889" w="9144000">
                <a:moveTo>
                  <a:pt x="9144000" y="0"/>
                </a:moveTo>
                <a:lnTo>
                  <a:pt x="9037485" y="0"/>
                </a:lnTo>
                <a:lnTo>
                  <a:pt x="9013431" y="8890"/>
                </a:lnTo>
                <a:lnTo>
                  <a:pt x="9144000" y="8890"/>
                </a:lnTo>
                <a:lnTo>
                  <a:pt x="9144000" y="0"/>
                </a:lnTo>
                <a:close/>
              </a:path>
            </a:pathLst>
          </a:custGeom>
          <a:solidFill>
            <a:srgbClr val="00DDE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31"/>
          <p:cNvSpPr/>
          <p:nvPr/>
        </p:nvSpPr>
        <p:spPr>
          <a:xfrm>
            <a:off x="0" y="96202"/>
            <a:ext cx="9144000" cy="7620"/>
          </a:xfrm>
          <a:custGeom>
            <a:rect b="b" l="l" r="r" t="t"/>
            <a:pathLst>
              <a:path extrusionOk="0" h="10160" w="9144000">
                <a:moveTo>
                  <a:pt x="4454017" y="10160"/>
                </a:moveTo>
                <a:lnTo>
                  <a:pt x="4420590" y="0"/>
                </a:lnTo>
                <a:lnTo>
                  <a:pt x="0" y="0"/>
                </a:lnTo>
                <a:lnTo>
                  <a:pt x="0" y="10160"/>
                </a:lnTo>
                <a:lnTo>
                  <a:pt x="4454017" y="10160"/>
                </a:lnTo>
                <a:close/>
              </a:path>
              <a:path extrusionOk="0" h="10160" w="9144000">
                <a:moveTo>
                  <a:pt x="9144000" y="0"/>
                </a:moveTo>
                <a:lnTo>
                  <a:pt x="9013431" y="0"/>
                </a:lnTo>
                <a:lnTo>
                  <a:pt x="8985948" y="10160"/>
                </a:lnTo>
                <a:lnTo>
                  <a:pt x="9144000" y="10160"/>
                </a:lnTo>
                <a:lnTo>
                  <a:pt x="9144000" y="0"/>
                </a:lnTo>
                <a:close/>
              </a:path>
            </a:pathLst>
          </a:custGeom>
          <a:solidFill>
            <a:srgbClr val="00DCE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31"/>
          <p:cNvSpPr/>
          <p:nvPr/>
        </p:nvSpPr>
        <p:spPr>
          <a:xfrm>
            <a:off x="0" y="102869"/>
            <a:ext cx="9144000" cy="7620"/>
          </a:xfrm>
          <a:custGeom>
            <a:rect b="b" l="l" r="r" t="t"/>
            <a:pathLst>
              <a:path extrusionOk="0" h="10160" w="9144000">
                <a:moveTo>
                  <a:pt x="4483265" y="10160"/>
                </a:moveTo>
                <a:lnTo>
                  <a:pt x="4449838" y="0"/>
                </a:lnTo>
                <a:lnTo>
                  <a:pt x="0" y="0"/>
                </a:lnTo>
                <a:lnTo>
                  <a:pt x="0" y="10160"/>
                </a:lnTo>
                <a:lnTo>
                  <a:pt x="4483265" y="10160"/>
                </a:lnTo>
                <a:close/>
              </a:path>
              <a:path extrusionOk="0" h="10160" w="9144000">
                <a:moveTo>
                  <a:pt x="9144000" y="0"/>
                </a:moveTo>
                <a:lnTo>
                  <a:pt x="8989377" y="0"/>
                </a:lnTo>
                <a:lnTo>
                  <a:pt x="8961895" y="10160"/>
                </a:lnTo>
                <a:lnTo>
                  <a:pt x="9144000" y="10160"/>
                </a:lnTo>
                <a:lnTo>
                  <a:pt x="9144000" y="0"/>
                </a:lnTo>
                <a:close/>
              </a:path>
            </a:pathLst>
          </a:custGeom>
          <a:solidFill>
            <a:srgbClr val="00DBE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31"/>
          <p:cNvSpPr/>
          <p:nvPr/>
        </p:nvSpPr>
        <p:spPr>
          <a:xfrm>
            <a:off x="0" y="109537"/>
            <a:ext cx="9144000" cy="7620"/>
          </a:xfrm>
          <a:custGeom>
            <a:rect b="b" l="l" r="r" t="t"/>
            <a:pathLst>
              <a:path extrusionOk="0" h="10160" w="9144000">
                <a:moveTo>
                  <a:pt x="4506125" y="5080"/>
                </a:moveTo>
                <a:lnTo>
                  <a:pt x="4487443" y="5080"/>
                </a:lnTo>
                <a:lnTo>
                  <a:pt x="4487443" y="0"/>
                </a:lnTo>
                <a:lnTo>
                  <a:pt x="0" y="0"/>
                </a:lnTo>
                <a:lnTo>
                  <a:pt x="0" y="5080"/>
                </a:lnTo>
                <a:lnTo>
                  <a:pt x="0" y="10160"/>
                </a:lnTo>
                <a:lnTo>
                  <a:pt x="4506125" y="10160"/>
                </a:lnTo>
                <a:lnTo>
                  <a:pt x="4506125" y="5080"/>
                </a:lnTo>
                <a:close/>
              </a:path>
              <a:path extrusionOk="0" h="10160" w="9144000">
                <a:moveTo>
                  <a:pt x="9144000" y="0"/>
                </a:moveTo>
                <a:lnTo>
                  <a:pt x="8965336" y="0"/>
                </a:lnTo>
                <a:lnTo>
                  <a:pt x="8937841" y="10160"/>
                </a:lnTo>
                <a:lnTo>
                  <a:pt x="9144000" y="10160"/>
                </a:lnTo>
                <a:lnTo>
                  <a:pt x="9144000" y="0"/>
                </a:lnTo>
                <a:close/>
              </a:path>
            </a:pathLst>
          </a:custGeom>
          <a:solidFill>
            <a:srgbClr val="00DAE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31"/>
          <p:cNvSpPr/>
          <p:nvPr/>
        </p:nvSpPr>
        <p:spPr>
          <a:xfrm>
            <a:off x="0" y="116204"/>
            <a:ext cx="9144000" cy="7620"/>
          </a:xfrm>
          <a:custGeom>
            <a:rect b="b" l="l" r="r" t="t"/>
            <a:pathLst>
              <a:path extrusionOk="0" h="10160" w="9144000">
                <a:moveTo>
                  <a:pt x="4552594" y="10160"/>
                </a:moveTo>
                <a:lnTo>
                  <a:pt x="4511281" y="0"/>
                </a:lnTo>
                <a:lnTo>
                  <a:pt x="0" y="0"/>
                </a:lnTo>
                <a:lnTo>
                  <a:pt x="0" y="10160"/>
                </a:lnTo>
                <a:lnTo>
                  <a:pt x="4552594" y="10160"/>
                </a:lnTo>
                <a:close/>
              </a:path>
              <a:path extrusionOk="0" h="10160" w="9144000">
                <a:moveTo>
                  <a:pt x="9144000" y="0"/>
                </a:moveTo>
                <a:lnTo>
                  <a:pt x="8941283" y="0"/>
                </a:lnTo>
                <a:lnTo>
                  <a:pt x="8913800" y="10160"/>
                </a:lnTo>
                <a:lnTo>
                  <a:pt x="9144000" y="10160"/>
                </a:lnTo>
                <a:lnTo>
                  <a:pt x="9144000" y="0"/>
                </a:lnTo>
                <a:close/>
              </a:path>
            </a:pathLst>
          </a:custGeom>
          <a:solidFill>
            <a:srgbClr val="00D9E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31"/>
          <p:cNvSpPr/>
          <p:nvPr/>
        </p:nvSpPr>
        <p:spPr>
          <a:xfrm>
            <a:off x="0" y="123824"/>
            <a:ext cx="9144000" cy="6667"/>
          </a:xfrm>
          <a:custGeom>
            <a:rect b="b" l="l" r="r" t="t"/>
            <a:pathLst>
              <a:path extrusionOk="0" h="8889" w="9144000">
                <a:moveTo>
                  <a:pt x="4588751" y="8890"/>
                </a:moveTo>
                <a:lnTo>
                  <a:pt x="4552594" y="0"/>
                </a:lnTo>
                <a:lnTo>
                  <a:pt x="0" y="0"/>
                </a:lnTo>
                <a:lnTo>
                  <a:pt x="0" y="8890"/>
                </a:lnTo>
                <a:lnTo>
                  <a:pt x="4588751" y="8890"/>
                </a:lnTo>
                <a:close/>
              </a:path>
              <a:path extrusionOk="0" h="8889" w="9144000">
                <a:moveTo>
                  <a:pt x="9144000" y="0"/>
                </a:moveTo>
                <a:lnTo>
                  <a:pt x="8913800" y="0"/>
                </a:lnTo>
                <a:lnTo>
                  <a:pt x="8889746" y="8890"/>
                </a:lnTo>
                <a:lnTo>
                  <a:pt x="9144000" y="8890"/>
                </a:lnTo>
                <a:lnTo>
                  <a:pt x="9144000" y="0"/>
                </a:lnTo>
                <a:close/>
              </a:path>
            </a:pathLst>
          </a:custGeom>
          <a:solidFill>
            <a:srgbClr val="00D8E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31"/>
          <p:cNvSpPr/>
          <p:nvPr/>
        </p:nvSpPr>
        <p:spPr>
          <a:xfrm>
            <a:off x="0" y="130492"/>
            <a:ext cx="9144000" cy="7620"/>
          </a:xfrm>
          <a:custGeom>
            <a:rect b="b" l="l" r="r" t="t"/>
            <a:pathLst>
              <a:path extrusionOk="0" h="10160" w="9144000">
                <a:moveTo>
                  <a:pt x="4630064" y="10160"/>
                </a:moveTo>
                <a:lnTo>
                  <a:pt x="4588751" y="0"/>
                </a:lnTo>
                <a:lnTo>
                  <a:pt x="0" y="0"/>
                </a:lnTo>
                <a:lnTo>
                  <a:pt x="0" y="10160"/>
                </a:lnTo>
                <a:lnTo>
                  <a:pt x="4630064" y="10160"/>
                </a:lnTo>
                <a:close/>
              </a:path>
              <a:path extrusionOk="0" h="10160" w="9144000">
                <a:moveTo>
                  <a:pt x="9144000" y="0"/>
                </a:moveTo>
                <a:lnTo>
                  <a:pt x="8889746" y="0"/>
                </a:lnTo>
                <a:lnTo>
                  <a:pt x="8862263" y="10160"/>
                </a:lnTo>
                <a:lnTo>
                  <a:pt x="9144000" y="10160"/>
                </a:lnTo>
                <a:lnTo>
                  <a:pt x="9144000" y="0"/>
                </a:lnTo>
                <a:close/>
              </a:path>
            </a:pathLst>
          </a:custGeom>
          <a:solidFill>
            <a:srgbClr val="00D7E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31"/>
          <p:cNvSpPr/>
          <p:nvPr/>
        </p:nvSpPr>
        <p:spPr>
          <a:xfrm>
            <a:off x="0" y="137159"/>
            <a:ext cx="9144000" cy="7620"/>
          </a:xfrm>
          <a:custGeom>
            <a:rect b="b" l="l" r="r" t="t"/>
            <a:pathLst>
              <a:path extrusionOk="0" h="10160" w="9144000">
                <a:moveTo>
                  <a:pt x="4666208" y="10160"/>
                </a:moveTo>
                <a:lnTo>
                  <a:pt x="4624895" y="0"/>
                </a:lnTo>
                <a:lnTo>
                  <a:pt x="0" y="0"/>
                </a:lnTo>
                <a:lnTo>
                  <a:pt x="0" y="10160"/>
                </a:lnTo>
                <a:lnTo>
                  <a:pt x="4666208" y="10160"/>
                </a:lnTo>
                <a:close/>
              </a:path>
              <a:path extrusionOk="0" h="10160" w="9144000">
                <a:moveTo>
                  <a:pt x="9144000" y="0"/>
                </a:moveTo>
                <a:lnTo>
                  <a:pt x="8865692" y="0"/>
                </a:lnTo>
                <a:lnTo>
                  <a:pt x="8838209" y="10160"/>
                </a:lnTo>
                <a:lnTo>
                  <a:pt x="9144000" y="10160"/>
                </a:lnTo>
                <a:lnTo>
                  <a:pt x="9144000" y="0"/>
                </a:lnTo>
                <a:close/>
              </a:path>
            </a:pathLst>
          </a:custGeom>
          <a:solidFill>
            <a:srgbClr val="00D6E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31"/>
          <p:cNvSpPr/>
          <p:nvPr/>
        </p:nvSpPr>
        <p:spPr>
          <a:xfrm>
            <a:off x="0" y="143827"/>
            <a:ext cx="9144000" cy="7620"/>
          </a:xfrm>
          <a:custGeom>
            <a:rect b="b" l="l" r="r" t="t"/>
            <a:pathLst>
              <a:path extrusionOk="0" h="10160" w="9144000">
                <a:moveTo>
                  <a:pt x="4702353" y="10160"/>
                </a:moveTo>
                <a:lnTo>
                  <a:pt x="4661039" y="0"/>
                </a:lnTo>
                <a:lnTo>
                  <a:pt x="0" y="0"/>
                </a:lnTo>
                <a:lnTo>
                  <a:pt x="0" y="10160"/>
                </a:lnTo>
                <a:lnTo>
                  <a:pt x="4702353" y="10160"/>
                </a:lnTo>
                <a:close/>
              </a:path>
              <a:path extrusionOk="0" h="10160" w="9144000">
                <a:moveTo>
                  <a:pt x="9144000" y="0"/>
                </a:moveTo>
                <a:lnTo>
                  <a:pt x="8841638" y="0"/>
                </a:lnTo>
                <a:lnTo>
                  <a:pt x="8814156" y="10160"/>
                </a:lnTo>
                <a:lnTo>
                  <a:pt x="9144000" y="10160"/>
                </a:lnTo>
                <a:lnTo>
                  <a:pt x="9144000" y="0"/>
                </a:lnTo>
                <a:close/>
              </a:path>
            </a:pathLst>
          </a:custGeom>
          <a:solidFill>
            <a:srgbClr val="00D5E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31"/>
          <p:cNvSpPr/>
          <p:nvPr/>
        </p:nvSpPr>
        <p:spPr>
          <a:xfrm>
            <a:off x="0" y="150494"/>
            <a:ext cx="9144000" cy="7620"/>
          </a:xfrm>
          <a:custGeom>
            <a:rect b="b" l="l" r="r" t="t"/>
            <a:pathLst>
              <a:path extrusionOk="0" h="10160" w="9144000">
                <a:moveTo>
                  <a:pt x="4738509" y="10160"/>
                </a:moveTo>
                <a:lnTo>
                  <a:pt x="4697196" y="0"/>
                </a:lnTo>
                <a:lnTo>
                  <a:pt x="0" y="0"/>
                </a:lnTo>
                <a:lnTo>
                  <a:pt x="0" y="10160"/>
                </a:lnTo>
                <a:lnTo>
                  <a:pt x="4738509" y="10160"/>
                </a:lnTo>
                <a:close/>
              </a:path>
              <a:path extrusionOk="0" h="10160" w="9144000">
                <a:moveTo>
                  <a:pt x="9144000" y="0"/>
                </a:moveTo>
                <a:lnTo>
                  <a:pt x="8817597" y="0"/>
                </a:lnTo>
                <a:lnTo>
                  <a:pt x="8790102" y="10160"/>
                </a:lnTo>
                <a:lnTo>
                  <a:pt x="9144000" y="10160"/>
                </a:lnTo>
                <a:lnTo>
                  <a:pt x="9144000" y="0"/>
                </a:lnTo>
                <a:close/>
              </a:path>
            </a:pathLst>
          </a:custGeom>
          <a:solidFill>
            <a:srgbClr val="00D4E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31"/>
          <p:cNvSpPr/>
          <p:nvPr/>
        </p:nvSpPr>
        <p:spPr>
          <a:xfrm>
            <a:off x="0" y="158114"/>
            <a:ext cx="9144000" cy="6667"/>
          </a:xfrm>
          <a:custGeom>
            <a:rect b="b" l="l" r="r" t="t"/>
            <a:pathLst>
              <a:path extrusionOk="0" h="8889" w="9144000">
                <a:moveTo>
                  <a:pt x="4774654" y="8890"/>
                </a:moveTo>
                <a:lnTo>
                  <a:pt x="4738509" y="0"/>
                </a:lnTo>
                <a:lnTo>
                  <a:pt x="0" y="0"/>
                </a:lnTo>
                <a:lnTo>
                  <a:pt x="0" y="8890"/>
                </a:lnTo>
                <a:lnTo>
                  <a:pt x="4774654" y="8890"/>
                </a:lnTo>
                <a:close/>
              </a:path>
              <a:path extrusionOk="0" h="8889" w="9144000">
                <a:moveTo>
                  <a:pt x="9144000" y="0"/>
                </a:moveTo>
                <a:lnTo>
                  <a:pt x="8790102" y="0"/>
                </a:lnTo>
                <a:lnTo>
                  <a:pt x="8766061" y="8890"/>
                </a:lnTo>
                <a:lnTo>
                  <a:pt x="9144000" y="8890"/>
                </a:lnTo>
                <a:lnTo>
                  <a:pt x="9144000" y="0"/>
                </a:lnTo>
                <a:close/>
              </a:path>
            </a:pathLst>
          </a:custGeom>
          <a:solidFill>
            <a:srgbClr val="00D3E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31"/>
          <p:cNvSpPr/>
          <p:nvPr/>
        </p:nvSpPr>
        <p:spPr>
          <a:xfrm>
            <a:off x="0" y="164782"/>
            <a:ext cx="9144000" cy="7620"/>
          </a:xfrm>
          <a:custGeom>
            <a:rect b="b" l="l" r="r" t="t"/>
            <a:pathLst>
              <a:path extrusionOk="0" h="10160" w="9144000">
                <a:moveTo>
                  <a:pt x="4815967" y="10160"/>
                </a:moveTo>
                <a:lnTo>
                  <a:pt x="4774654" y="0"/>
                </a:lnTo>
                <a:lnTo>
                  <a:pt x="0" y="0"/>
                </a:lnTo>
                <a:lnTo>
                  <a:pt x="0" y="10160"/>
                </a:lnTo>
                <a:lnTo>
                  <a:pt x="4815967" y="10160"/>
                </a:lnTo>
                <a:close/>
              </a:path>
              <a:path extrusionOk="0" h="10160" w="9144000">
                <a:moveTo>
                  <a:pt x="9144000" y="0"/>
                </a:moveTo>
                <a:lnTo>
                  <a:pt x="8762619" y="0"/>
                </a:lnTo>
                <a:lnTo>
                  <a:pt x="8762619" y="2540"/>
                </a:lnTo>
                <a:lnTo>
                  <a:pt x="8747277" y="2540"/>
                </a:lnTo>
                <a:lnTo>
                  <a:pt x="8747277" y="10160"/>
                </a:lnTo>
                <a:lnTo>
                  <a:pt x="9144000" y="10160"/>
                </a:lnTo>
                <a:lnTo>
                  <a:pt x="9144000" y="2540"/>
                </a:lnTo>
                <a:lnTo>
                  <a:pt x="9144000" y="0"/>
                </a:lnTo>
                <a:close/>
              </a:path>
            </a:pathLst>
          </a:custGeom>
          <a:solidFill>
            <a:srgbClr val="00D2E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31"/>
          <p:cNvSpPr/>
          <p:nvPr/>
        </p:nvSpPr>
        <p:spPr>
          <a:xfrm>
            <a:off x="0" y="171449"/>
            <a:ext cx="9144000" cy="7620"/>
          </a:xfrm>
          <a:custGeom>
            <a:rect b="b" l="l" r="r" t="t"/>
            <a:pathLst>
              <a:path extrusionOk="0" h="10160" w="9144000">
                <a:moveTo>
                  <a:pt x="4852111" y="10160"/>
                </a:moveTo>
                <a:lnTo>
                  <a:pt x="4810798" y="0"/>
                </a:lnTo>
                <a:lnTo>
                  <a:pt x="0" y="0"/>
                </a:lnTo>
                <a:lnTo>
                  <a:pt x="0" y="10160"/>
                </a:lnTo>
                <a:lnTo>
                  <a:pt x="4852111" y="10160"/>
                </a:lnTo>
                <a:close/>
              </a:path>
              <a:path extrusionOk="0" h="10160" w="9144000">
                <a:moveTo>
                  <a:pt x="9144000" y="0"/>
                </a:moveTo>
                <a:lnTo>
                  <a:pt x="8739340" y="0"/>
                </a:lnTo>
                <a:lnTo>
                  <a:pt x="8707590" y="10160"/>
                </a:lnTo>
                <a:lnTo>
                  <a:pt x="9144000" y="10160"/>
                </a:lnTo>
                <a:lnTo>
                  <a:pt x="9144000" y="0"/>
                </a:lnTo>
                <a:close/>
              </a:path>
            </a:pathLst>
          </a:custGeom>
          <a:solidFill>
            <a:srgbClr val="00D1E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31"/>
          <p:cNvSpPr/>
          <p:nvPr/>
        </p:nvSpPr>
        <p:spPr>
          <a:xfrm>
            <a:off x="0" y="178127"/>
            <a:ext cx="9144000" cy="7620"/>
          </a:xfrm>
          <a:custGeom>
            <a:rect b="b" l="l" r="r" t="t"/>
            <a:pathLst>
              <a:path extrusionOk="0" h="10160" w="9144000">
                <a:moveTo>
                  <a:pt x="4888268" y="10147"/>
                </a:moveTo>
                <a:lnTo>
                  <a:pt x="4846955" y="0"/>
                </a:lnTo>
                <a:lnTo>
                  <a:pt x="0" y="0"/>
                </a:lnTo>
                <a:lnTo>
                  <a:pt x="0" y="10147"/>
                </a:lnTo>
                <a:lnTo>
                  <a:pt x="4888268" y="10147"/>
                </a:lnTo>
                <a:close/>
              </a:path>
              <a:path extrusionOk="0" h="10160" w="9144000">
                <a:moveTo>
                  <a:pt x="9144000" y="0"/>
                </a:moveTo>
                <a:lnTo>
                  <a:pt x="8711552" y="0"/>
                </a:lnTo>
                <a:lnTo>
                  <a:pt x="8679815" y="10147"/>
                </a:lnTo>
                <a:lnTo>
                  <a:pt x="9144000" y="10147"/>
                </a:lnTo>
                <a:lnTo>
                  <a:pt x="9144000" y="0"/>
                </a:lnTo>
                <a:close/>
              </a:path>
            </a:pathLst>
          </a:custGeom>
          <a:solidFill>
            <a:srgbClr val="00D0E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31"/>
          <p:cNvSpPr/>
          <p:nvPr/>
        </p:nvSpPr>
        <p:spPr>
          <a:xfrm>
            <a:off x="0" y="184784"/>
            <a:ext cx="9144000" cy="8096"/>
          </a:xfrm>
          <a:custGeom>
            <a:rect b="b" l="l" r="r" t="t"/>
            <a:pathLst>
              <a:path extrusionOk="0" h="10795" w="9144000">
                <a:moveTo>
                  <a:pt x="4924412" y="10172"/>
                </a:moveTo>
                <a:lnTo>
                  <a:pt x="4883099" y="0"/>
                </a:lnTo>
                <a:lnTo>
                  <a:pt x="0" y="0"/>
                </a:lnTo>
                <a:lnTo>
                  <a:pt x="0" y="10172"/>
                </a:lnTo>
                <a:lnTo>
                  <a:pt x="4924412" y="10172"/>
                </a:lnTo>
                <a:close/>
              </a:path>
              <a:path extrusionOk="0" h="10795" w="9144000">
                <a:moveTo>
                  <a:pt x="9144000" y="0"/>
                </a:moveTo>
                <a:lnTo>
                  <a:pt x="8683777" y="0"/>
                </a:lnTo>
                <a:lnTo>
                  <a:pt x="8652027" y="10172"/>
                </a:lnTo>
                <a:lnTo>
                  <a:pt x="9144000" y="10172"/>
                </a:lnTo>
                <a:lnTo>
                  <a:pt x="9144000" y="0"/>
                </a:lnTo>
                <a:close/>
              </a:path>
            </a:pathLst>
          </a:custGeom>
          <a:solidFill>
            <a:srgbClr val="00CFE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31"/>
          <p:cNvSpPr/>
          <p:nvPr/>
        </p:nvSpPr>
        <p:spPr>
          <a:xfrm>
            <a:off x="0" y="192414"/>
            <a:ext cx="9144000" cy="6667"/>
          </a:xfrm>
          <a:custGeom>
            <a:rect b="b" l="l" r="r" t="t"/>
            <a:pathLst>
              <a:path extrusionOk="0" h="8889" w="9144000">
                <a:moveTo>
                  <a:pt x="4960569" y="8877"/>
                </a:moveTo>
                <a:lnTo>
                  <a:pt x="4924412" y="0"/>
                </a:lnTo>
                <a:lnTo>
                  <a:pt x="0" y="0"/>
                </a:lnTo>
                <a:lnTo>
                  <a:pt x="0" y="8877"/>
                </a:lnTo>
                <a:lnTo>
                  <a:pt x="4960569" y="8877"/>
                </a:lnTo>
                <a:close/>
              </a:path>
              <a:path extrusionOk="0" h="8889" w="9144000">
                <a:moveTo>
                  <a:pt x="9144000" y="0"/>
                </a:moveTo>
                <a:lnTo>
                  <a:pt x="8652027" y="0"/>
                </a:lnTo>
                <a:lnTo>
                  <a:pt x="8624252" y="8877"/>
                </a:lnTo>
                <a:lnTo>
                  <a:pt x="9144000" y="8877"/>
                </a:lnTo>
                <a:lnTo>
                  <a:pt x="9144000" y="0"/>
                </a:lnTo>
                <a:close/>
              </a:path>
            </a:pathLst>
          </a:custGeom>
          <a:solidFill>
            <a:srgbClr val="00CEE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31"/>
          <p:cNvSpPr/>
          <p:nvPr/>
        </p:nvSpPr>
        <p:spPr>
          <a:xfrm>
            <a:off x="0" y="199072"/>
            <a:ext cx="9144000" cy="8096"/>
          </a:xfrm>
          <a:custGeom>
            <a:rect b="b" l="l" r="r" t="t"/>
            <a:pathLst>
              <a:path extrusionOk="0" h="10795" w="9144000">
                <a:moveTo>
                  <a:pt x="5001882" y="10172"/>
                </a:moveTo>
                <a:lnTo>
                  <a:pt x="4960569" y="0"/>
                </a:lnTo>
                <a:lnTo>
                  <a:pt x="0" y="0"/>
                </a:lnTo>
                <a:lnTo>
                  <a:pt x="0" y="10172"/>
                </a:lnTo>
                <a:lnTo>
                  <a:pt x="5001882" y="10172"/>
                </a:lnTo>
                <a:close/>
              </a:path>
              <a:path extrusionOk="0" h="10795" w="9144000">
                <a:moveTo>
                  <a:pt x="9144000" y="0"/>
                </a:moveTo>
                <a:lnTo>
                  <a:pt x="8624240" y="0"/>
                </a:lnTo>
                <a:lnTo>
                  <a:pt x="8592490" y="10172"/>
                </a:lnTo>
                <a:lnTo>
                  <a:pt x="9144000" y="10172"/>
                </a:lnTo>
                <a:lnTo>
                  <a:pt x="9144000" y="0"/>
                </a:lnTo>
                <a:close/>
              </a:path>
            </a:pathLst>
          </a:custGeom>
          <a:solidFill>
            <a:srgbClr val="00CDE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31"/>
          <p:cNvSpPr/>
          <p:nvPr/>
        </p:nvSpPr>
        <p:spPr>
          <a:xfrm>
            <a:off x="0" y="205739"/>
            <a:ext cx="9144000" cy="7620"/>
          </a:xfrm>
          <a:custGeom>
            <a:rect b="b" l="l" r="r" t="t"/>
            <a:pathLst>
              <a:path extrusionOk="0" h="10160" w="9144000">
                <a:moveTo>
                  <a:pt x="5038026" y="10160"/>
                </a:moveTo>
                <a:lnTo>
                  <a:pt x="4996713" y="0"/>
                </a:lnTo>
                <a:lnTo>
                  <a:pt x="0" y="0"/>
                </a:lnTo>
                <a:lnTo>
                  <a:pt x="0" y="10160"/>
                </a:lnTo>
                <a:lnTo>
                  <a:pt x="5038026" y="10160"/>
                </a:lnTo>
                <a:close/>
              </a:path>
              <a:path extrusionOk="0" h="10160" w="9144000">
                <a:moveTo>
                  <a:pt x="9144000" y="0"/>
                </a:moveTo>
                <a:lnTo>
                  <a:pt x="8596465" y="0"/>
                </a:lnTo>
                <a:lnTo>
                  <a:pt x="8564715" y="10160"/>
                </a:lnTo>
                <a:lnTo>
                  <a:pt x="9144000" y="10160"/>
                </a:lnTo>
                <a:lnTo>
                  <a:pt x="9144000" y="0"/>
                </a:lnTo>
                <a:close/>
              </a:path>
            </a:pathLst>
          </a:custGeom>
          <a:solidFill>
            <a:srgbClr val="00CCE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31"/>
          <p:cNvSpPr/>
          <p:nvPr/>
        </p:nvSpPr>
        <p:spPr>
          <a:xfrm>
            <a:off x="0" y="212407"/>
            <a:ext cx="9144000" cy="7620"/>
          </a:xfrm>
          <a:custGeom>
            <a:rect b="b" l="l" r="r" t="t"/>
            <a:pathLst>
              <a:path extrusionOk="0" h="10160" w="9144000">
                <a:moveTo>
                  <a:pt x="5074170" y="10160"/>
                </a:moveTo>
                <a:lnTo>
                  <a:pt x="5032857" y="0"/>
                </a:lnTo>
                <a:lnTo>
                  <a:pt x="0" y="0"/>
                </a:lnTo>
                <a:lnTo>
                  <a:pt x="0" y="10160"/>
                </a:lnTo>
                <a:lnTo>
                  <a:pt x="5074170" y="10160"/>
                </a:lnTo>
                <a:close/>
              </a:path>
              <a:path extrusionOk="0" h="10160" w="9144000">
                <a:moveTo>
                  <a:pt x="9144000" y="0"/>
                </a:moveTo>
                <a:lnTo>
                  <a:pt x="8568690" y="0"/>
                </a:lnTo>
                <a:lnTo>
                  <a:pt x="8536927" y="10160"/>
                </a:lnTo>
                <a:lnTo>
                  <a:pt x="9144000" y="10160"/>
                </a:lnTo>
                <a:lnTo>
                  <a:pt x="9144000" y="0"/>
                </a:lnTo>
                <a:close/>
              </a:path>
            </a:pathLst>
          </a:custGeom>
          <a:solidFill>
            <a:srgbClr val="00CCE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31"/>
          <p:cNvSpPr/>
          <p:nvPr/>
        </p:nvSpPr>
        <p:spPr>
          <a:xfrm>
            <a:off x="0" y="219074"/>
            <a:ext cx="9144000" cy="7620"/>
          </a:xfrm>
          <a:custGeom>
            <a:rect b="b" l="l" r="r" t="t"/>
            <a:pathLst>
              <a:path extrusionOk="0" h="10160" w="9144000">
                <a:moveTo>
                  <a:pt x="5110327" y="10160"/>
                </a:moveTo>
                <a:lnTo>
                  <a:pt x="5069014" y="0"/>
                </a:lnTo>
                <a:lnTo>
                  <a:pt x="0" y="0"/>
                </a:lnTo>
                <a:lnTo>
                  <a:pt x="0" y="10160"/>
                </a:lnTo>
                <a:lnTo>
                  <a:pt x="5110327" y="10160"/>
                </a:lnTo>
                <a:close/>
              </a:path>
              <a:path extrusionOk="0" h="10160" w="9144000">
                <a:moveTo>
                  <a:pt x="9144000" y="0"/>
                </a:moveTo>
                <a:lnTo>
                  <a:pt x="8540902" y="0"/>
                </a:lnTo>
                <a:lnTo>
                  <a:pt x="8509152" y="10160"/>
                </a:lnTo>
                <a:lnTo>
                  <a:pt x="9144000" y="10160"/>
                </a:lnTo>
                <a:lnTo>
                  <a:pt x="9144000" y="0"/>
                </a:lnTo>
                <a:close/>
              </a:path>
            </a:pathLst>
          </a:custGeom>
          <a:solidFill>
            <a:srgbClr val="00CAE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31"/>
          <p:cNvSpPr/>
          <p:nvPr/>
        </p:nvSpPr>
        <p:spPr>
          <a:xfrm>
            <a:off x="0" y="226694"/>
            <a:ext cx="9144000" cy="6667"/>
          </a:xfrm>
          <a:custGeom>
            <a:rect b="b" l="l" r="r" t="t"/>
            <a:pathLst>
              <a:path extrusionOk="0" h="8889" w="9144000">
                <a:moveTo>
                  <a:pt x="5146472" y="8890"/>
                </a:moveTo>
                <a:lnTo>
                  <a:pt x="5110327" y="0"/>
                </a:lnTo>
                <a:lnTo>
                  <a:pt x="0" y="0"/>
                </a:lnTo>
                <a:lnTo>
                  <a:pt x="0" y="8890"/>
                </a:lnTo>
                <a:lnTo>
                  <a:pt x="5146472" y="8890"/>
                </a:lnTo>
                <a:close/>
              </a:path>
              <a:path extrusionOk="0" h="8889" w="9144000">
                <a:moveTo>
                  <a:pt x="9144000" y="0"/>
                </a:moveTo>
                <a:lnTo>
                  <a:pt x="8507171" y="0"/>
                </a:lnTo>
                <a:lnTo>
                  <a:pt x="8507171" y="1270"/>
                </a:lnTo>
                <a:lnTo>
                  <a:pt x="8491842" y="1270"/>
                </a:lnTo>
                <a:lnTo>
                  <a:pt x="8491842" y="8890"/>
                </a:lnTo>
                <a:lnTo>
                  <a:pt x="9144000" y="8890"/>
                </a:lnTo>
                <a:lnTo>
                  <a:pt x="9144000" y="1270"/>
                </a:lnTo>
                <a:lnTo>
                  <a:pt x="9144000" y="0"/>
                </a:lnTo>
                <a:close/>
              </a:path>
            </a:pathLst>
          </a:custGeom>
          <a:solidFill>
            <a:srgbClr val="00C9E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31"/>
          <p:cNvSpPr/>
          <p:nvPr/>
        </p:nvSpPr>
        <p:spPr>
          <a:xfrm>
            <a:off x="0" y="233362"/>
            <a:ext cx="9144000" cy="7620"/>
          </a:xfrm>
          <a:custGeom>
            <a:rect b="b" l="l" r="r" t="t"/>
            <a:pathLst>
              <a:path extrusionOk="0" h="10160" w="9144000">
                <a:moveTo>
                  <a:pt x="2352040" y="0"/>
                </a:moveTo>
                <a:lnTo>
                  <a:pt x="0" y="0"/>
                </a:lnTo>
                <a:lnTo>
                  <a:pt x="0" y="10160"/>
                </a:lnTo>
                <a:lnTo>
                  <a:pt x="2175040" y="10160"/>
                </a:lnTo>
                <a:lnTo>
                  <a:pt x="2352040" y="0"/>
                </a:lnTo>
                <a:close/>
              </a:path>
              <a:path extrusionOk="0" h="10160" w="9144000">
                <a:moveTo>
                  <a:pt x="5187785" y="10160"/>
                </a:moveTo>
                <a:lnTo>
                  <a:pt x="5146472" y="0"/>
                </a:lnTo>
                <a:lnTo>
                  <a:pt x="2824480" y="0"/>
                </a:lnTo>
                <a:lnTo>
                  <a:pt x="2986278" y="10160"/>
                </a:lnTo>
                <a:lnTo>
                  <a:pt x="5187785" y="10160"/>
                </a:lnTo>
                <a:close/>
              </a:path>
              <a:path extrusionOk="0" h="10160" w="9144000">
                <a:moveTo>
                  <a:pt x="9144000" y="0"/>
                </a:moveTo>
                <a:lnTo>
                  <a:pt x="8478507" y="0"/>
                </a:lnTo>
                <a:lnTo>
                  <a:pt x="8442960" y="10160"/>
                </a:lnTo>
                <a:lnTo>
                  <a:pt x="9144000" y="10160"/>
                </a:lnTo>
                <a:lnTo>
                  <a:pt x="9144000" y="0"/>
                </a:lnTo>
                <a:close/>
              </a:path>
            </a:pathLst>
          </a:custGeom>
          <a:solidFill>
            <a:srgbClr val="00C8E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31"/>
          <p:cNvSpPr/>
          <p:nvPr/>
        </p:nvSpPr>
        <p:spPr>
          <a:xfrm>
            <a:off x="0" y="240039"/>
            <a:ext cx="9144000" cy="7620"/>
          </a:xfrm>
          <a:custGeom>
            <a:rect b="b" l="l" r="r" t="t"/>
            <a:pathLst>
              <a:path extrusionOk="0" h="10160" w="9144000">
                <a:moveTo>
                  <a:pt x="2197163" y="0"/>
                </a:moveTo>
                <a:lnTo>
                  <a:pt x="0" y="0"/>
                </a:lnTo>
                <a:lnTo>
                  <a:pt x="0" y="10147"/>
                </a:lnTo>
                <a:lnTo>
                  <a:pt x="2020163" y="10147"/>
                </a:lnTo>
                <a:lnTo>
                  <a:pt x="2197163" y="0"/>
                </a:lnTo>
                <a:close/>
              </a:path>
              <a:path extrusionOk="0" h="10160" w="9144000">
                <a:moveTo>
                  <a:pt x="5223929" y="10147"/>
                </a:moveTo>
                <a:lnTo>
                  <a:pt x="5182616" y="0"/>
                </a:lnTo>
                <a:lnTo>
                  <a:pt x="2966059" y="0"/>
                </a:lnTo>
                <a:lnTo>
                  <a:pt x="3127857" y="10147"/>
                </a:lnTo>
                <a:lnTo>
                  <a:pt x="5223929" y="10147"/>
                </a:lnTo>
                <a:close/>
              </a:path>
              <a:path extrusionOk="0" h="10160" w="9144000">
                <a:moveTo>
                  <a:pt x="9144000" y="0"/>
                </a:moveTo>
                <a:lnTo>
                  <a:pt x="8447392" y="0"/>
                </a:lnTo>
                <a:lnTo>
                  <a:pt x="8411845" y="10147"/>
                </a:lnTo>
                <a:lnTo>
                  <a:pt x="9144000" y="10147"/>
                </a:lnTo>
                <a:lnTo>
                  <a:pt x="9144000" y="0"/>
                </a:lnTo>
                <a:close/>
              </a:path>
            </a:pathLst>
          </a:custGeom>
          <a:solidFill>
            <a:srgbClr val="00C7E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31"/>
          <p:cNvSpPr/>
          <p:nvPr/>
        </p:nvSpPr>
        <p:spPr>
          <a:xfrm>
            <a:off x="0" y="246697"/>
            <a:ext cx="9144000" cy="8096"/>
          </a:xfrm>
          <a:custGeom>
            <a:rect b="b" l="l" r="r" t="t"/>
            <a:pathLst>
              <a:path extrusionOk="0" h="10795" w="9144000">
                <a:moveTo>
                  <a:pt x="1986978" y="0"/>
                </a:moveTo>
                <a:lnTo>
                  <a:pt x="0" y="0"/>
                </a:lnTo>
                <a:lnTo>
                  <a:pt x="0" y="6350"/>
                </a:lnTo>
                <a:lnTo>
                  <a:pt x="0" y="10160"/>
                </a:lnTo>
                <a:lnTo>
                  <a:pt x="1918627" y="10160"/>
                </a:lnTo>
                <a:lnTo>
                  <a:pt x="1918627" y="6350"/>
                </a:lnTo>
                <a:lnTo>
                  <a:pt x="1986978" y="6350"/>
                </a:lnTo>
                <a:lnTo>
                  <a:pt x="1986978" y="0"/>
                </a:lnTo>
                <a:close/>
              </a:path>
              <a:path extrusionOk="0" h="10795" w="9144000">
                <a:moveTo>
                  <a:pt x="5260086" y="10172"/>
                </a:moveTo>
                <a:lnTo>
                  <a:pt x="5218773" y="0"/>
                </a:lnTo>
                <a:lnTo>
                  <a:pt x="3107639" y="0"/>
                </a:lnTo>
                <a:lnTo>
                  <a:pt x="3269450" y="10172"/>
                </a:lnTo>
                <a:lnTo>
                  <a:pt x="5260086" y="10172"/>
                </a:lnTo>
                <a:close/>
              </a:path>
              <a:path extrusionOk="0" h="10795" w="9144000">
                <a:moveTo>
                  <a:pt x="9144000" y="0"/>
                </a:moveTo>
                <a:lnTo>
                  <a:pt x="8409622" y="0"/>
                </a:lnTo>
                <a:lnTo>
                  <a:pt x="8409622" y="3810"/>
                </a:lnTo>
                <a:lnTo>
                  <a:pt x="8391842" y="3810"/>
                </a:lnTo>
                <a:lnTo>
                  <a:pt x="8391842" y="10160"/>
                </a:lnTo>
                <a:lnTo>
                  <a:pt x="9136761" y="10160"/>
                </a:lnTo>
                <a:lnTo>
                  <a:pt x="9136761" y="3810"/>
                </a:lnTo>
                <a:lnTo>
                  <a:pt x="9144000" y="3810"/>
                </a:lnTo>
                <a:lnTo>
                  <a:pt x="9144000" y="0"/>
                </a:lnTo>
                <a:close/>
              </a:path>
            </a:pathLst>
          </a:custGeom>
          <a:solidFill>
            <a:srgbClr val="00C6E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31"/>
          <p:cNvSpPr/>
          <p:nvPr/>
        </p:nvSpPr>
        <p:spPr>
          <a:xfrm>
            <a:off x="0" y="254318"/>
            <a:ext cx="9128125" cy="6667"/>
          </a:xfrm>
          <a:custGeom>
            <a:rect b="b" l="l" r="r" t="t"/>
            <a:pathLst>
              <a:path extrusionOk="0" h="8889" w="9128125">
                <a:moveTo>
                  <a:pt x="1905606" y="0"/>
                </a:moveTo>
                <a:lnTo>
                  <a:pt x="0" y="0"/>
                </a:lnTo>
                <a:lnTo>
                  <a:pt x="0" y="8889"/>
                </a:lnTo>
                <a:lnTo>
                  <a:pt x="1844790" y="8889"/>
                </a:lnTo>
                <a:lnTo>
                  <a:pt x="1905606" y="0"/>
                </a:lnTo>
                <a:close/>
              </a:path>
              <a:path extrusionOk="0" h="8889" w="9128125">
                <a:moveTo>
                  <a:pt x="5260087" y="0"/>
                </a:moveTo>
                <a:lnTo>
                  <a:pt x="3269450" y="0"/>
                </a:lnTo>
                <a:lnTo>
                  <a:pt x="3370579" y="6350"/>
                </a:lnTo>
                <a:lnTo>
                  <a:pt x="3393006" y="8889"/>
                </a:lnTo>
                <a:lnTo>
                  <a:pt x="5300834" y="8889"/>
                </a:lnTo>
                <a:lnTo>
                  <a:pt x="5275580" y="3809"/>
                </a:lnTo>
                <a:lnTo>
                  <a:pt x="5260087" y="0"/>
                </a:lnTo>
                <a:close/>
              </a:path>
              <a:path extrusionOk="0" h="8889" w="9128125">
                <a:moveTo>
                  <a:pt x="9127807" y="0"/>
                </a:moveTo>
                <a:lnTo>
                  <a:pt x="8380729" y="0"/>
                </a:lnTo>
                <a:lnTo>
                  <a:pt x="8349615" y="8889"/>
                </a:lnTo>
                <a:lnTo>
                  <a:pt x="9102725" y="8889"/>
                </a:lnTo>
                <a:lnTo>
                  <a:pt x="9127807" y="0"/>
                </a:lnTo>
                <a:close/>
              </a:path>
            </a:pathLst>
          </a:custGeom>
          <a:solidFill>
            <a:srgbClr val="00C5D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31"/>
          <p:cNvSpPr/>
          <p:nvPr/>
        </p:nvSpPr>
        <p:spPr>
          <a:xfrm>
            <a:off x="0" y="260984"/>
            <a:ext cx="9102725" cy="6667"/>
          </a:xfrm>
          <a:custGeom>
            <a:rect b="b" l="l" r="r" t="t"/>
            <a:pathLst>
              <a:path extrusionOk="0" h="8889" w="9102725">
                <a:moveTo>
                  <a:pt x="1844789" y="0"/>
                </a:moveTo>
                <a:lnTo>
                  <a:pt x="0" y="0"/>
                </a:lnTo>
                <a:lnTo>
                  <a:pt x="0" y="8890"/>
                </a:lnTo>
                <a:lnTo>
                  <a:pt x="1783969" y="8890"/>
                </a:lnTo>
                <a:lnTo>
                  <a:pt x="1844789" y="0"/>
                </a:lnTo>
                <a:close/>
              </a:path>
              <a:path extrusionOk="0" h="8889" w="9102725">
                <a:moveTo>
                  <a:pt x="5345023" y="8890"/>
                </a:moveTo>
                <a:lnTo>
                  <a:pt x="5300827" y="0"/>
                </a:lnTo>
                <a:lnTo>
                  <a:pt x="3392995" y="0"/>
                </a:lnTo>
                <a:lnTo>
                  <a:pt x="3471494" y="8890"/>
                </a:lnTo>
                <a:lnTo>
                  <a:pt x="5345023" y="8890"/>
                </a:lnTo>
                <a:close/>
              </a:path>
              <a:path extrusionOk="0" h="8889" w="9102725">
                <a:moveTo>
                  <a:pt x="9102725" y="0"/>
                </a:moveTo>
                <a:lnTo>
                  <a:pt x="8349602" y="0"/>
                </a:lnTo>
                <a:lnTo>
                  <a:pt x="8318487" y="8890"/>
                </a:lnTo>
                <a:lnTo>
                  <a:pt x="9077642" y="8890"/>
                </a:lnTo>
                <a:lnTo>
                  <a:pt x="9102725" y="0"/>
                </a:lnTo>
                <a:close/>
              </a:path>
            </a:pathLst>
          </a:custGeom>
          <a:solidFill>
            <a:srgbClr val="00C4D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31"/>
          <p:cNvSpPr/>
          <p:nvPr/>
        </p:nvSpPr>
        <p:spPr>
          <a:xfrm>
            <a:off x="0" y="267652"/>
            <a:ext cx="9065260" cy="7620"/>
          </a:xfrm>
          <a:custGeom>
            <a:rect b="b" l="l" r="r" t="t"/>
            <a:pathLst>
              <a:path extrusionOk="0" h="10160" w="9065260">
                <a:moveTo>
                  <a:pt x="1783969" y="0"/>
                </a:moveTo>
                <a:lnTo>
                  <a:pt x="0" y="0"/>
                </a:lnTo>
                <a:lnTo>
                  <a:pt x="0" y="10160"/>
                </a:lnTo>
                <a:lnTo>
                  <a:pt x="1714461" y="10160"/>
                </a:lnTo>
                <a:lnTo>
                  <a:pt x="1783969" y="0"/>
                </a:lnTo>
                <a:close/>
              </a:path>
              <a:path extrusionOk="0" h="10160" w="9065260">
                <a:moveTo>
                  <a:pt x="5395531" y="10160"/>
                </a:moveTo>
                <a:lnTo>
                  <a:pt x="5345023" y="0"/>
                </a:lnTo>
                <a:lnTo>
                  <a:pt x="3471494" y="0"/>
                </a:lnTo>
                <a:lnTo>
                  <a:pt x="3561207" y="10160"/>
                </a:lnTo>
                <a:lnTo>
                  <a:pt x="5395531" y="10160"/>
                </a:lnTo>
                <a:close/>
              </a:path>
              <a:path extrusionOk="0" h="10160" w="9065260">
                <a:moveTo>
                  <a:pt x="9065095" y="0"/>
                </a:moveTo>
                <a:lnTo>
                  <a:pt x="8302942" y="0"/>
                </a:lnTo>
                <a:lnTo>
                  <a:pt x="8302942" y="8890"/>
                </a:lnTo>
                <a:lnTo>
                  <a:pt x="8285162" y="8890"/>
                </a:lnTo>
                <a:lnTo>
                  <a:pt x="8285162" y="10160"/>
                </a:lnTo>
                <a:lnTo>
                  <a:pt x="9050401" y="10160"/>
                </a:lnTo>
                <a:lnTo>
                  <a:pt x="9050401" y="8890"/>
                </a:lnTo>
                <a:lnTo>
                  <a:pt x="9065095" y="8890"/>
                </a:lnTo>
                <a:lnTo>
                  <a:pt x="9065095" y="0"/>
                </a:lnTo>
                <a:close/>
              </a:path>
            </a:pathLst>
          </a:custGeom>
          <a:solidFill>
            <a:srgbClr val="00C3D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31"/>
          <p:cNvSpPr/>
          <p:nvPr/>
        </p:nvSpPr>
        <p:spPr>
          <a:xfrm>
            <a:off x="0" y="274319"/>
            <a:ext cx="9052560" cy="7620"/>
          </a:xfrm>
          <a:custGeom>
            <a:rect b="b" l="l" r="r" t="t"/>
            <a:pathLst>
              <a:path extrusionOk="0" h="10160" w="9052560">
                <a:moveTo>
                  <a:pt x="1723148" y="0"/>
                </a:moveTo>
                <a:lnTo>
                  <a:pt x="0" y="0"/>
                </a:lnTo>
                <a:lnTo>
                  <a:pt x="0" y="10160"/>
                </a:lnTo>
                <a:lnTo>
                  <a:pt x="1653654" y="10160"/>
                </a:lnTo>
                <a:lnTo>
                  <a:pt x="1723148" y="0"/>
                </a:lnTo>
                <a:close/>
              </a:path>
              <a:path extrusionOk="0" h="10160" w="9052560">
                <a:moveTo>
                  <a:pt x="5439727" y="10160"/>
                </a:moveTo>
                <a:lnTo>
                  <a:pt x="5389219" y="0"/>
                </a:lnTo>
                <a:lnTo>
                  <a:pt x="3549993" y="0"/>
                </a:lnTo>
                <a:lnTo>
                  <a:pt x="3639693" y="10160"/>
                </a:lnTo>
                <a:lnTo>
                  <a:pt x="5439727" y="10160"/>
                </a:lnTo>
                <a:close/>
              </a:path>
              <a:path extrusionOk="0" h="10160" w="9052560">
                <a:moveTo>
                  <a:pt x="9052560" y="0"/>
                </a:moveTo>
                <a:lnTo>
                  <a:pt x="8287372" y="0"/>
                </a:lnTo>
                <a:lnTo>
                  <a:pt x="8251812" y="10160"/>
                </a:lnTo>
                <a:lnTo>
                  <a:pt x="9018003" y="10160"/>
                </a:lnTo>
                <a:lnTo>
                  <a:pt x="9052560" y="0"/>
                </a:lnTo>
                <a:close/>
              </a:path>
            </a:pathLst>
          </a:custGeom>
          <a:solidFill>
            <a:srgbClr val="00C2D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31"/>
          <p:cNvSpPr/>
          <p:nvPr/>
        </p:nvSpPr>
        <p:spPr>
          <a:xfrm>
            <a:off x="0" y="280987"/>
            <a:ext cx="9022715" cy="7620"/>
          </a:xfrm>
          <a:custGeom>
            <a:rect b="b" l="l" r="r" t="t"/>
            <a:pathLst>
              <a:path extrusionOk="0" h="10160" w="9022715">
                <a:moveTo>
                  <a:pt x="1662341" y="0"/>
                </a:moveTo>
                <a:lnTo>
                  <a:pt x="0" y="0"/>
                </a:lnTo>
                <a:lnTo>
                  <a:pt x="0" y="10160"/>
                </a:lnTo>
                <a:lnTo>
                  <a:pt x="1592834" y="10160"/>
                </a:lnTo>
                <a:lnTo>
                  <a:pt x="1662341" y="0"/>
                </a:lnTo>
                <a:close/>
              </a:path>
              <a:path extrusionOk="0" h="10160" w="9022715">
                <a:moveTo>
                  <a:pt x="5483923" y="10160"/>
                </a:moveTo>
                <a:lnTo>
                  <a:pt x="5433415" y="0"/>
                </a:lnTo>
                <a:lnTo>
                  <a:pt x="3628479" y="0"/>
                </a:lnTo>
                <a:lnTo>
                  <a:pt x="3718191" y="10160"/>
                </a:lnTo>
                <a:lnTo>
                  <a:pt x="5483923" y="10160"/>
                </a:lnTo>
                <a:close/>
              </a:path>
              <a:path extrusionOk="0" h="10160" w="9022715">
                <a:moveTo>
                  <a:pt x="9022334" y="0"/>
                </a:moveTo>
                <a:lnTo>
                  <a:pt x="8256257" y="0"/>
                </a:lnTo>
                <a:lnTo>
                  <a:pt x="8220710" y="10160"/>
                </a:lnTo>
                <a:lnTo>
                  <a:pt x="8987790" y="10160"/>
                </a:lnTo>
                <a:lnTo>
                  <a:pt x="9022334" y="0"/>
                </a:lnTo>
                <a:close/>
              </a:path>
            </a:pathLst>
          </a:custGeom>
          <a:solidFill>
            <a:srgbClr val="00C1D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31"/>
          <p:cNvSpPr/>
          <p:nvPr/>
        </p:nvSpPr>
        <p:spPr>
          <a:xfrm>
            <a:off x="0" y="288607"/>
            <a:ext cx="8987790" cy="6667"/>
          </a:xfrm>
          <a:custGeom>
            <a:rect b="b" l="l" r="r" t="t"/>
            <a:pathLst>
              <a:path extrusionOk="0" h="8889" w="8987790">
                <a:moveTo>
                  <a:pt x="1571117" y="0"/>
                </a:moveTo>
                <a:lnTo>
                  <a:pt x="0" y="0"/>
                </a:lnTo>
                <a:lnTo>
                  <a:pt x="0" y="6350"/>
                </a:lnTo>
                <a:lnTo>
                  <a:pt x="0" y="8890"/>
                </a:lnTo>
                <a:lnTo>
                  <a:pt x="1543977" y="8890"/>
                </a:lnTo>
                <a:lnTo>
                  <a:pt x="1543977" y="6350"/>
                </a:lnTo>
                <a:lnTo>
                  <a:pt x="1571117" y="6350"/>
                </a:lnTo>
                <a:lnTo>
                  <a:pt x="1571117" y="0"/>
                </a:lnTo>
                <a:close/>
              </a:path>
              <a:path extrusionOk="0" h="8889" w="8987790">
                <a:moveTo>
                  <a:pt x="5528119" y="8890"/>
                </a:moveTo>
                <a:lnTo>
                  <a:pt x="5483923" y="0"/>
                </a:lnTo>
                <a:lnTo>
                  <a:pt x="3718191" y="0"/>
                </a:lnTo>
                <a:lnTo>
                  <a:pt x="3796690" y="8890"/>
                </a:lnTo>
                <a:lnTo>
                  <a:pt x="5528119" y="8890"/>
                </a:lnTo>
                <a:close/>
              </a:path>
              <a:path extrusionOk="0" h="8889" w="8987790">
                <a:moveTo>
                  <a:pt x="8987790" y="0"/>
                </a:moveTo>
                <a:lnTo>
                  <a:pt x="8220697" y="0"/>
                </a:lnTo>
                <a:lnTo>
                  <a:pt x="8182965" y="8890"/>
                </a:lnTo>
                <a:lnTo>
                  <a:pt x="8957564" y="8890"/>
                </a:lnTo>
                <a:lnTo>
                  <a:pt x="8987790" y="0"/>
                </a:lnTo>
                <a:close/>
              </a:path>
            </a:pathLst>
          </a:custGeom>
          <a:solidFill>
            <a:srgbClr val="00C0D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31"/>
          <p:cNvSpPr/>
          <p:nvPr/>
        </p:nvSpPr>
        <p:spPr>
          <a:xfrm>
            <a:off x="0" y="295274"/>
            <a:ext cx="8957945" cy="6667"/>
          </a:xfrm>
          <a:custGeom>
            <a:rect b="b" l="l" r="r" t="t"/>
            <a:pathLst>
              <a:path extrusionOk="0" h="8889" w="8957945">
                <a:moveTo>
                  <a:pt x="1538554" y="0"/>
                </a:moveTo>
                <a:lnTo>
                  <a:pt x="0" y="0"/>
                </a:lnTo>
                <a:lnTo>
                  <a:pt x="0" y="8890"/>
                </a:lnTo>
                <a:lnTo>
                  <a:pt x="1500632" y="8890"/>
                </a:lnTo>
                <a:lnTo>
                  <a:pt x="1538554" y="0"/>
                </a:lnTo>
                <a:close/>
              </a:path>
              <a:path extrusionOk="0" h="8889" w="8957945">
                <a:moveTo>
                  <a:pt x="5572315" y="8890"/>
                </a:moveTo>
                <a:lnTo>
                  <a:pt x="5528119" y="0"/>
                </a:lnTo>
                <a:lnTo>
                  <a:pt x="3796690" y="0"/>
                </a:lnTo>
                <a:lnTo>
                  <a:pt x="3875176" y="8890"/>
                </a:lnTo>
                <a:lnTo>
                  <a:pt x="5572315" y="8890"/>
                </a:lnTo>
                <a:close/>
              </a:path>
              <a:path extrusionOk="0" h="8889" w="8957945">
                <a:moveTo>
                  <a:pt x="8957564" y="0"/>
                </a:moveTo>
                <a:lnTo>
                  <a:pt x="8182965" y="0"/>
                </a:lnTo>
                <a:lnTo>
                  <a:pt x="8145221" y="8890"/>
                </a:lnTo>
                <a:lnTo>
                  <a:pt x="8927338" y="8890"/>
                </a:lnTo>
                <a:lnTo>
                  <a:pt x="8957564" y="0"/>
                </a:lnTo>
                <a:close/>
              </a:path>
            </a:pathLst>
          </a:custGeom>
          <a:solidFill>
            <a:srgbClr val="00BFD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31"/>
          <p:cNvSpPr/>
          <p:nvPr/>
        </p:nvSpPr>
        <p:spPr>
          <a:xfrm>
            <a:off x="0" y="301942"/>
            <a:ext cx="8927465" cy="7619"/>
          </a:xfrm>
          <a:custGeom>
            <a:rect b="b" l="l" r="r" t="t"/>
            <a:pathLst>
              <a:path extrusionOk="0" h="10159" w="8927465">
                <a:moveTo>
                  <a:pt x="1500632" y="0"/>
                </a:moveTo>
                <a:lnTo>
                  <a:pt x="0" y="0"/>
                </a:lnTo>
                <a:lnTo>
                  <a:pt x="0" y="10160"/>
                </a:lnTo>
                <a:lnTo>
                  <a:pt x="1457299" y="10160"/>
                </a:lnTo>
                <a:lnTo>
                  <a:pt x="1500632" y="0"/>
                </a:lnTo>
                <a:close/>
              </a:path>
              <a:path extrusionOk="0" h="10159" w="8927465">
                <a:moveTo>
                  <a:pt x="5622823" y="10160"/>
                </a:moveTo>
                <a:lnTo>
                  <a:pt x="5572315" y="0"/>
                </a:lnTo>
                <a:lnTo>
                  <a:pt x="3875176" y="0"/>
                </a:lnTo>
                <a:lnTo>
                  <a:pt x="3964889" y="10160"/>
                </a:lnTo>
                <a:lnTo>
                  <a:pt x="5622823" y="10160"/>
                </a:lnTo>
                <a:close/>
              </a:path>
              <a:path extrusionOk="0" h="10159" w="8927465">
                <a:moveTo>
                  <a:pt x="8927338" y="0"/>
                </a:moveTo>
                <a:lnTo>
                  <a:pt x="8145221" y="0"/>
                </a:lnTo>
                <a:lnTo>
                  <a:pt x="8102079" y="10160"/>
                </a:lnTo>
                <a:lnTo>
                  <a:pt x="8892794" y="10160"/>
                </a:lnTo>
                <a:lnTo>
                  <a:pt x="8927338" y="0"/>
                </a:lnTo>
                <a:close/>
              </a:path>
            </a:pathLst>
          </a:custGeom>
          <a:solidFill>
            <a:srgbClr val="00BED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31"/>
          <p:cNvSpPr/>
          <p:nvPr/>
        </p:nvSpPr>
        <p:spPr>
          <a:xfrm>
            <a:off x="0" y="308609"/>
            <a:ext cx="8888730" cy="7619"/>
          </a:xfrm>
          <a:custGeom>
            <a:rect b="b" l="l" r="r" t="t"/>
            <a:pathLst>
              <a:path extrusionOk="0" h="10159" w="8888730">
                <a:moveTo>
                  <a:pt x="1462722" y="0"/>
                </a:moveTo>
                <a:lnTo>
                  <a:pt x="0" y="0"/>
                </a:lnTo>
                <a:lnTo>
                  <a:pt x="0" y="10160"/>
                </a:lnTo>
                <a:lnTo>
                  <a:pt x="1419377" y="10160"/>
                </a:lnTo>
                <a:lnTo>
                  <a:pt x="1462722" y="0"/>
                </a:lnTo>
                <a:close/>
              </a:path>
              <a:path extrusionOk="0" h="10159" w="8888730">
                <a:moveTo>
                  <a:pt x="5667019" y="10160"/>
                </a:moveTo>
                <a:lnTo>
                  <a:pt x="5616511" y="0"/>
                </a:lnTo>
                <a:lnTo>
                  <a:pt x="3953675" y="0"/>
                </a:lnTo>
                <a:lnTo>
                  <a:pt x="4043375" y="10160"/>
                </a:lnTo>
                <a:lnTo>
                  <a:pt x="5667019" y="10160"/>
                </a:lnTo>
                <a:close/>
              </a:path>
              <a:path extrusionOk="0" h="10159" w="8888730">
                <a:moveTo>
                  <a:pt x="8888476" y="0"/>
                </a:moveTo>
                <a:lnTo>
                  <a:pt x="8096694" y="0"/>
                </a:lnTo>
                <a:lnTo>
                  <a:pt x="8096694" y="5080"/>
                </a:lnTo>
                <a:lnTo>
                  <a:pt x="8075117" y="5080"/>
                </a:lnTo>
                <a:lnTo>
                  <a:pt x="8075117" y="10160"/>
                </a:lnTo>
                <a:lnTo>
                  <a:pt x="8869502" y="10160"/>
                </a:lnTo>
                <a:lnTo>
                  <a:pt x="8869502" y="5080"/>
                </a:lnTo>
                <a:lnTo>
                  <a:pt x="8888476" y="5080"/>
                </a:lnTo>
                <a:lnTo>
                  <a:pt x="8888476" y="0"/>
                </a:lnTo>
                <a:close/>
              </a:path>
            </a:pathLst>
          </a:custGeom>
          <a:solidFill>
            <a:srgbClr val="00BDD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31"/>
          <p:cNvSpPr/>
          <p:nvPr/>
        </p:nvSpPr>
        <p:spPr>
          <a:xfrm>
            <a:off x="0" y="315277"/>
            <a:ext cx="8864600" cy="7619"/>
          </a:xfrm>
          <a:custGeom>
            <a:rect b="b" l="l" r="r" t="t"/>
            <a:pathLst>
              <a:path extrusionOk="0" h="10159" w="8864600">
                <a:moveTo>
                  <a:pt x="1424800" y="0"/>
                </a:moveTo>
                <a:lnTo>
                  <a:pt x="0" y="0"/>
                </a:lnTo>
                <a:lnTo>
                  <a:pt x="0" y="10160"/>
                </a:lnTo>
                <a:lnTo>
                  <a:pt x="1381455" y="10160"/>
                </a:lnTo>
                <a:lnTo>
                  <a:pt x="1424800" y="0"/>
                </a:lnTo>
                <a:close/>
              </a:path>
              <a:path extrusionOk="0" h="10159" w="8864600">
                <a:moveTo>
                  <a:pt x="5711215" y="10160"/>
                </a:moveTo>
                <a:lnTo>
                  <a:pt x="5660707" y="0"/>
                </a:lnTo>
                <a:lnTo>
                  <a:pt x="4032173" y="0"/>
                </a:lnTo>
                <a:lnTo>
                  <a:pt x="4121874" y="10160"/>
                </a:lnTo>
                <a:lnTo>
                  <a:pt x="5711215" y="10160"/>
                </a:lnTo>
                <a:close/>
              </a:path>
              <a:path extrusionOk="0" h="10159" w="8864600">
                <a:moveTo>
                  <a:pt x="8864346" y="0"/>
                </a:moveTo>
                <a:lnTo>
                  <a:pt x="8069732" y="0"/>
                </a:lnTo>
                <a:lnTo>
                  <a:pt x="8026590" y="10160"/>
                </a:lnTo>
                <a:lnTo>
                  <a:pt x="8823046" y="10160"/>
                </a:lnTo>
                <a:lnTo>
                  <a:pt x="8864346" y="0"/>
                </a:lnTo>
                <a:close/>
              </a:path>
            </a:pathLst>
          </a:custGeom>
          <a:solidFill>
            <a:srgbClr val="00BCD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31"/>
          <p:cNvSpPr/>
          <p:nvPr/>
        </p:nvSpPr>
        <p:spPr>
          <a:xfrm>
            <a:off x="0" y="322897"/>
            <a:ext cx="8823325" cy="6668"/>
          </a:xfrm>
          <a:custGeom>
            <a:rect b="b" l="l" r="r" t="t"/>
            <a:pathLst>
              <a:path extrusionOk="0" h="8890" w="8823325">
                <a:moveTo>
                  <a:pt x="1381455" y="0"/>
                </a:moveTo>
                <a:lnTo>
                  <a:pt x="0" y="0"/>
                </a:lnTo>
                <a:lnTo>
                  <a:pt x="0" y="8890"/>
                </a:lnTo>
                <a:lnTo>
                  <a:pt x="1343533" y="8890"/>
                </a:lnTo>
                <a:lnTo>
                  <a:pt x="1381455" y="0"/>
                </a:lnTo>
                <a:close/>
              </a:path>
              <a:path extrusionOk="0" h="8890" w="8823325">
                <a:moveTo>
                  <a:pt x="5740006" y="1270"/>
                </a:moveTo>
                <a:lnTo>
                  <a:pt x="5714377" y="1270"/>
                </a:lnTo>
                <a:lnTo>
                  <a:pt x="5714377" y="0"/>
                </a:lnTo>
                <a:lnTo>
                  <a:pt x="4127487" y="0"/>
                </a:lnTo>
                <a:lnTo>
                  <a:pt x="4127487" y="1270"/>
                </a:lnTo>
                <a:lnTo>
                  <a:pt x="4166730" y="1270"/>
                </a:lnTo>
                <a:lnTo>
                  <a:pt x="4166730" y="8890"/>
                </a:lnTo>
                <a:lnTo>
                  <a:pt x="5740006" y="8890"/>
                </a:lnTo>
                <a:lnTo>
                  <a:pt x="5740006" y="1270"/>
                </a:lnTo>
                <a:close/>
              </a:path>
              <a:path extrusionOk="0" h="8890" w="8823325">
                <a:moveTo>
                  <a:pt x="8823046" y="0"/>
                </a:moveTo>
                <a:lnTo>
                  <a:pt x="8026590" y="0"/>
                </a:lnTo>
                <a:lnTo>
                  <a:pt x="7988846" y="8890"/>
                </a:lnTo>
                <a:lnTo>
                  <a:pt x="8786901" y="8890"/>
                </a:lnTo>
                <a:lnTo>
                  <a:pt x="8823046" y="0"/>
                </a:lnTo>
                <a:close/>
              </a:path>
            </a:pathLst>
          </a:custGeom>
          <a:solidFill>
            <a:srgbClr val="00BBD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31"/>
          <p:cNvSpPr/>
          <p:nvPr/>
        </p:nvSpPr>
        <p:spPr>
          <a:xfrm>
            <a:off x="0" y="329564"/>
            <a:ext cx="8787130" cy="7619"/>
          </a:xfrm>
          <a:custGeom>
            <a:rect b="b" l="l" r="r" t="t"/>
            <a:pathLst>
              <a:path extrusionOk="0" h="10159" w="8787130">
                <a:moveTo>
                  <a:pt x="1343533" y="0"/>
                </a:moveTo>
                <a:lnTo>
                  <a:pt x="0" y="0"/>
                </a:lnTo>
                <a:lnTo>
                  <a:pt x="0" y="10160"/>
                </a:lnTo>
                <a:lnTo>
                  <a:pt x="1300200" y="10160"/>
                </a:lnTo>
                <a:lnTo>
                  <a:pt x="1343533" y="0"/>
                </a:lnTo>
                <a:close/>
              </a:path>
              <a:path extrusionOk="0" h="10159" w="8787130">
                <a:moveTo>
                  <a:pt x="5822404" y="10160"/>
                </a:moveTo>
                <a:lnTo>
                  <a:pt x="5762472" y="0"/>
                </a:lnTo>
                <a:lnTo>
                  <a:pt x="4200372" y="0"/>
                </a:lnTo>
                <a:lnTo>
                  <a:pt x="4290072" y="10160"/>
                </a:lnTo>
                <a:lnTo>
                  <a:pt x="5822404" y="10160"/>
                </a:lnTo>
                <a:close/>
              </a:path>
              <a:path extrusionOk="0" h="10159" w="8787130">
                <a:moveTo>
                  <a:pt x="8786901" y="0"/>
                </a:moveTo>
                <a:lnTo>
                  <a:pt x="7988846" y="0"/>
                </a:lnTo>
                <a:lnTo>
                  <a:pt x="7945717" y="10160"/>
                </a:lnTo>
                <a:lnTo>
                  <a:pt x="8745601" y="10160"/>
                </a:lnTo>
                <a:lnTo>
                  <a:pt x="8786901" y="0"/>
                </a:lnTo>
                <a:close/>
              </a:path>
            </a:pathLst>
          </a:custGeom>
          <a:solidFill>
            <a:srgbClr val="00BAD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31"/>
          <p:cNvSpPr/>
          <p:nvPr/>
        </p:nvSpPr>
        <p:spPr>
          <a:xfrm>
            <a:off x="0" y="336232"/>
            <a:ext cx="8733155" cy="7619"/>
          </a:xfrm>
          <a:custGeom>
            <a:rect b="b" l="l" r="r" t="t"/>
            <a:pathLst>
              <a:path extrusionOk="0" h="10159" w="8733155">
                <a:moveTo>
                  <a:pt x="1305610" y="0"/>
                </a:moveTo>
                <a:lnTo>
                  <a:pt x="0" y="0"/>
                </a:lnTo>
                <a:lnTo>
                  <a:pt x="0" y="10160"/>
                </a:lnTo>
                <a:lnTo>
                  <a:pt x="1262278" y="10160"/>
                </a:lnTo>
                <a:lnTo>
                  <a:pt x="1305610" y="0"/>
                </a:lnTo>
                <a:close/>
              </a:path>
              <a:path extrusionOk="0" h="10159" w="8733155">
                <a:moveTo>
                  <a:pt x="5874842" y="10160"/>
                </a:moveTo>
                <a:lnTo>
                  <a:pt x="5814911" y="0"/>
                </a:lnTo>
                <a:lnTo>
                  <a:pt x="4278858" y="0"/>
                </a:lnTo>
                <a:lnTo>
                  <a:pt x="4368571" y="10160"/>
                </a:lnTo>
                <a:lnTo>
                  <a:pt x="5874842" y="10160"/>
                </a:lnTo>
                <a:close/>
              </a:path>
              <a:path extrusionOk="0" h="10159" w="8733155">
                <a:moveTo>
                  <a:pt x="8732698" y="0"/>
                </a:moveTo>
                <a:lnTo>
                  <a:pt x="7932229" y="0"/>
                </a:lnTo>
                <a:lnTo>
                  <a:pt x="7932229" y="8890"/>
                </a:lnTo>
                <a:lnTo>
                  <a:pt x="7910068" y="8890"/>
                </a:lnTo>
                <a:lnTo>
                  <a:pt x="7910068" y="10160"/>
                </a:lnTo>
                <a:lnTo>
                  <a:pt x="8712048" y="10160"/>
                </a:lnTo>
                <a:lnTo>
                  <a:pt x="8712048" y="8890"/>
                </a:lnTo>
                <a:lnTo>
                  <a:pt x="8732698" y="8890"/>
                </a:lnTo>
                <a:lnTo>
                  <a:pt x="8732698" y="0"/>
                </a:lnTo>
                <a:close/>
              </a:path>
            </a:pathLst>
          </a:custGeom>
          <a:solidFill>
            <a:srgbClr val="00B9D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31"/>
          <p:cNvSpPr/>
          <p:nvPr/>
        </p:nvSpPr>
        <p:spPr>
          <a:xfrm>
            <a:off x="0" y="342899"/>
            <a:ext cx="8714740" cy="7619"/>
          </a:xfrm>
          <a:custGeom>
            <a:rect b="b" l="l" r="r" t="t"/>
            <a:pathLst>
              <a:path extrusionOk="0" h="10159" w="8714740">
                <a:moveTo>
                  <a:pt x="1267688" y="0"/>
                </a:moveTo>
                <a:lnTo>
                  <a:pt x="0" y="0"/>
                </a:lnTo>
                <a:lnTo>
                  <a:pt x="0" y="10160"/>
                </a:lnTo>
                <a:lnTo>
                  <a:pt x="1224356" y="10160"/>
                </a:lnTo>
                <a:lnTo>
                  <a:pt x="1267688" y="0"/>
                </a:lnTo>
                <a:close/>
              </a:path>
              <a:path extrusionOk="0" h="10159" w="8714740">
                <a:moveTo>
                  <a:pt x="5927280" y="10160"/>
                </a:moveTo>
                <a:lnTo>
                  <a:pt x="5867349" y="0"/>
                </a:lnTo>
                <a:lnTo>
                  <a:pt x="4357357" y="0"/>
                </a:lnTo>
                <a:lnTo>
                  <a:pt x="4447070" y="10160"/>
                </a:lnTo>
                <a:lnTo>
                  <a:pt x="5927280" y="10160"/>
                </a:lnTo>
                <a:close/>
              </a:path>
              <a:path extrusionOk="0" h="10159" w="8714740">
                <a:moveTo>
                  <a:pt x="8714626" y="0"/>
                </a:moveTo>
                <a:lnTo>
                  <a:pt x="7913370" y="0"/>
                </a:lnTo>
                <a:lnTo>
                  <a:pt x="7860703" y="10160"/>
                </a:lnTo>
                <a:lnTo>
                  <a:pt x="8673325" y="10160"/>
                </a:lnTo>
                <a:lnTo>
                  <a:pt x="8714626" y="0"/>
                </a:lnTo>
                <a:close/>
              </a:path>
            </a:pathLst>
          </a:custGeom>
          <a:solidFill>
            <a:srgbClr val="00B8D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31"/>
          <p:cNvSpPr/>
          <p:nvPr/>
        </p:nvSpPr>
        <p:spPr>
          <a:xfrm>
            <a:off x="0" y="349567"/>
            <a:ext cx="8660765" cy="7619"/>
          </a:xfrm>
          <a:custGeom>
            <a:rect b="b" l="l" r="r" t="t"/>
            <a:pathLst>
              <a:path extrusionOk="0" h="10159" w="8660765">
                <a:moveTo>
                  <a:pt x="1216228" y="0"/>
                </a:moveTo>
                <a:lnTo>
                  <a:pt x="0" y="0"/>
                </a:lnTo>
                <a:lnTo>
                  <a:pt x="0" y="6350"/>
                </a:lnTo>
                <a:lnTo>
                  <a:pt x="0" y="10160"/>
                </a:lnTo>
                <a:lnTo>
                  <a:pt x="1196873" y="10160"/>
                </a:lnTo>
                <a:lnTo>
                  <a:pt x="1196873" y="6350"/>
                </a:lnTo>
                <a:lnTo>
                  <a:pt x="1216228" y="6350"/>
                </a:lnTo>
                <a:lnTo>
                  <a:pt x="1216228" y="0"/>
                </a:lnTo>
                <a:close/>
              </a:path>
              <a:path extrusionOk="0" h="10159" w="8660765">
                <a:moveTo>
                  <a:pt x="5979719" y="10160"/>
                </a:moveTo>
                <a:lnTo>
                  <a:pt x="5919787" y="0"/>
                </a:lnTo>
                <a:lnTo>
                  <a:pt x="4435856" y="0"/>
                </a:lnTo>
                <a:lnTo>
                  <a:pt x="4525556" y="10160"/>
                </a:lnTo>
                <a:lnTo>
                  <a:pt x="5979719" y="10160"/>
                </a:lnTo>
                <a:close/>
              </a:path>
              <a:path extrusionOk="0" h="10159" w="8660765">
                <a:moveTo>
                  <a:pt x="8660409" y="0"/>
                </a:moveTo>
                <a:lnTo>
                  <a:pt x="7844244" y="0"/>
                </a:lnTo>
                <a:lnTo>
                  <a:pt x="7844244" y="8890"/>
                </a:lnTo>
                <a:lnTo>
                  <a:pt x="7817904" y="8890"/>
                </a:lnTo>
                <a:lnTo>
                  <a:pt x="7817904" y="10160"/>
                </a:lnTo>
                <a:lnTo>
                  <a:pt x="8639365" y="10160"/>
                </a:lnTo>
                <a:lnTo>
                  <a:pt x="8639365" y="8890"/>
                </a:lnTo>
                <a:lnTo>
                  <a:pt x="8660409" y="8890"/>
                </a:lnTo>
                <a:lnTo>
                  <a:pt x="8660409" y="0"/>
                </a:lnTo>
                <a:close/>
              </a:path>
            </a:pathLst>
          </a:custGeom>
          <a:solidFill>
            <a:srgbClr val="00B7D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31"/>
          <p:cNvSpPr/>
          <p:nvPr/>
        </p:nvSpPr>
        <p:spPr>
          <a:xfrm>
            <a:off x="0" y="357187"/>
            <a:ext cx="8636635" cy="6668"/>
          </a:xfrm>
          <a:custGeom>
            <a:rect b="b" l="l" r="r" t="t"/>
            <a:pathLst>
              <a:path extrusionOk="0" h="8890" w="8636635">
                <a:moveTo>
                  <a:pt x="1191056" y="0"/>
                </a:moveTo>
                <a:lnTo>
                  <a:pt x="0" y="0"/>
                </a:lnTo>
                <a:lnTo>
                  <a:pt x="0" y="8890"/>
                </a:lnTo>
                <a:lnTo>
                  <a:pt x="1163942" y="8890"/>
                </a:lnTo>
                <a:lnTo>
                  <a:pt x="1191056" y="0"/>
                </a:lnTo>
                <a:close/>
              </a:path>
              <a:path extrusionOk="0" h="8890" w="8636635">
                <a:moveTo>
                  <a:pt x="6032144" y="8890"/>
                </a:moveTo>
                <a:lnTo>
                  <a:pt x="5979719" y="0"/>
                </a:lnTo>
                <a:lnTo>
                  <a:pt x="4525556" y="0"/>
                </a:lnTo>
                <a:lnTo>
                  <a:pt x="4604055" y="8890"/>
                </a:lnTo>
                <a:lnTo>
                  <a:pt x="6032144" y="8890"/>
                </a:lnTo>
                <a:close/>
              </a:path>
              <a:path extrusionOk="0" h="8890" w="8636635">
                <a:moveTo>
                  <a:pt x="8636381" y="0"/>
                </a:moveTo>
                <a:lnTo>
                  <a:pt x="7814615" y="0"/>
                </a:lnTo>
                <a:lnTo>
                  <a:pt x="7768526" y="8890"/>
                </a:lnTo>
                <a:lnTo>
                  <a:pt x="8594649" y="8890"/>
                </a:lnTo>
                <a:lnTo>
                  <a:pt x="8636381" y="0"/>
                </a:lnTo>
                <a:close/>
              </a:path>
            </a:pathLst>
          </a:custGeom>
          <a:solidFill>
            <a:srgbClr val="00B6D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31"/>
          <p:cNvSpPr/>
          <p:nvPr/>
        </p:nvSpPr>
        <p:spPr>
          <a:xfrm>
            <a:off x="0" y="363854"/>
            <a:ext cx="8594725" cy="7619"/>
          </a:xfrm>
          <a:custGeom>
            <a:rect b="b" l="l" r="r" t="t"/>
            <a:pathLst>
              <a:path extrusionOk="0" h="10159" w="8594725">
                <a:moveTo>
                  <a:pt x="1163955" y="0"/>
                </a:moveTo>
                <a:lnTo>
                  <a:pt x="0" y="0"/>
                </a:lnTo>
                <a:lnTo>
                  <a:pt x="0" y="10160"/>
                </a:lnTo>
                <a:lnTo>
                  <a:pt x="1132954" y="10160"/>
                </a:lnTo>
                <a:lnTo>
                  <a:pt x="1163955" y="0"/>
                </a:lnTo>
                <a:close/>
              </a:path>
              <a:path extrusionOk="0" h="10159" w="8594725">
                <a:moveTo>
                  <a:pt x="6092075" y="10160"/>
                </a:moveTo>
                <a:lnTo>
                  <a:pt x="6032144" y="0"/>
                </a:lnTo>
                <a:lnTo>
                  <a:pt x="4604055" y="0"/>
                </a:lnTo>
                <a:lnTo>
                  <a:pt x="4693767" y="10160"/>
                </a:lnTo>
                <a:lnTo>
                  <a:pt x="6092075" y="10160"/>
                </a:lnTo>
                <a:close/>
              </a:path>
              <a:path extrusionOk="0" h="10159" w="8594725">
                <a:moveTo>
                  <a:pt x="8594649" y="0"/>
                </a:moveTo>
                <a:lnTo>
                  <a:pt x="7768526" y="0"/>
                </a:lnTo>
                <a:lnTo>
                  <a:pt x="7715859" y="10160"/>
                </a:lnTo>
                <a:lnTo>
                  <a:pt x="8546960" y="10160"/>
                </a:lnTo>
                <a:lnTo>
                  <a:pt x="8594649" y="0"/>
                </a:lnTo>
                <a:close/>
              </a:path>
            </a:pathLst>
          </a:custGeom>
          <a:solidFill>
            <a:srgbClr val="00B5D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31"/>
          <p:cNvSpPr/>
          <p:nvPr/>
        </p:nvSpPr>
        <p:spPr>
          <a:xfrm>
            <a:off x="0" y="370522"/>
            <a:ext cx="8553450" cy="7619"/>
          </a:xfrm>
          <a:custGeom>
            <a:rect b="b" l="l" r="r" t="t"/>
            <a:pathLst>
              <a:path extrusionOk="0" h="10159" w="8553450">
                <a:moveTo>
                  <a:pt x="1136840" y="0"/>
                </a:moveTo>
                <a:lnTo>
                  <a:pt x="0" y="0"/>
                </a:lnTo>
                <a:lnTo>
                  <a:pt x="0" y="10160"/>
                </a:lnTo>
                <a:lnTo>
                  <a:pt x="1105839" y="10160"/>
                </a:lnTo>
                <a:lnTo>
                  <a:pt x="1136840" y="0"/>
                </a:lnTo>
                <a:close/>
              </a:path>
              <a:path extrusionOk="0" h="10159" w="8553450">
                <a:moveTo>
                  <a:pt x="6144514" y="10160"/>
                </a:moveTo>
                <a:lnTo>
                  <a:pt x="6084582" y="0"/>
                </a:lnTo>
                <a:lnTo>
                  <a:pt x="4682553" y="0"/>
                </a:lnTo>
                <a:lnTo>
                  <a:pt x="4772253" y="10160"/>
                </a:lnTo>
                <a:lnTo>
                  <a:pt x="6144514" y="10160"/>
                </a:lnTo>
                <a:close/>
              </a:path>
              <a:path extrusionOk="0" h="10159" w="8553450">
                <a:moveTo>
                  <a:pt x="8552929" y="0"/>
                </a:moveTo>
                <a:lnTo>
                  <a:pt x="7722451" y="0"/>
                </a:lnTo>
                <a:lnTo>
                  <a:pt x="7669784" y="10160"/>
                </a:lnTo>
                <a:lnTo>
                  <a:pt x="8505241" y="10160"/>
                </a:lnTo>
                <a:lnTo>
                  <a:pt x="8552929" y="0"/>
                </a:lnTo>
                <a:close/>
              </a:path>
            </a:pathLst>
          </a:custGeom>
          <a:solidFill>
            <a:srgbClr val="00B4D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31"/>
          <p:cNvSpPr/>
          <p:nvPr/>
        </p:nvSpPr>
        <p:spPr>
          <a:xfrm>
            <a:off x="0" y="377189"/>
            <a:ext cx="8511540" cy="7619"/>
          </a:xfrm>
          <a:custGeom>
            <a:rect b="b" l="l" r="r" t="t"/>
            <a:pathLst>
              <a:path extrusionOk="0" h="10159" w="8511540">
                <a:moveTo>
                  <a:pt x="1109713" y="0"/>
                </a:moveTo>
                <a:lnTo>
                  <a:pt x="0" y="0"/>
                </a:lnTo>
                <a:lnTo>
                  <a:pt x="0" y="10160"/>
                </a:lnTo>
                <a:lnTo>
                  <a:pt x="1078725" y="10160"/>
                </a:lnTo>
                <a:lnTo>
                  <a:pt x="1109713" y="0"/>
                </a:lnTo>
                <a:close/>
              </a:path>
              <a:path extrusionOk="0" h="10159" w="8511540">
                <a:moveTo>
                  <a:pt x="6186030" y="3810"/>
                </a:moveTo>
                <a:lnTo>
                  <a:pt x="6148260" y="3810"/>
                </a:lnTo>
                <a:lnTo>
                  <a:pt x="6148260" y="0"/>
                </a:lnTo>
                <a:lnTo>
                  <a:pt x="4777867" y="0"/>
                </a:lnTo>
                <a:lnTo>
                  <a:pt x="4777867" y="3810"/>
                </a:lnTo>
                <a:lnTo>
                  <a:pt x="4822710" y="3810"/>
                </a:lnTo>
                <a:lnTo>
                  <a:pt x="4822710" y="10160"/>
                </a:lnTo>
                <a:lnTo>
                  <a:pt x="6186030" y="10160"/>
                </a:lnTo>
                <a:lnTo>
                  <a:pt x="6186030" y="3810"/>
                </a:lnTo>
                <a:close/>
              </a:path>
              <a:path extrusionOk="0" h="10159" w="8511540">
                <a:moveTo>
                  <a:pt x="8511197" y="0"/>
                </a:moveTo>
                <a:lnTo>
                  <a:pt x="7676362" y="0"/>
                </a:lnTo>
                <a:lnTo>
                  <a:pt x="7623696" y="10160"/>
                </a:lnTo>
                <a:lnTo>
                  <a:pt x="8463509" y="10160"/>
                </a:lnTo>
                <a:lnTo>
                  <a:pt x="8511197" y="0"/>
                </a:lnTo>
                <a:close/>
              </a:path>
            </a:pathLst>
          </a:custGeom>
          <a:solidFill>
            <a:srgbClr val="00B3D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31"/>
          <p:cNvSpPr/>
          <p:nvPr/>
        </p:nvSpPr>
        <p:spPr>
          <a:xfrm>
            <a:off x="0" y="384809"/>
            <a:ext cx="8448675" cy="6668"/>
          </a:xfrm>
          <a:custGeom>
            <a:rect b="b" l="l" r="r" t="t"/>
            <a:pathLst>
              <a:path extrusionOk="0" h="8890" w="8448675">
                <a:moveTo>
                  <a:pt x="1078738" y="0"/>
                </a:moveTo>
                <a:lnTo>
                  <a:pt x="0" y="0"/>
                </a:lnTo>
                <a:lnTo>
                  <a:pt x="0" y="8890"/>
                </a:lnTo>
                <a:lnTo>
                  <a:pt x="1051610" y="8890"/>
                </a:lnTo>
                <a:lnTo>
                  <a:pt x="1078738" y="0"/>
                </a:lnTo>
                <a:close/>
              </a:path>
              <a:path extrusionOk="0" h="8890" w="8448675">
                <a:moveTo>
                  <a:pt x="6286881" y="8890"/>
                </a:moveTo>
                <a:lnTo>
                  <a:pt x="6212573" y="0"/>
                </a:lnTo>
                <a:lnTo>
                  <a:pt x="4850752" y="0"/>
                </a:lnTo>
                <a:lnTo>
                  <a:pt x="4929238" y="8890"/>
                </a:lnTo>
                <a:lnTo>
                  <a:pt x="6286881" y="8890"/>
                </a:lnTo>
                <a:close/>
              </a:path>
              <a:path extrusionOk="0" h="8890" w="8448675">
                <a:moveTo>
                  <a:pt x="8448599" y="0"/>
                </a:moveTo>
                <a:lnTo>
                  <a:pt x="7607236" y="0"/>
                </a:lnTo>
                <a:lnTo>
                  <a:pt x="7607236" y="6350"/>
                </a:lnTo>
                <a:lnTo>
                  <a:pt x="7580173" y="6350"/>
                </a:lnTo>
                <a:lnTo>
                  <a:pt x="7580173" y="8890"/>
                </a:lnTo>
                <a:lnTo>
                  <a:pt x="8427745" y="8890"/>
                </a:lnTo>
                <a:lnTo>
                  <a:pt x="8427745" y="6350"/>
                </a:lnTo>
                <a:lnTo>
                  <a:pt x="8448599" y="6350"/>
                </a:lnTo>
                <a:lnTo>
                  <a:pt x="8448599" y="0"/>
                </a:lnTo>
                <a:close/>
              </a:path>
            </a:pathLst>
          </a:custGeom>
          <a:solidFill>
            <a:srgbClr val="00B2D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31"/>
          <p:cNvSpPr/>
          <p:nvPr/>
        </p:nvSpPr>
        <p:spPr>
          <a:xfrm>
            <a:off x="0" y="391477"/>
            <a:ext cx="8422005" cy="6668"/>
          </a:xfrm>
          <a:custGeom>
            <a:rect b="b" l="l" r="r" t="t"/>
            <a:pathLst>
              <a:path extrusionOk="0" h="8890" w="8422005">
                <a:moveTo>
                  <a:pt x="1051610" y="0"/>
                </a:moveTo>
                <a:lnTo>
                  <a:pt x="0" y="0"/>
                </a:lnTo>
                <a:lnTo>
                  <a:pt x="0" y="8890"/>
                </a:lnTo>
                <a:lnTo>
                  <a:pt x="1024496" y="8890"/>
                </a:lnTo>
                <a:lnTo>
                  <a:pt x="1051610" y="0"/>
                </a:lnTo>
                <a:close/>
              </a:path>
              <a:path extrusionOk="0" h="8890" w="8422005">
                <a:moveTo>
                  <a:pt x="6361201" y="8890"/>
                </a:moveTo>
                <a:lnTo>
                  <a:pt x="6286881" y="0"/>
                </a:lnTo>
                <a:lnTo>
                  <a:pt x="4929238" y="0"/>
                </a:lnTo>
                <a:lnTo>
                  <a:pt x="5007737" y="8890"/>
                </a:lnTo>
                <a:lnTo>
                  <a:pt x="6361201" y="8890"/>
                </a:lnTo>
                <a:close/>
              </a:path>
              <a:path extrusionOk="0" h="8890" w="8422005">
                <a:moveTo>
                  <a:pt x="8421776" y="0"/>
                </a:moveTo>
                <a:lnTo>
                  <a:pt x="7569568" y="0"/>
                </a:lnTo>
                <a:lnTo>
                  <a:pt x="7495286" y="8890"/>
                </a:lnTo>
                <a:lnTo>
                  <a:pt x="8380044" y="8890"/>
                </a:lnTo>
                <a:lnTo>
                  <a:pt x="8421776" y="0"/>
                </a:lnTo>
                <a:close/>
              </a:path>
            </a:pathLst>
          </a:custGeom>
          <a:solidFill>
            <a:srgbClr val="00B1D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31"/>
          <p:cNvSpPr/>
          <p:nvPr/>
        </p:nvSpPr>
        <p:spPr>
          <a:xfrm>
            <a:off x="0" y="398144"/>
            <a:ext cx="8365490" cy="7619"/>
          </a:xfrm>
          <a:custGeom>
            <a:rect b="b" l="l" r="r" t="t"/>
            <a:pathLst>
              <a:path extrusionOk="0" h="10159" w="8365490">
                <a:moveTo>
                  <a:pt x="1024496" y="0"/>
                </a:moveTo>
                <a:lnTo>
                  <a:pt x="0" y="0"/>
                </a:lnTo>
                <a:lnTo>
                  <a:pt x="0" y="10160"/>
                </a:lnTo>
                <a:lnTo>
                  <a:pt x="993508" y="10160"/>
                </a:lnTo>
                <a:lnTo>
                  <a:pt x="1024496" y="0"/>
                </a:lnTo>
                <a:close/>
              </a:path>
              <a:path extrusionOk="0" h="10159" w="8365490">
                <a:moveTo>
                  <a:pt x="6446126" y="10160"/>
                </a:moveTo>
                <a:lnTo>
                  <a:pt x="6361201" y="0"/>
                </a:lnTo>
                <a:lnTo>
                  <a:pt x="5007737" y="0"/>
                </a:lnTo>
                <a:lnTo>
                  <a:pt x="5097450" y="10160"/>
                </a:lnTo>
                <a:lnTo>
                  <a:pt x="6446126" y="10160"/>
                </a:lnTo>
                <a:close/>
              </a:path>
              <a:path extrusionOk="0" h="10159" w="8365490">
                <a:moveTo>
                  <a:pt x="8365147" y="0"/>
                </a:moveTo>
                <a:lnTo>
                  <a:pt x="7468756" y="0"/>
                </a:lnTo>
                <a:lnTo>
                  <a:pt x="7468756" y="6350"/>
                </a:lnTo>
                <a:lnTo>
                  <a:pt x="7426325" y="6350"/>
                </a:lnTo>
                <a:lnTo>
                  <a:pt x="7426325" y="10160"/>
                </a:lnTo>
                <a:lnTo>
                  <a:pt x="8339264" y="10160"/>
                </a:lnTo>
                <a:lnTo>
                  <a:pt x="8339264" y="6350"/>
                </a:lnTo>
                <a:lnTo>
                  <a:pt x="8365147" y="6350"/>
                </a:lnTo>
                <a:lnTo>
                  <a:pt x="8365147" y="0"/>
                </a:lnTo>
                <a:close/>
              </a:path>
            </a:pathLst>
          </a:custGeom>
          <a:solidFill>
            <a:srgbClr val="00B0D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31"/>
          <p:cNvSpPr/>
          <p:nvPr/>
        </p:nvSpPr>
        <p:spPr>
          <a:xfrm>
            <a:off x="0" y="404812"/>
            <a:ext cx="8335645" cy="7619"/>
          </a:xfrm>
          <a:custGeom>
            <a:rect b="b" l="l" r="r" t="t"/>
            <a:pathLst>
              <a:path extrusionOk="0" h="10159" w="8335645">
                <a:moveTo>
                  <a:pt x="997381" y="0"/>
                </a:moveTo>
                <a:lnTo>
                  <a:pt x="0" y="0"/>
                </a:lnTo>
                <a:lnTo>
                  <a:pt x="0" y="10160"/>
                </a:lnTo>
                <a:lnTo>
                  <a:pt x="966393" y="10160"/>
                </a:lnTo>
                <a:lnTo>
                  <a:pt x="997381" y="0"/>
                </a:lnTo>
                <a:close/>
              </a:path>
              <a:path extrusionOk="0" h="10159" w="8335645">
                <a:moveTo>
                  <a:pt x="6520434" y="10160"/>
                </a:moveTo>
                <a:lnTo>
                  <a:pt x="6435509" y="0"/>
                </a:lnTo>
                <a:lnTo>
                  <a:pt x="5086235" y="0"/>
                </a:lnTo>
                <a:lnTo>
                  <a:pt x="5175936" y="10160"/>
                </a:lnTo>
                <a:lnTo>
                  <a:pt x="6520434" y="10160"/>
                </a:lnTo>
                <a:close/>
              </a:path>
              <a:path extrusionOk="0" h="10159" w="8335645">
                <a:moveTo>
                  <a:pt x="8335607" y="0"/>
                </a:moveTo>
                <a:lnTo>
                  <a:pt x="7421016" y="0"/>
                </a:lnTo>
                <a:lnTo>
                  <a:pt x="7336129" y="10160"/>
                </a:lnTo>
                <a:lnTo>
                  <a:pt x="8277085" y="10160"/>
                </a:lnTo>
                <a:lnTo>
                  <a:pt x="8335607" y="0"/>
                </a:lnTo>
                <a:close/>
              </a:path>
            </a:pathLst>
          </a:custGeom>
          <a:solidFill>
            <a:srgbClr val="00AFD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31"/>
          <p:cNvSpPr/>
          <p:nvPr/>
        </p:nvSpPr>
        <p:spPr>
          <a:xfrm>
            <a:off x="0" y="411479"/>
            <a:ext cx="8284845" cy="7619"/>
          </a:xfrm>
          <a:custGeom>
            <a:rect b="b" l="l" r="r" t="t"/>
            <a:pathLst>
              <a:path extrusionOk="0" h="10159" w="8284845">
                <a:moveTo>
                  <a:pt x="970267" y="0"/>
                </a:moveTo>
                <a:lnTo>
                  <a:pt x="0" y="0"/>
                </a:lnTo>
                <a:lnTo>
                  <a:pt x="0" y="10160"/>
                </a:lnTo>
                <a:lnTo>
                  <a:pt x="939279" y="10160"/>
                </a:lnTo>
                <a:lnTo>
                  <a:pt x="970267" y="0"/>
                </a:lnTo>
                <a:close/>
              </a:path>
              <a:path extrusionOk="0" h="10159" w="8284845">
                <a:moveTo>
                  <a:pt x="6597561" y="7620"/>
                </a:moveTo>
                <a:lnTo>
                  <a:pt x="6541668" y="7620"/>
                </a:lnTo>
                <a:lnTo>
                  <a:pt x="6541668" y="0"/>
                </a:lnTo>
                <a:lnTo>
                  <a:pt x="5198364" y="0"/>
                </a:lnTo>
                <a:lnTo>
                  <a:pt x="5198364" y="7620"/>
                </a:lnTo>
                <a:lnTo>
                  <a:pt x="5243220" y="7620"/>
                </a:lnTo>
                <a:lnTo>
                  <a:pt x="5243220" y="10160"/>
                </a:lnTo>
                <a:lnTo>
                  <a:pt x="6597561" y="10160"/>
                </a:lnTo>
                <a:lnTo>
                  <a:pt x="6597561" y="7620"/>
                </a:lnTo>
                <a:close/>
              </a:path>
              <a:path extrusionOk="0" h="10159" w="8284845">
                <a:moveTo>
                  <a:pt x="8284400" y="0"/>
                </a:moveTo>
                <a:lnTo>
                  <a:pt x="7346734" y="0"/>
                </a:lnTo>
                <a:lnTo>
                  <a:pt x="7261860" y="10160"/>
                </a:lnTo>
                <a:lnTo>
                  <a:pt x="8225866" y="10160"/>
                </a:lnTo>
                <a:lnTo>
                  <a:pt x="8284400" y="0"/>
                </a:lnTo>
                <a:close/>
              </a:path>
            </a:pathLst>
          </a:custGeom>
          <a:solidFill>
            <a:srgbClr val="00AED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31"/>
          <p:cNvSpPr/>
          <p:nvPr/>
        </p:nvSpPr>
        <p:spPr>
          <a:xfrm>
            <a:off x="0" y="419099"/>
            <a:ext cx="8226425" cy="6668"/>
          </a:xfrm>
          <a:custGeom>
            <a:rect b="b" l="l" r="r" t="t"/>
            <a:pathLst>
              <a:path extrusionOk="0" h="8890" w="8226425">
                <a:moveTo>
                  <a:pt x="939279" y="0"/>
                </a:moveTo>
                <a:lnTo>
                  <a:pt x="0" y="0"/>
                </a:lnTo>
                <a:lnTo>
                  <a:pt x="0" y="8890"/>
                </a:lnTo>
                <a:lnTo>
                  <a:pt x="912164" y="8890"/>
                </a:lnTo>
                <a:lnTo>
                  <a:pt x="939279" y="0"/>
                </a:lnTo>
                <a:close/>
              </a:path>
              <a:path extrusionOk="0" h="8890" w="8226425">
                <a:moveTo>
                  <a:pt x="6789915" y="8890"/>
                </a:moveTo>
                <a:lnTo>
                  <a:pt x="6621602" y="0"/>
                </a:lnTo>
                <a:lnTo>
                  <a:pt x="5254434" y="0"/>
                </a:lnTo>
                <a:lnTo>
                  <a:pt x="5332933" y="8890"/>
                </a:lnTo>
                <a:lnTo>
                  <a:pt x="6789915" y="8890"/>
                </a:lnTo>
                <a:close/>
              </a:path>
              <a:path extrusionOk="0" h="8890" w="8226425">
                <a:moveTo>
                  <a:pt x="8225866" y="0"/>
                </a:moveTo>
                <a:lnTo>
                  <a:pt x="7261860" y="0"/>
                </a:lnTo>
                <a:lnTo>
                  <a:pt x="7085419" y="8890"/>
                </a:lnTo>
                <a:lnTo>
                  <a:pt x="8174647" y="8890"/>
                </a:lnTo>
                <a:lnTo>
                  <a:pt x="8225866" y="0"/>
                </a:lnTo>
                <a:close/>
              </a:path>
            </a:pathLst>
          </a:custGeom>
          <a:solidFill>
            <a:srgbClr val="00ADD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31"/>
          <p:cNvSpPr/>
          <p:nvPr/>
        </p:nvSpPr>
        <p:spPr>
          <a:xfrm>
            <a:off x="0" y="425767"/>
            <a:ext cx="8174990" cy="6668"/>
          </a:xfrm>
          <a:custGeom>
            <a:rect b="b" l="l" r="r" t="t"/>
            <a:pathLst>
              <a:path extrusionOk="0" h="8890" w="8174990">
                <a:moveTo>
                  <a:pt x="912177" y="0"/>
                </a:moveTo>
                <a:lnTo>
                  <a:pt x="0" y="0"/>
                </a:lnTo>
                <a:lnTo>
                  <a:pt x="0" y="8889"/>
                </a:lnTo>
                <a:lnTo>
                  <a:pt x="886546" y="8889"/>
                </a:lnTo>
                <a:lnTo>
                  <a:pt x="892810" y="6350"/>
                </a:lnTo>
                <a:lnTo>
                  <a:pt x="912177" y="0"/>
                </a:lnTo>
                <a:close/>
              </a:path>
              <a:path extrusionOk="0" h="8890" w="8174990">
                <a:moveTo>
                  <a:pt x="6789927" y="0"/>
                </a:moveTo>
                <a:lnTo>
                  <a:pt x="5332934" y="0"/>
                </a:lnTo>
                <a:lnTo>
                  <a:pt x="5411429" y="8889"/>
                </a:lnTo>
                <a:lnTo>
                  <a:pt x="8123444" y="8889"/>
                </a:lnTo>
                <a:lnTo>
                  <a:pt x="8130760" y="7620"/>
                </a:lnTo>
                <a:lnTo>
                  <a:pt x="6934200" y="7620"/>
                </a:lnTo>
                <a:lnTo>
                  <a:pt x="6789927" y="0"/>
                </a:lnTo>
                <a:close/>
              </a:path>
              <a:path extrusionOk="0" h="8890" w="8174990">
                <a:moveTo>
                  <a:pt x="8174658" y="0"/>
                </a:moveTo>
                <a:lnTo>
                  <a:pt x="7085427" y="0"/>
                </a:lnTo>
                <a:lnTo>
                  <a:pt x="6934200" y="7620"/>
                </a:lnTo>
                <a:lnTo>
                  <a:pt x="8130760" y="7620"/>
                </a:lnTo>
                <a:lnTo>
                  <a:pt x="8174658" y="0"/>
                </a:lnTo>
                <a:close/>
              </a:path>
            </a:pathLst>
          </a:custGeom>
          <a:solidFill>
            <a:srgbClr val="00ACD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31"/>
          <p:cNvSpPr/>
          <p:nvPr/>
        </p:nvSpPr>
        <p:spPr>
          <a:xfrm>
            <a:off x="0" y="432434"/>
            <a:ext cx="8123555" cy="7619"/>
          </a:xfrm>
          <a:custGeom>
            <a:rect b="b" l="l" r="r" t="t"/>
            <a:pathLst>
              <a:path extrusionOk="0" h="10159" w="8123555">
                <a:moveTo>
                  <a:pt x="886536" y="0"/>
                </a:moveTo>
                <a:lnTo>
                  <a:pt x="0" y="0"/>
                </a:lnTo>
                <a:lnTo>
                  <a:pt x="0" y="10160"/>
                </a:lnTo>
                <a:lnTo>
                  <a:pt x="861491" y="10160"/>
                </a:lnTo>
                <a:lnTo>
                  <a:pt x="886536" y="0"/>
                </a:lnTo>
                <a:close/>
              </a:path>
              <a:path extrusionOk="0" h="10159" w="8123555">
                <a:moveTo>
                  <a:pt x="8123441" y="0"/>
                </a:moveTo>
                <a:lnTo>
                  <a:pt x="5411419" y="0"/>
                </a:lnTo>
                <a:lnTo>
                  <a:pt x="5501132" y="10160"/>
                </a:lnTo>
                <a:lnTo>
                  <a:pt x="8064906" y="10160"/>
                </a:lnTo>
                <a:lnTo>
                  <a:pt x="8123441" y="0"/>
                </a:lnTo>
                <a:close/>
              </a:path>
            </a:pathLst>
          </a:custGeom>
          <a:solidFill>
            <a:srgbClr val="00ABC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31"/>
          <p:cNvSpPr/>
          <p:nvPr/>
        </p:nvSpPr>
        <p:spPr>
          <a:xfrm>
            <a:off x="0" y="439102"/>
            <a:ext cx="8072755" cy="7619"/>
          </a:xfrm>
          <a:custGeom>
            <a:rect b="b" l="l" r="r" t="t"/>
            <a:pathLst>
              <a:path extrusionOk="0" h="10159" w="8072755">
                <a:moveTo>
                  <a:pt x="864616" y="0"/>
                </a:moveTo>
                <a:lnTo>
                  <a:pt x="0" y="0"/>
                </a:lnTo>
                <a:lnTo>
                  <a:pt x="0" y="10160"/>
                </a:lnTo>
                <a:lnTo>
                  <a:pt x="839558" y="10160"/>
                </a:lnTo>
                <a:lnTo>
                  <a:pt x="864616" y="0"/>
                </a:lnTo>
                <a:close/>
              </a:path>
              <a:path extrusionOk="0" h="10159" w="8072755">
                <a:moveTo>
                  <a:pt x="8072221" y="0"/>
                </a:moveTo>
                <a:lnTo>
                  <a:pt x="5489918" y="0"/>
                </a:lnTo>
                <a:lnTo>
                  <a:pt x="5579630" y="10160"/>
                </a:lnTo>
                <a:lnTo>
                  <a:pt x="8013700" y="10160"/>
                </a:lnTo>
                <a:lnTo>
                  <a:pt x="8072221" y="0"/>
                </a:lnTo>
                <a:close/>
              </a:path>
            </a:pathLst>
          </a:custGeom>
          <a:solidFill>
            <a:srgbClr val="00AAC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31"/>
          <p:cNvSpPr/>
          <p:nvPr/>
        </p:nvSpPr>
        <p:spPr>
          <a:xfrm>
            <a:off x="0" y="445769"/>
            <a:ext cx="8017509" cy="7619"/>
          </a:xfrm>
          <a:custGeom>
            <a:rect b="b" l="l" r="r" t="t"/>
            <a:pathLst>
              <a:path extrusionOk="0" h="10159" w="8017509">
                <a:moveTo>
                  <a:pt x="842695" y="0"/>
                </a:moveTo>
                <a:lnTo>
                  <a:pt x="0" y="0"/>
                </a:lnTo>
                <a:lnTo>
                  <a:pt x="0" y="10160"/>
                </a:lnTo>
                <a:lnTo>
                  <a:pt x="817638" y="10160"/>
                </a:lnTo>
                <a:lnTo>
                  <a:pt x="842695" y="0"/>
                </a:lnTo>
                <a:close/>
              </a:path>
              <a:path extrusionOk="0" h="10159" w="8017509">
                <a:moveTo>
                  <a:pt x="8017357" y="0"/>
                </a:moveTo>
                <a:lnTo>
                  <a:pt x="5574017" y="0"/>
                </a:lnTo>
                <a:lnTo>
                  <a:pt x="5574017" y="1270"/>
                </a:lnTo>
                <a:lnTo>
                  <a:pt x="5618873" y="1270"/>
                </a:lnTo>
                <a:lnTo>
                  <a:pt x="5618873" y="10160"/>
                </a:lnTo>
                <a:lnTo>
                  <a:pt x="7979181" y="10160"/>
                </a:lnTo>
                <a:lnTo>
                  <a:pt x="7979181" y="1270"/>
                </a:lnTo>
                <a:lnTo>
                  <a:pt x="8017357" y="1270"/>
                </a:lnTo>
                <a:lnTo>
                  <a:pt x="8017357" y="0"/>
                </a:lnTo>
                <a:close/>
              </a:path>
            </a:pathLst>
          </a:custGeom>
          <a:solidFill>
            <a:srgbClr val="00A9C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31"/>
          <p:cNvSpPr/>
          <p:nvPr/>
        </p:nvSpPr>
        <p:spPr>
          <a:xfrm>
            <a:off x="0" y="453389"/>
            <a:ext cx="7945120" cy="6668"/>
          </a:xfrm>
          <a:custGeom>
            <a:rect b="b" l="l" r="r" t="t"/>
            <a:pathLst>
              <a:path extrusionOk="0" h="8890" w="7945120">
                <a:moveTo>
                  <a:pt x="817638" y="0"/>
                </a:moveTo>
                <a:lnTo>
                  <a:pt x="0" y="0"/>
                </a:lnTo>
                <a:lnTo>
                  <a:pt x="0" y="8890"/>
                </a:lnTo>
                <a:lnTo>
                  <a:pt x="795718" y="8890"/>
                </a:lnTo>
                <a:lnTo>
                  <a:pt x="817638" y="0"/>
                </a:lnTo>
                <a:close/>
              </a:path>
              <a:path extrusionOk="0" h="8890" w="7945120">
                <a:moveTo>
                  <a:pt x="7944675" y="0"/>
                </a:moveTo>
                <a:lnTo>
                  <a:pt x="5658116" y="0"/>
                </a:lnTo>
                <a:lnTo>
                  <a:pt x="5736615" y="8890"/>
                </a:lnTo>
                <a:lnTo>
                  <a:pt x="7875664" y="8890"/>
                </a:lnTo>
                <a:lnTo>
                  <a:pt x="7944675" y="0"/>
                </a:lnTo>
                <a:close/>
              </a:path>
            </a:pathLst>
          </a:custGeom>
          <a:solidFill>
            <a:srgbClr val="00A8C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31"/>
          <p:cNvSpPr/>
          <p:nvPr/>
        </p:nvSpPr>
        <p:spPr>
          <a:xfrm>
            <a:off x="0" y="460057"/>
            <a:ext cx="7846695" cy="7619"/>
          </a:xfrm>
          <a:custGeom>
            <a:rect b="b" l="l" r="r" t="t"/>
            <a:pathLst>
              <a:path extrusionOk="0" h="10159" w="7846695">
                <a:moveTo>
                  <a:pt x="795718" y="0"/>
                </a:moveTo>
                <a:lnTo>
                  <a:pt x="0" y="0"/>
                </a:lnTo>
                <a:lnTo>
                  <a:pt x="0" y="10160"/>
                </a:lnTo>
                <a:lnTo>
                  <a:pt x="770661" y="10160"/>
                </a:lnTo>
                <a:lnTo>
                  <a:pt x="795718" y="0"/>
                </a:lnTo>
                <a:close/>
              </a:path>
              <a:path extrusionOk="0" h="10159" w="7846695">
                <a:moveTo>
                  <a:pt x="7846085" y="0"/>
                </a:moveTo>
                <a:lnTo>
                  <a:pt x="5770257" y="0"/>
                </a:lnTo>
                <a:lnTo>
                  <a:pt x="5770257" y="7620"/>
                </a:lnTo>
                <a:lnTo>
                  <a:pt x="5818263" y="7620"/>
                </a:lnTo>
                <a:lnTo>
                  <a:pt x="5818263" y="10160"/>
                </a:lnTo>
                <a:lnTo>
                  <a:pt x="7806652" y="10160"/>
                </a:lnTo>
                <a:lnTo>
                  <a:pt x="7806652" y="7620"/>
                </a:lnTo>
                <a:lnTo>
                  <a:pt x="7846085" y="7620"/>
                </a:lnTo>
                <a:lnTo>
                  <a:pt x="7846085" y="0"/>
                </a:lnTo>
                <a:close/>
              </a:path>
            </a:pathLst>
          </a:custGeom>
          <a:solidFill>
            <a:srgbClr val="00A7C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31"/>
          <p:cNvSpPr/>
          <p:nvPr/>
        </p:nvSpPr>
        <p:spPr>
          <a:xfrm>
            <a:off x="0" y="466724"/>
            <a:ext cx="7806690" cy="7619"/>
          </a:xfrm>
          <a:custGeom>
            <a:rect b="b" l="l" r="r" t="t"/>
            <a:pathLst>
              <a:path extrusionOk="0" h="10159" w="7806690">
                <a:moveTo>
                  <a:pt x="773798" y="0"/>
                </a:moveTo>
                <a:lnTo>
                  <a:pt x="0" y="0"/>
                </a:lnTo>
                <a:lnTo>
                  <a:pt x="0" y="10160"/>
                </a:lnTo>
                <a:lnTo>
                  <a:pt x="748741" y="10160"/>
                </a:lnTo>
                <a:lnTo>
                  <a:pt x="773798" y="0"/>
                </a:lnTo>
                <a:close/>
              </a:path>
              <a:path extrusionOk="0" h="10159" w="7806690">
                <a:moveTo>
                  <a:pt x="7806652" y="0"/>
                </a:moveTo>
                <a:lnTo>
                  <a:pt x="5818263" y="0"/>
                </a:lnTo>
                <a:lnTo>
                  <a:pt x="5933237" y="10160"/>
                </a:lnTo>
                <a:lnTo>
                  <a:pt x="7727772" y="10160"/>
                </a:lnTo>
                <a:lnTo>
                  <a:pt x="7806652" y="0"/>
                </a:lnTo>
                <a:close/>
              </a:path>
            </a:pathLst>
          </a:custGeom>
          <a:solidFill>
            <a:srgbClr val="00A6C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31"/>
          <p:cNvSpPr/>
          <p:nvPr/>
        </p:nvSpPr>
        <p:spPr>
          <a:xfrm>
            <a:off x="0" y="473392"/>
            <a:ext cx="7738109" cy="7619"/>
          </a:xfrm>
          <a:custGeom>
            <a:rect b="b" l="l" r="r" t="t"/>
            <a:pathLst>
              <a:path extrusionOk="0" h="10159" w="7738109">
                <a:moveTo>
                  <a:pt x="751878" y="0"/>
                </a:moveTo>
                <a:lnTo>
                  <a:pt x="0" y="0"/>
                </a:lnTo>
                <a:lnTo>
                  <a:pt x="0" y="10160"/>
                </a:lnTo>
                <a:lnTo>
                  <a:pt x="726821" y="10160"/>
                </a:lnTo>
                <a:lnTo>
                  <a:pt x="751878" y="0"/>
                </a:lnTo>
                <a:close/>
              </a:path>
              <a:path extrusionOk="0" h="10159" w="7738109">
                <a:moveTo>
                  <a:pt x="7737640" y="0"/>
                </a:moveTo>
                <a:lnTo>
                  <a:pt x="5918860" y="0"/>
                </a:lnTo>
                <a:lnTo>
                  <a:pt x="6033833" y="10160"/>
                </a:lnTo>
                <a:lnTo>
                  <a:pt x="7658760" y="10160"/>
                </a:lnTo>
                <a:lnTo>
                  <a:pt x="7737640" y="0"/>
                </a:lnTo>
                <a:close/>
              </a:path>
            </a:pathLst>
          </a:custGeom>
          <a:solidFill>
            <a:srgbClr val="00A5C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31"/>
          <p:cNvSpPr/>
          <p:nvPr/>
        </p:nvSpPr>
        <p:spPr>
          <a:xfrm>
            <a:off x="0" y="480059"/>
            <a:ext cx="7654290" cy="7619"/>
          </a:xfrm>
          <a:custGeom>
            <a:rect b="b" l="l" r="r" t="t"/>
            <a:pathLst>
              <a:path extrusionOk="0" h="10159" w="7654290">
                <a:moveTo>
                  <a:pt x="729957" y="0"/>
                </a:moveTo>
                <a:lnTo>
                  <a:pt x="0" y="0"/>
                </a:lnTo>
                <a:lnTo>
                  <a:pt x="0" y="10160"/>
                </a:lnTo>
                <a:lnTo>
                  <a:pt x="704900" y="10160"/>
                </a:lnTo>
                <a:lnTo>
                  <a:pt x="729957" y="0"/>
                </a:lnTo>
                <a:close/>
              </a:path>
              <a:path extrusionOk="0" h="10159" w="7654290">
                <a:moveTo>
                  <a:pt x="7653833" y="0"/>
                </a:moveTo>
                <a:lnTo>
                  <a:pt x="6041021" y="0"/>
                </a:lnTo>
                <a:lnTo>
                  <a:pt x="6041021" y="3810"/>
                </a:lnTo>
                <a:lnTo>
                  <a:pt x="6098502" y="3810"/>
                </a:lnTo>
                <a:lnTo>
                  <a:pt x="6098502" y="10160"/>
                </a:lnTo>
                <a:lnTo>
                  <a:pt x="7602004" y="10160"/>
                </a:lnTo>
                <a:lnTo>
                  <a:pt x="7602004" y="3810"/>
                </a:lnTo>
                <a:lnTo>
                  <a:pt x="7653833" y="3810"/>
                </a:lnTo>
                <a:lnTo>
                  <a:pt x="7653833" y="0"/>
                </a:lnTo>
                <a:close/>
              </a:path>
            </a:pathLst>
          </a:custGeom>
          <a:solidFill>
            <a:srgbClr val="00A4C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31"/>
          <p:cNvSpPr/>
          <p:nvPr/>
        </p:nvSpPr>
        <p:spPr>
          <a:xfrm>
            <a:off x="0" y="487679"/>
            <a:ext cx="7565390" cy="6668"/>
          </a:xfrm>
          <a:custGeom>
            <a:rect b="b" l="l" r="r" t="t"/>
            <a:pathLst>
              <a:path extrusionOk="0" h="8890" w="7565390">
                <a:moveTo>
                  <a:pt x="704900" y="0"/>
                </a:moveTo>
                <a:lnTo>
                  <a:pt x="0" y="0"/>
                </a:lnTo>
                <a:lnTo>
                  <a:pt x="0" y="8890"/>
                </a:lnTo>
                <a:lnTo>
                  <a:pt x="682980" y="8890"/>
                </a:lnTo>
                <a:lnTo>
                  <a:pt x="704900" y="0"/>
                </a:lnTo>
                <a:close/>
              </a:path>
              <a:path extrusionOk="0" h="8890" w="7565390">
                <a:moveTo>
                  <a:pt x="7564958" y="0"/>
                </a:moveTo>
                <a:lnTo>
                  <a:pt x="6134430" y="0"/>
                </a:lnTo>
                <a:lnTo>
                  <a:pt x="6235027" y="8890"/>
                </a:lnTo>
                <a:lnTo>
                  <a:pt x="7461250" y="8890"/>
                </a:lnTo>
                <a:lnTo>
                  <a:pt x="7564958" y="0"/>
                </a:lnTo>
                <a:close/>
              </a:path>
            </a:pathLst>
          </a:custGeom>
          <a:solidFill>
            <a:srgbClr val="00A3C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31"/>
          <p:cNvSpPr/>
          <p:nvPr/>
        </p:nvSpPr>
        <p:spPr>
          <a:xfrm>
            <a:off x="0" y="494347"/>
            <a:ext cx="7461250" cy="7619"/>
          </a:xfrm>
          <a:custGeom>
            <a:rect b="b" l="l" r="r" t="t"/>
            <a:pathLst>
              <a:path extrusionOk="0" h="10159" w="7461250">
                <a:moveTo>
                  <a:pt x="682980" y="0"/>
                </a:moveTo>
                <a:lnTo>
                  <a:pt x="0" y="0"/>
                </a:lnTo>
                <a:lnTo>
                  <a:pt x="0" y="10160"/>
                </a:lnTo>
                <a:lnTo>
                  <a:pt x="657923" y="10160"/>
                </a:lnTo>
                <a:lnTo>
                  <a:pt x="682980" y="0"/>
                </a:lnTo>
                <a:close/>
              </a:path>
              <a:path extrusionOk="0" h="10159" w="7461250">
                <a:moveTo>
                  <a:pt x="7461250" y="0"/>
                </a:moveTo>
                <a:lnTo>
                  <a:pt x="6235027" y="0"/>
                </a:lnTo>
                <a:lnTo>
                  <a:pt x="6350000" y="10160"/>
                </a:lnTo>
                <a:lnTo>
                  <a:pt x="7342708" y="10160"/>
                </a:lnTo>
                <a:lnTo>
                  <a:pt x="7461250" y="0"/>
                </a:lnTo>
                <a:close/>
              </a:path>
            </a:pathLst>
          </a:custGeom>
          <a:solidFill>
            <a:srgbClr val="00A2C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31"/>
          <p:cNvSpPr/>
          <p:nvPr/>
        </p:nvSpPr>
        <p:spPr>
          <a:xfrm>
            <a:off x="0" y="501014"/>
            <a:ext cx="7350125" cy="7619"/>
          </a:xfrm>
          <a:custGeom>
            <a:rect b="b" l="l" r="r" t="t"/>
            <a:pathLst>
              <a:path extrusionOk="0" h="10159" w="7350125">
                <a:moveTo>
                  <a:pt x="661060" y="0"/>
                </a:moveTo>
                <a:lnTo>
                  <a:pt x="0" y="0"/>
                </a:lnTo>
                <a:lnTo>
                  <a:pt x="0" y="10160"/>
                </a:lnTo>
                <a:lnTo>
                  <a:pt x="636003" y="10160"/>
                </a:lnTo>
                <a:lnTo>
                  <a:pt x="661060" y="0"/>
                </a:lnTo>
                <a:close/>
              </a:path>
              <a:path extrusionOk="0" h="10159" w="7350125">
                <a:moveTo>
                  <a:pt x="7350125" y="0"/>
                </a:moveTo>
                <a:lnTo>
                  <a:pt x="6342812" y="0"/>
                </a:lnTo>
                <a:lnTo>
                  <a:pt x="6342812" y="1270"/>
                </a:lnTo>
                <a:lnTo>
                  <a:pt x="6452781" y="1270"/>
                </a:lnTo>
                <a:lnTo>
                  <a:pt x="6452781" y="10160"/>
                </a:lnTo>
                <a:lnTo>
                  <a:pt x="7290854" y="10160"/>
                </a:lnTo>
                <a:lnTo>
                  <a:pt x="7290854" y="1270"/>
                </a:lnTo>
                <a:lnTo>
                  <a:pt x="7350125" y="1270"/>
                </a:lnTo>
                <a:lnTo>
                  <a:pt x="7350125" y="0"/>
                </a:lnTo>
                <a:close/>
              </a:path>
            </a:pathLst>
          </a:custGeom>
          <a:solidFill>
            <a:srgbClr val="00A1C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31"/>
          <p:cNvSpPr/>
          <p:nvPr/>
        </p:nvSpPr>
        <p:spPr>
          <a:xfrm>
            <a:off x="0" y="507682"/>
            <a:ext cx="7246620" cy="7619"/>
          </a:xfrm>
          <a:custGeom>
            <a:rect b="b" l="l" r="r" t="t"/>
            <a:pathLst>
              <a:path extrusionOk="0" h="10159" w="7246620">
                <a:moveTo>
                  <a:pt x="628180" y="0"/>
                </a:moveTo>
                <a:lnTo>
                  <a:pt x="0" y="0"/>
                </a:lnTo>
                <a:lnTo>
                  <a:pt x="0" y="8890"/>
                </a:lnTo>
                <a:lnTo>
                  <a:pt x="0" y="10160"/>
                </a:lnTo>
                <a:lnTo>
                  <a:pt x="615937" y="10160"/>
                </a:lnTo>
                <a:lnTo>
                  <a:pt x="615937" y="8890"/>
                </a:lnTo>
                <a:lnTo>
                  <a:pt x="628180" y="8890"/>
                </a:lnTo>
                <a:lnTo>
                  <a:pt x="628180" y="0"/>
                </a:lnTo>
                <a:close/>
              </a:path>
              <a:path extrusionOk="0" h="10159" w="7246620">
                <a:moveTo>
                  <a:pt x="7246404" y="0"/>
                </a:moveTo>
                <a:lnTo>
                  <a:pt x="6540894" y="0"/>
                </a:lnTo>
                <a:lnTo>
                  <a:pt x="6540894" y="1270"/>
                </a:lnTo>
                <a:lnTo>
                  <a:pt x="6658369" y="1270"/>
                </a:lnTo>
                <a:lnTo>
                  <a:pt x="6658369" y="10160"/>
                </a:lnTo>
                <a:lnTo>
                  <a:pt x="7076008" y="10160"/>
                </a:lnTo>
                <a:lnTo>
                  <a:pt x="7076008" y="1270"/>
                </a:lnTo>
                <a:lnTo>
                  <a:pt x="7246404" y="1270"/>
                </a:lnTo>
                <a:lnTo>
                  <a:pt x="7246404" y="0"/>
                </a:lnTo>
                <a:close/>
              </a:path>
            </a:pathLst>
          </a:custGeom>
          <a:solidFill>
            <a:srgbClr val="00A0C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31"/>
          <p:cNvSpPr/>
          <p:nvPr/>
        </p:nvSpPr>
        <p:spPr>
          <a:xfrm>
            <a:off x="0" y="515302"/>
            <a:ext cx="6913245" cy="6668"/>
          </a:xfrm>
          <a:custGeom>
            <a:rect b="b" l="l" r="r" t="t"/>
            <a:pathLst>
              <a:path extrusionOk="0" h="8890" w="6913245">
                <a:moveTo>
                  <a:pt x="614654" y="0"/>
                </a:moveTo>
                <a:lnTo>
                  <a:pt x="0" y="0"/>
                </a:lnTo>
                <a:lnTo>
                  <a:pt x="0" y="8890"/>
                </a:lnTo>
                <a:lnTo>
                  <a:pt x="596785" y="8890"/>
                </a:lnTo>
                <a:lnTo>
                  <a:pt x="614654" y="0"/>
                </a:lnTo>
                <a:close/>
              </a:path>
              <a:path extrusionOk="0" h="8890" w="6913245">
                <a:moveTo>
                  <a:pt x="6913029" y="0"/>
                </a:moveTo>
                <a:lnTo>
                  <a:pt x="6761162" y="0"/>
                </a:lnTo>
                <a:lnTo>
                  <a:pt x="6819900" y="2540"/>
                </a:lnTo>
                <a:lnTo>
                  <a:pt x="6913029" y="0"/>
                </a:lnTo>
                <a:close/>
              </a:path>
            </a:pathLst>
          </a:custGeom>
          <a:solidFill>
            <a:srgbClr val="009FC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31"/>
          <p:cNvSpPr/>
          <p:nvPr/>
        </p:nvSpPr>
        <p:spPr>
          <a:xfrm>
            <a:off x="0" y="521969"/>
            <a:ext cx="596900" cy="6668"/>
          </a:xfrm>
          <a:custGeom>
            <a:rect b="b" l="l" r="r" t="t"/>
            <a:pathLst>
              <a:path extrusionOk="0" h="8890" w="596900">
                <a:moveTo>
                  <a:pt x="596793" y="0"/>
                </a:moveTo>
                <a:lnTo>
                  <a:pt x="0" y="0"/>
                </a:lnTo>
                <a:lnTo>
                  <a:pt x="0" y="8889"/>
                </a:lnTo>
                <a:lnTo>
                  <a:pt x="578919" y="8889"/>
                </a:lnTo>
                <a:lnTo>
                  <a:pt x="596793" y="0"/>
                </a:lnTo>
                <a:close/>
              </a:path>
            </a:pathLst>
          </a:custGeom>
          <a:solidFill>
            <a:srgbClr val="009EC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1"/>
          <p:cNvSpPr/>
          <p:nvPr/>
        </p:nvSpPr>
        <p:spPr>
          <a:xfrm>
            <a:off x="0" y="528638"/>
            <a:ext cx="579120" cy="7619"/>
          </a:xfrm>
          <a:custGeom>
            <a:rect b="b" l="l" r="r" t="t"/>
            <a:pathLst>
              <a:path extrusionOk="0" h="10159" w="579120">
                <a:moveTo>
                  <a:pt x="578919" y="0"/>
                </a:moveTo>
                <a:lnTo>
                  <a:pt x="0" y="0"/>
                </a:lnTo>
                <a:lnTo>
                  <a:pt x="0" y="10160"/>
                </a:lnTo>
                <a:lnTo>
                  <a:pt x="558492" y="10160"/>
                </a:lnTo>
                <a:lnTo>
                  <a:pt x="578919" y="0"/>
                </a:lnTo>
                <a:close/>
              </a:path>
            </a:pathLst>
          </a:custGeom>
          <a:solidFill>
            <a:srgbClr val="009DC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1"/>
          <p:cNvSpPr/>
          <p:nvPr/>
        </p:nvSpPr>
        <p:spPr>
          <a:xfrm>
            <a:off x="0" y="535305"/>
            <a:ext cx="561340" cy="7619"/>
          </a:xfrm>
          <a:custGeom>
            <a:rect b="b" l="l" r="r" t="t"/>
            <a:pathLst>
              <a:path extrusionOk="0" h="10159" w="561340">
                <a:moveTo>
                  <a:pt x="561045" y="0"/>
                </a:moveTo>
                <a:lnTo>
                  <a:pt x="0" y="0"/>
                </a:lnTo>
                <a:lnTo>
                  <a:pt x="0" y="10160"/>
                </a:lnTo>
                <a:lnTo>
                  <a:pt x="540618" y="10160"/>
                </a:lnTo>
                <a:lnTo>
                  <a:pt x="561045" y="0"/>
                </a:lnTo>
                <a:close/>
              </a:path>
            </a:pathLst>
          </a:custGeom>
          <a:solidFill>
            <a:srgbClr val="009CC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1"/>
          <p:cNvSpPr/>
          <p:nvPr/>
        </p:nvSpPr>
        <p:spPr>
          <a:xfrm>
            <a:off x="0" y="541973"/>
            <a:ext cx="543560" cy="7619"/>
          </a:xfrm>
          <a:custGeom>
            <a:rect b="b" l="l" r="r" t="t"/>
            <a:pathLst>
              <a:path extrusionOk="0" h="10159" w="543560">
                <a:moveTo>
                  <a:pt x="543172" y="0"/>
                </a:moveTo>
                <a:lnTo>
                  <a:pt x="0" y="0"/>
                </a:lnTo>
                <a:lnTo>
                  <a:pt x="0" y="10160"/>
                </a:lnTo>
                <a:lnTo>
                  <a:pt x="522745" y="10160"/>
                </a:lnTo>
                <a:lnTo>
                  <a:pt x="543172" y="0"/>
                </a:lnTo>
                <a:close/>
              </a:path>
            </a:pathLst>
          </a:custGeom>
          <a:solidFill>
            <a:srgbClr val="009BC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1"/>
          <p:cNvSpPr/>
          <p:nvPr/>
        </p:nvSpPr>
        <p:spPr>
          <a:xfrm>
            <a:off x="0" y="549592"/>
            <a:ext cx="523240" cy="6668"/>
          </a:xfrm>
          <a:custGeom>
            <a:rect b="b" l="l" r="r" t="t"/>
            <a:pathLst>
              <a:path extrusionOk="0" h="8890" w="523240">
                <a:moveTo>
                  <a:pt x="522745" y="0"/>
                </a:moveTo>
                <a:lnTo>
                  <a:pt x="0" y="0"/>
                </a:lnTo>
                <a:lnTo>
                  <a:pt x="0" y="8889"/>
                </a:lnTo>
                <a:lnTo>
                  <a:pt x="504871" y="8889"/>
                </a:lnTo>
                <a:lnTo>
                  <a:pt x="522745" y="0"/>
                </a:lnTo>
                <a:close/>
              </a:path>
            </a:pathLst>
          </a:custGeom>
          <a:solidFill>
            <a:srgbClr val="009AC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1"/>
          <p:cNvSpPr/>
          <p:nvPr/>
        </p:nvSpPr>
        <p:spPr>
          <a:xfrm>
            <a:off x="0" y="556259"/>
            <a:ext cx="505459" cy="14288"/>
          </a:xfrm>
          <a:custGeom>
            <a:rect b="b" l="l" r="r" t="t"/>
            <a:pathLst>
              <a:path extrusionOk="0" h="19050" w="505459">
                <a:moveTo>
                  <a:pt x="504863" y="0"/>
                </a:moveTo>
                <a:lnTo>
                  <a:pt x="0" y="0"/>
                </a:lnTo>
                <a:lnTo>
                  <a:pt x="0" y="8890"/>
                </a:lnTo>
                <a:lnTo>
                  <a:pt x="0" y="19050"/>
                </a:lnTo>
                <a:lnTo>
                  <a:pt x="466559" y="19050"/>
                </a:lnTo>
                <a:lnTo>
                  <a:pt x="486994" y="8890"/>
                </a:lnTo>
                <a:lnTo>
                  <a:pt x="504863" y="0"/>
                </a:lnTo>
                <a:close/>
              </a:path>
            </a:pathLst>
          </a:custGeom>
          <a:solidFill>
            <a:srgbClr val="0099C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1"/>
          <p:cNvSpPr/>
          <p:nvPr/>
        </p:nvSpPr>
        <p:spPr>
          <a:xfrm>
            <a:off x="0" y="569594"/>
            <a:ext cx="469265" cy="7619"/>
          </a:xfrm>
          <a:custGeom>
            <a:rect b="b" l="l" r="r" t="t"/>
            <a:pathLst>
              <a:path extrusionOk="0" h="10159" w="469265">
                <a:moveTo>
                  <a:pt x="469124" y="0"/>
                </a:moveTo>
                <a:lnTo>
                  <a:pt x="0" y="0"/>
                </a:lnTo>
                <a:lnTo>
                  <a:pt x="0" y="10160"/>
                </a:lnTo>
                <a:lnTo>
                  <a:pt x="448697" y="10160"/>
                </a:lnTo>
                <a:lnTo>
                  <a:pt x="469124" y="0"/>
                </a:lnTo>
                <a:close/>
              </a:path>
            </a:pathLst>
          </a:custGeom>
          <a:solidFill>
            <a:srgbClr val="0097C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1"/>
          <p:cNvSpPr/>
          <p:nvPr/>
        </p:nvSpPr>
        <p:spPr>
          <a:xfrm>
            <a:off x="0" y="576263"/>
            <a:ext cx="451484" cy="7619"/>
          </a:xfrm>
          <a:custGeom>
            <a:rect b="b" l="l" r="r" t="t"/>
            <a:pathLst>
              <a:path extrusionOk="0" h="10159" w="451484">
                <a:moveTo>
                  <a:pt x="451251" y="0"/>
                </a:moveTo>
                <a:lnTo>
                  <a:pt x="0" y="0"/>
                </a:lnTo>
                <a:lnTo>
                  <a:pt x="0" y="10160"/>
                </a:lnTo>
                <a:lnTo>
                  <a:pt x="430824" y="10160"/>
                </a:lnTo>
                <a:lnTo>
                  <a:pt x="451251" y="0"/>
                </a:lnTo>
                <a:close/>
              </a:path>
            </a:pathLst>
          </a:custGeom>
          <a:solidFill>
            <a:srgbClr val="0096C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1"/>
          <p:cNvSpPr/>
          <p:nvPr/>
        </p:nvSpPr>
        <p:spPr>
          <a:xfrm>
            <a:off x="0" y="583882"/>
            <a:ext cx="431165" cy="6668"/>
          </a:xfrm>
          <a:custGeom>
            <a:rect b="b" l="l" r="r" t="t"/>
            <a:pathLst>
              <a:path extrusionOk="0" h="8890" w="431165">
                <a:moveTo>
                  <a:pt x="430824" y="0"/>
                </a:moveTo>
                <a:lnTo>
                  <a:pt x="0" y="0"/>
                </a:lnTo>
                <a:lnTo>
                  <a:pt x="0" y="8889"/>
                </a:lnTo>
                <a:lnTo>
                  <a:pt x="412950" y="8889"/>
                </a:lnTo>
                <a:lnTo>
                  <a:pt x="430824" y="0"/>
                </a:lnTo>
                <a:close/>
              </a:path>
            </a:pathLst>
          </a:custGeom>
          <a:solidFill>
            <a:srgbClr val="0095C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1"/>
          <p:cNvSpPr/>
          <p:nvPr/>
        </p:nvSpPr>
        <p:spPr>
          <a:xfrm>
            <a:off x="0" y="590550"/>
            <a:ext cx="413384" cy="7619"/>
          </a:xfrm>
          <a:custGeom>
            <a:rect b="b" l="l" r="r" t="t"/>
            <a:pathLst>
              <a:path extrusionOk="0" h="10159" w="413384">
                <a:moveTo>
                  <a:pt x="412950" y="0"/>
                </a:moveTo>
                <a:lnTo>
                  <a:pt x="0" y="0"/>
                </a:lnTo>
                <a:lnTo>
                  <a:pt x="0" y="10160"/>
                </a:lnTo>
                <a:lnTo>
                  <a:pt x="392523" y="10160"/>
                </a:lnTo>
                <a:lnTo>
                  <a:pt x="412950" y="0"/>
                </a:lnTo>
                <a:close/>
              </a:path>
            </a:pathLst>
          </a:custGeom>
          <a:solidFill>
            <a:srgbClr val="0094C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1"/>
          <p:cNvSpPr/>
          <p:nvPr/>
        </p:nvSpPr>
        <p:spPr>
          <a:xfrm>
            <a:off x="0" y="597217"/>
            <a:ext cx="395605" cy="7619"/>
          </a:xfrm>
          <a:custGeom>
            <a:rect b="b" l="l" r="r" t="t"/>
            <a:pathLst>
              <a:path extrusionOk="0" h="10159" w="395605">
                <a:moveTo>
                  <a:pt x="395076" y="0"/>
                </a:moveTo>
                <a:lnTo>
                  <a:pt x="0" y="0"/>
                </a:lnTo>
                <a:lnTo>
                  <a:pt x="0" y="10160"/>
                </a:lnTo>
                <a:lnTo>
                  <a:pt x="374650" y="10160"/>
                </a:lnTo>
                <a:lnTo>
                  <a:pt x="395076" y="0"/>
                </a:lnTo>
                <a:close/>
              </a:path>
            </a:pathLst>
          </a:custGeom>
          <a:solidFill>
            <a:srgbClr val="0093C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1"/>
          <p:cNvSpPr/>
          <p:nvPr/>
        </p:nvSpPr>
        <p:spPr>
          <a:xfrm>
            <a:off x="0" y="603884"/>
            <a:ext cx="375920" cy="7619"/>
          </a:xfrm>
          <a:custGeom>
            <a:rect b="b" l="l" r="r" t="t"/>
            <a:pathLst>
              <a:path extrusionOk="0" h="10159" w="375920">
                <a:moveTo>
                  <a:pt x="375920" y="0"/>
                </a:moveTo>
                <a:lnTo>
                  <a:pt x="0" y="0"/>
                </a:lnTo>
                <a:lnTo>
                  <a:pt x="0" y="1270"/>
                </a:lnTo>
                <a:lnTo>
                  <a:pt x="0" y="10160"/>
                </a:lnTo>
                <a:lnTo>
                  <a:pt x="366801" y="10160"/>
                </a:lnTo>
                <a:lnTo>
                  <a:pt x="366801" y="1270"/>
                </a:lnTo>
                <a:lnTo>
                  <a:pt x="375920" y="1270"/>
                </a:lnTo>
                <a:lnTo>
                  <a:pt x="375920" y="0"/>
                </a:lnTo>
                <a:close/>
              </a:path>
            </a:pathLst>
          </a:custGeom>
          <a:solidFill>
            <a:srgbClr val="0092B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1"/>
          <p:cNvSpPr/>
          <p:nvPr/>
        </p:nvSpPr>
        <p:spPr>
          <a:xfrm>
            <a:off x="0" y="610552"/>
            <a:ext cx="361315" cy="7619"/>
          </a:xfrm>
          <a:custGeom>
            <a:rect b="b" l="l" r="r" t="t"/>
            <a:pathLst>
              <a:path extrusionOk="0" h="10159" w="361315">
                <a:moveTo>
                  <a:pt x="361212" y="0"/>
                </a:moveTo>
                <a:lnTo>
                  <a:pt x="0" y="0"/>
                </a:lnTo>
                <a:lnTo>
                  <a:pt x="0" y="10159"/>
                </a:lnTo>
                <a:lnTo>
                  <a:pt x="343296" y="10159"/>
                </a:lnTo>
                <a:lnTo>
                  <a:pt x="361212" y="0"/>
                </a:lnTo>
                <a:close/>
              </a:path>
            </a:pathLst>
          </a:custGeom>
          <a:solidFill>
            <a:srgbClr val="0091B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31"/>
          <p:cNvSpPr/>
          <p:nvPr/>
        </p:nvSpPr>
        <p:spPr>
          <a:xfrm>
            <a:off x="0" y="618173"/>
            <a:ext cx="343535" cy="6668"/>
          </a:xfrm>
          <a:custGeom>
            <a:rect b="b" l="l" r="r" t="t"/>
            <a:pathLst>
              <a:path extrusionOk="0" h="8890" w="343535">
                <a:moveTo>
                  <a:pt x="343296" y="0"/>
                </a:moveTo>
                <a:lnTo>
                  <a:pt x="0" y="0"/>
                </a:lnTo>
                <a:lnTo>
                  <a:pt x="0" y="8890"/>
                </a:lnTo>
                <a:lnTo>
                  <a:pt x="327619" y="8890"/>
                </a:lnTo>
                <a:lnTo>
                  <a:pt x="343296" y="0"/>
                </a:lnTo>
                <a:close/>
              </a:path>
            </a:pathLst>
          </a:custGeom>
          <a:solidFill>
            <a:srgbClr val="0090B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31"/>
          <p:cNvSpPr/>
          <p:nvPr/>
        </p:nvSpPr>
        <p:spPr>
          <a:xfrm>
            <a:off x="0" y="624839"/>
            <a:ext cx="327660" cy="7619"/>
          </a:xfrm>
          <a:custGeom>
            <a:rect b="b" l="l" r="r" t="t"/>
            <a:pathLst>
              <a:path extrusionOk="0" h="10159" w="327660">
                <a:moveTo>
                  <a:pt x="327619" y="0"/>
                </a:moveTo>
                <a:lnTo>
                  <a:pt x="0" y="0"/>
                </a:lnTo>
                <a:lnTo>
                  <a:pt x="0" y="10159"/>
                </a:lnTo>
                <a:lnTo>
                  <a:pt x="309702" y="10159"/>
                </a:lnTo>
                <a:lnTo>
                  <a:pt x="327619" y="0"/>
                </a:lnTo>
                <a:close/>
              </a:path>
            </a:pathLst>
          </a:custGeom>
          <a:solidFill>
            <a:srgbClr val="008FB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31"/>
          <p:cNvSpPr/>
          <p:nvPr/>
        </p:nvSpPr>
        <p:spPr>
          <a:xfrm>
            <a:off x="0" y="631507"/>
            <a:ext cx="312420" cy="7619"/>
          </a:xfrm>
          <a:custGeom>
            <a:rect b="b" l="l" r="r" t="t"/>
            <a:pathLst>
              <a:path extrusionOk="0" h="10159" w="312420">
                <a:moveTo>
                  <a:pt x="311942" y="0"/>
                </a:moveTo>
                <a:lnTo>
                  <a:pt x="0" y="0"/>
                </a:lnTo>
                <a:lnTo>
                  <a:pt x="0" y="10160"/>
                </a:lnTo>
                <a:lnTo>
                  <a:pt x="294025" y="10160"/>
                </a:lnTo>
                <a:lnTo>
                  <a:pt x="311942" y="0"/>
                </a:lnTo>
                <a:close/>
              </a:path>
            </a:pathLst>
          </a:custGeom>
          <a:solidFill>
            <a:srgbClr val="008EB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31"/>
          <p:cNvSpPr/>
          <p:nvPr/>
        </p:nvSpPr>
        <p:spPr>
          <a:xfrm>
            <a:off x="0" y="638175"/>
            <a:ext cx="296545" cy="7619"/>
          </a:xfrm>
          <a:custGeom>
            <a:rect b="b" l="l" r="r" t="t"/>
            <a:pathLst>
              <a:path extrusionOk="0" h="10159" w="296545">
                <a:moveTo>
                  <a:pt x="296265" y="0"/>
                </a:moveTo>
                <a:lnTo>
                  <a:pt x="0" y="0"/>
                </a:lnTo>
                <a:lnTo>
                  <a:pt x="0" y="10160"/>
                </a:lnTo>
                <a:lnTo>
                  <a:pt x="278348" y="10160"/>
                </a:lnTo>
                <a:lnTo>
                  <a:pt x="296265" y="0"/>
                </a:lnTo>
                <a:close/>
              </a:path>
            </a:pathLst>
          </a:custGeom>
          <a:solidFill>
            <a:srgbClr val="008DB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31"/>
          <p:cNvSpPr/>
          <p:nvPr/>
        </p:nvSpPr>
        <p:spPr>
          <a:xfrm>
            <a:off x="0" y="644842"/>
            <a:ext cx="280670" cy="7619"/>
          </a:xfrm>
          <a:custGeom>
            <a:rect b="b" l="l" r="r" t="t"/>
            <a:pathLst>
              <a:path extrusionOk="0" h="10159" w="280670">
                <a:moveTo>
                  <a:pt x="280588" y="0"/>
                </a:moveTo>
                <a:lnTo>
                  <a:pt x="0" y="0"/>
                </a:lnTo>
                <a:lnTo>
                  <a:pt x="0" y="10160"/>
                </a:lnTo>
                <a:lnTo>
                  <a:pt x="262671" y="10160"/>
                </a:lnTo>
                <a:lnTo>
                  <a:pt x="280588" y="0"/>
                </a:lnTo>
                <a:close/>
              </a:path>
            </a:pathLst>
          </a:custGeom>
          <a:solidFill>
            <a:srgbClr val="008CB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31"/>
          <p:cNvSpPr/>
          <p:nvPr/>
        </p:nvSpPr>
        <p:spPr>
          <a:xfrm>
            <a:off x="0" y="652463"/>
            <a:ext cx="262890" cy="6668"/>
          </a:xfrm>
          <a:custGeom>
            <a:rect b="b" l="l" r="r" t="t"/>
            <a:pathLst>
              <a:path extrusionOk="0" h="8890" w="262890">
                <a:moveTo>
                  <a:pt x="262671" y="0"/>
                </a:moveTo>
                <a:lnTo>
                  <a:pt x="0" y="0"/>
                </a:lnTo>
                <a:lnTo>
                  <a:pt x="0" y="8889"/>
                </a:lnTo>
                <a:lnTo>
                  <a:pt x="246994" y="8889"/>
                </a:lnTo>
                <a:lnTo>
                  <a:pt x="262671" y="0"/>
                </a:lnTo>
                <a:close/>
              </a:path>
            </a:pathLst>
          </a:custGeom>
          <a:solidFill>
            <a:srgbClr val="008BB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31"/>
          <p:cNvSpPr/>
          <p:nvPr/>
        </p:nvSpPr>
        <p:spPr>
          <a:xfrm>
            <a:off x="0" y="659129"/>
            <a:ext cx="246900" cy="11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31"/>
          <p:cNvSpPr/>
          <p:nvPr/>
        </p:nvSpPr>
        <p:spPr>
          <a:xfrm>
            <a:off x="4403318" y="0"/>
            <a:ext cx="4740909" cy="13335"/>
          </a:xfrm>
          <a:custGeom>
            <a:rect b="b" l="l" r="r" t="t"/>
            <a:pathLst>
              <a:path extrusionOk="0" h="17780" w="4740909">
                <a:moveTo>
                  <a:pt x="4740681" y="0"/>
                </a:moveTo>
                <a:lnTo>
                  <a:pt x="0" y="0"/>
                </a:lnTo>
                <a:lnTo>
                  <a:pt x="14541" y="5080"/>
                </a:lnTo>
                <a:lnTo>
                  <a:pt x="50914" y="17780"/>
                </a:lnTo>
                <a:lnTo>
                  <a:pt x="4740681" y="17780"/>
                </a:lnTo>
                <a:lnTo>
                  <a:pt x="4740681" y="5080"/>
                </a:lnTo>
                <a:lnTo>
                  <a:pt x="4740681" y="3810"/>
                </a:lnTo>
                <a:lnTo>
                  <a:pt x="4740681" y="0"/>
                </a:lnTo>
                <a:close/>
              </a:path>
            </a:pathLst>
          </a:custGeom>
          <a:solidFill>
            <a:srgbClr val="009AE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31"/>
          <p:cNvSpPr/>
          <p:nvPr/>
        </p:nvSpPr>
        <p:spPr>
          <a:xfrm>
            <a:off x="4450599" y="12382"/>
            <a:ext cx="4693920" cy="10477"/>
          </a:xfrm>
          <a:custGeom>
            <a:rect b="b" l="l" r="r" t="t"/>
            <a:pathLst>
              <a:path extrusionOk="0" h="13970" w="4693920">
                <a:moveTo>
                  <a:pt x="4693400" y="0"/>
                </a:moveTo>
                <a:lnTo>
                  <a:pt x="0" y="0"/>
                </a:lnTo>
                <a:lnTo>
                  <a:pt x="40005" y="13970"/>
                </a:lnTo>
                <a:lnTo>
                  <a:pt x="4693400" y="13970"/>
                </a:lnTo>
                <a:lnTo>
                  <a:pt x="4693400" y="0"/>
                </a:lnTo>
                <a:close/>
              </a:path>
            </a:pathLst>
          </a:custGeom>
          <a:solidFill>
            <a:srgbClr val="009AE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31"/>
          <p:cNvSpPr/>
          <p:nvPr/>
        </p:nvSpPr>
        <p:spPr>
          <a:xfrm>
            <a:off x="4490604" y="22860"/>
            <a:ext cx="4653915" cy="10478"/>
          </a:xfrm>
          <a:custGeom>
            <a:rect b="b" l="l" r="r" t="t"/>
            <a:pathLst>
              <a:path extrusionOk="0" h="13970" w="4653915">
                <a:moveTo>
                  <a:pt x="4653395" y="0"/>
                </a:moveTo>
                <a:lnTo>
                  <a:pt x="0" y="0"/>
                </a:lnTo>
                <a:lnTo>
                  <a:pt x="40005" y="13970"/>
                </a:lnTo>
                <a:lnTo>
                  <a:pt x="4653395" y="13970"/>
                </a:lnTo>
                <a:lnTo>
                  <a:pt x="4653395" y="0"/>
                </a:lnTo>
                <a:close/>
              </a:path>
            </a:pathLst>
          </a:custGeom>
          <a:solidFill>
            <a:srgbClr val="009BE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31"/>
          <p:cNvSpPr/>
          <p:nvPr/>
        </p:nvSpPr>
        <p:spPr>
          <a:xfrm>
            <a:off x="4526972" y="32385"/>
            <a:ext cx="4617084" cy="10477"/>
          </a:xfrm>
          <a:custGeom>
            <a:rect b="b" l="l" r="r" t="t"/>
            <a:pathLst>
              <a:path extrusionOk="0" h="13969" w="4617084">
                <a:moveTo>
                  <a:pt x="4617027" y="0"/>
                </a:moveTo>
                <a:lnTo>
                  <a:pt x="0" y="0"/>
                </a:lnTo>
                <a:lnTo>
                  <a:pt x="14547" y="5079"/>
                </a:lnTo>
                <a:lnTo>
                  <a:pt x="43798" y="13970"/>
                </a:lnTo>
                <a:lnTo>
                  <a:pt x="4617027" y="13970"/>
                </a:lnTo>
                <a:lnTo>
                  <a:pt x="4617027" y="0"/>
                </a:lnTo>
                <a:close/>
              </a:path>
            </a:pathLst>
          </a:custGeom>
          <a:solidFill>
            <a:srgbClr val="009BE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31"/>
          <p:cNvSpPr/>
          <p:nvPr/>
        </p:nvSpPr>
        <p:spPr>
          <a:xfrm>
            <a:off x="4566592" y="41910"/>
            <a:ext cx="4577715" cy="10477"/>
          </a:xfrm>
          <a:custGeom>
            <a:rect b="b" l="l" r="r" t="t"/>
            <a:pathLst>
              <a:path extrusionOk="0" h="13969" w="4577715">
                <a:moveTo>
                  <a:pt x="4577407" y="0"/>
                </a:moveTo>
                <a:lnTo>
                  <a:pt x="0" y="0"/>
                </a:lnTo>
                <a:lnTo>
                  <a:pt x="45965" y="13970"/>
                </a:lnTo>
                <a:lnTo>
                  <a:pt x="4577407" y="13970"/>
                </a:lnTo>
                <a:lnTo>
                  <a:pt x="4577407" y="0"/>
                </a:lnTo>
                <a:close/>
              </a:path>
            </a:pathLst>
          </a:custGeom>
          <a:solidFill>
            <a:srgbClr val="009BE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31"/>
          <p:cNvSpPr/>
          <p:nvPr/>
        </p:nvSpPr>
        <p:spPr>
          <a:xfrm>
            <a:off x="4608379" y="51435"/>
            <a:ext cx="4535805" cy="10477"/>
          </a:xfrm>
          <a:custGeom>
            <a:rect b="b" l="l" r="r" t="t"/>
            <a:pathLst>
              <a:path extrusionOk="0" h="13969" w="4535805">
                <a:moveTo>
                  <a:pt x="4535620" y="0"/>
                </a:moveTo>
                <a:lnTo>
                  <a:pt x="0" y="0"/>
                </a:lnTo>
                <a:lnTo>
                  <a:pt x="45965" y="13970"/>
                </a:lnTo>
                <a:lnTo>
                  <a:pt x="4535620" y="13970"/>
                </a:lnTo>
                <a:lnTo>
                  <a:pt x="4535620" y="0"/>
                </a:lnTo>
                <a:close/>
              </a:path>
            </a:pathLst>
          </a:custGeom>
          <a:solidFill>
            <a:srgbClr val="009CD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31"/>
          <p:cNvSpPr/>
          <p:nvPr/>
        </p:nvSpPr>
        <p:spPr>
          <a:xfrm>
            <a:off x="4650166" y="60960"/>
            <a:ext cx="4493895" cy="10477"/>
          </a:xfrm>
          <a:custGeom>
            <a:rect b="b" l="l" r="r" t="t"/>
            <a:pathLst>
              <a:path extrusionOk="0" h="13969" w="4493895">
                <a:moveTo>
                  <a:pt x="4493833" y="0"/>
                </a:moveTo>
                <a:lnTo>
                  <a:pt x="0" y="0"/>
                </a:lnTo>
                <a:lnTo>
                  <a:pt x="45965" y="13970"/>
                </a:lnTo>
                <a:lnTo>
                  <a:pt x="4493833" y="13970"/>
                </a:lnTo>
                <a:lnTo>
                  <a:pt x="4493833" y="0"/>
                </a:lnTo>
                <a:close/>
              </a:path>
            </a:pathLst>
          </a:custGeom>
          <a:solidFill>
            <a:srgbClr val="009CD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31"/>
          <p:cNvSpPr/>
          <p:nvPr/>
        </p:nvSpPr>
        <p:spPr>
          <a:xfrm>
            <a:off x="4696132" y="71438"/>
            <a:ext cx="4448175" cy="10477"/>
          </a:xfrm>
          <a:custGeom>
            <a:rect b="b" l="l" r="r" t="t"/>
            <a:pathLst>
              <a:path extrusionOk="0" h="13969" w="4448175">
                <a:moveTo>
                  <a:pt x="4447867" y="0"/>
                </a:moveTo>
                <a:lnTo>
                  <a:pt x="0" y="0"/>
                </a:lnTo>
                <a:lnTo>
                  <a:pt x="45965" y="13970"/>
                </a:lnTo>
                <a:lnTo>
                  <a:pt x="4447867" y="13970"/>
                </a:lnTo>
                <a:lnTo>
                  <a:pt x="4447867" y="0"/>
                </a:lnTo>
                <a:close/>
              </a:path>
            </a:pathLst>
          </a:custGeom>
          <a:solidFill>
            <a:srgbClr val="009DD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31"/>
          <p:cNvSpPr/>
          <p:nvPr/>
        </p:nvSpPr>
        <p:spPr>
          <a:xfrm>
            <a:off x="4737919" y="80963"/>
            <a:ext cx="4406265" cy="10477"/>
          </a:xfrm>
          <a:custGeom>
            <a:rect b="b" l="l" r="r" t="t"/>
            <a:pathLst>
              <a:path extrusionOk="0" h="13969" w="4406265">
                <a:moveTo>
                  <a:pt x="4406080" y="0"/>
                </a:moveTo>
                <a:lnTo>
                  <a:pt x="0" y="0"/>
                </a:lnTo>
                <a:lnTo>
                  <a:pt x="45965" y="13970"/>
                </a:lnTo>
                <a:lnTo>
                  <a:pt x="4406080" y="13970"/>
                </a:lnTo>
                <a:lnTo>
                  <a:pt x="4406080" y="0"/>
                </a:lnTo>
                <a:close/>
              </a:path>
            </a:pathLst>
          </a:custGeom>
          <a:solidFill>
            <a:srgbClr val="009DD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31"/>
          <p:cNvSpPr/>
          <p:nvPr/>
        </p:nvSpPr>
        <p:spPr>
          <a:xfrm>
            <a:off x="4779706" y="90488"/>
            <a:ext cx="4364355" cy="10477"/>
          </a:xfrm>
          <a:custGeom>
            <a:rect b="b" l="l" r="r" t="t"/>
            <a:pathLst>
              <a:path extrusionOk="0" h="13969" w="4364355">
                <a:moveTo>
                  <a:pt x="4364293" y="0"/>
                </a:moveTo>
                <a:lnTo>
                  <a:pt x="0" y="0"/>
                </a:lnTo>
                <a:lnTo>
                  <a:pt x="20893" y="6350"/>
                </a:lnTo>
                <a:lnTo>
                  <a:pt x="48423" y="13970"/>
                </a:lnTo>
                <a:lnTo>
                  <a:pt x="4364293" y="13970"/>
                </a:lnTo>
                <a:lnTo>
                  <a:pt x="4364293" y="0"/>
                </a:lnTo>
                <a:close/>
              </a:path>
            </a:pathLst>
          </a:custGeom>
          <a:solidFill>
            <a:srgbClr val="009DD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31"/>
          <p:cNvSpPr/>
          <p:nvPr/>
        </p:nvSpPr>
        <p:spPr>
          <a:xfrm>
            <a:off x="4823542" y="100013"/>
            <a:ext cx="4320540" cy="10477"/>
          </a:xfrm>
          <a:custGeom>
            <a:rect b="b" l="l" r="r" t="t"/>
            <a:pathLst>
              <a:path extrusionOk="0" h="13969" w="4320540">
                <a:moveTo>
                  <a:pt x="4320458" y="0"/>
                </a:moveTo>
                <a:lnTo>
                  <a:pt x="0" y="0"/>
                </a:lnTo>
                <a:lnTo>
                  <a:pt x="50472" y="13970"/>
                </a:lnTo>
                <a:lnTo>
                  <a:pt x="4320458" y="13970"/>
                </a:lnTo>
                <a:lnTo>
                  <a:pt x="4320458" y="0"/>
                </a:lnTo>
                <a:close/>
              </a:path>
            </a:pathLst>
          </a:custGeom>
          <a:solidFill>
            <a:srgbClr val="009ED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31"/>
          <p:cNvSpPr/>
          <p:nvPr/>
        </p:nvSpPr>
        <p:spPr>
          <a:xfrm>
            <a:off x="4869425" y="109538"/>
            <a:ext cx="4274820" cy="10477"/>
          </a:xfrm>
          <a:custGeom>
            <a:rect b="b" l="l" r="r" t="t"/>
            <a:pathLst>
              <a:path extrusionOk="0" h="13969" w="4274820">
                <a:moveTo>
                  <a:pt x="4274574" y="0"/>
                </a:moveTo>
                <a:lnTo>
                  <a:pt x="0" y="0"/>
                </a:lnTo>
                <a:lnTo>
                  <a:pt x="50472" y="13970"/>
                </a:lnTo>
                <a:lnTo>
                  <a:pt x="4274574" y="13970"/>
                </a:lnTo>
                <a:lnTo>
                  <a:pt x="4274574" y="0"/>
                </a:lnTo>
                <a:close/>
              </a:path>
            </a:pathLst>
          </a:custGeom>
          <a:solidFill>
            <a:srgbClr val="009ED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31"/>
          <p:cNvSpPr/>
          <p:nvPr/>
        </p:nvSpPr>
        <p:spPr>
          <a:xfrm>
            <a:off x="4919898" y="120015"/>
            <a:ext cx="4224655" cy="10477"/>
          </a:xfrm>
          <a:custGeom>
            <a:rect b="b" l="l" r="r" t="t"/>
            <a:pathLst>
              <a:path extrusionOk="0" h="13969" w="4224655">
                <a:moveTo>
                  <a:pt x="4224101" y="0"/>
                </a:moveTo>
                <a:lnTo>
                  <a:pt x="0" y="0"/>
                </a:lnTo>
                <a:lnTo>
                  <a:pt x="50472" y="13970"/>
                </a:lnTo>
                <a:lnTo>
                  <a:pt x="4224101" y="13970"/>
                </a:lnTo>
                <a:lnTo>
                  <a:pt x="4224101" y="0"/>
                </a:lnTo>
                <a:close/>
              </a:path>
            </a:pathLst>
          </a:custGeom>
          <a:solidFill>
            <a:srgbClr val="009ED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31"/>
          <p:cNvSpPr/>
          <p:nvPr/>
        </p:nvSpPr>
        <p:spPr>
          <a:xfrm>
            <a:off x="4965781" y="129540"/>
            <a:ext cx="4178300" cy="10477"/>
          </a:xfrm>
          <a:custGeom>
            <a:rect b="b" l="l" r="r" t="t"/>
            <a:pathLst>
              <a:path extrusionOk="0" h="13969" w="4178300">
                <a:moveTo>
                  <a:pt x="4178218" y="0"/>
                </a:moveTo>
                <a:lnTo>
                  <a:pt x="0" y="0"/>
                </a:lnTo>
                <a:lnTo>
                  <a:pt x="50472" y="13970"/>
                </a:lnTo>
                <a:lnTo>
                  <a:pt x="4178218" y="13970"/>
                </a:lnTo>
                <a:lnTo>
                  <a:pt x="4178218" y="0"/>
                </a:lnTo>
                <a:close/>
              </a:path>
            </a:pathLst>
          </a:custGeom>
          <a:solidFill>
            <a:srgbClr val="009FD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31"/>
          <p:cNvSpPr/>
          <p:nvPr/>
        </p:nvSpPr>
        <p:spPr>
          <a:xfrm>
            <a:off x="5011665" y="139065"/>
            <a:ext cx="4132579" cy="10477"/>
          </a:xfrm>
          <a:custGeom>
            <a:rect b="b" l="l" r="r" t="t"/>
            <a:pathLst>
              <a:path extrusionOk="0" h="13969" w="4132579">
                <a:moveTo>
                  <a:pt x="4132334" y="0"/>
                </a:moveTo>
                <a:lnTo>
                  <a:pt x="0" y="0"/>
                </a:lnTo>
                <a:lnTo>
                  <a:pt x="50472" y="13970"/>
                </a:lnTo>
                <a:lnTo>
                  <a:pt x="4101085" y="13970"/>
                </a:lnTo>
                <a:lnTo>
                  <a:pt x="4132334" y="5079"/>
                </a:lnTo>
                <a:lnTo>
                  <a:pt x="4132334" y="0"/>
                </a:lnTo>
                <a:close/>
              </a:path>
            </a:pathLst>
          </a:custGeom>
          <a:solidFill>
            <a:srgbClr val="009FD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31"/>
          <p:cNvSpPr/>
          <p:nvPr/>
        </p:nvSpPr>
        <p:spPr>
          <a:xfrm>
            <a:off x="5057549" y="148590"/>
            <a:ext cx="4060190" cy="10478"/>
          </a:xfrm>
          <a:custGeom>
            <a:rect b="b" l="l" r="r" t="t"/>
            <a:pathLst>
              <a:path extrusionOk="0" h="13970" w="4060190">
                <a:moveTo>
                  <a:pt x="4059666" y="0"/>
                </a:moveTo>
                <a:lnTo>
                  <a:pt x="0" y="0"/>
                </a:lnTo>
                <a:lnTo>
                  <a:pt x="50472" y="13970"/>
                </a:lnTo>
                <a:lnTo>
                  <a:pt x="4010561" y="13970"/>
                </a:lnTo>
                <a:lnTo>
                  <a:pt x="4059666" y="0"/>
                </a:lnTo>
                <a:close/>
              </a:path>
            </a:pathLst>
          </a:custGeom>
          <a:solidFill>
            <a:srgbClr val="00A0D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31"/>
          <p:cNvSpPr/>
          <p:nvPr/>
        </p:nvSpPr>
        <p:spPr>
          <a:xfrm>
            <a:off x="5103433" y="158115"/>
            <a:ext cx="3969384" cy="10478"/>
          </a:xfrm>
          <a:custGeom>
            <a:rect b="b" l="l" r="r" t="t"/>
            <a:pathLst>
              <a:path extrusionOk="0" h="13970" w="3969384">
                <a:moveTo>
                  <a:pt x="3969141" y="0"/>
                </a:moveTo>
                <a:lnTo>
                  <a:pt x="0" y="0"/>
                </a:lnTo>
                <a:lnTo>
                  <a:pt x="50472" y="13970"/>
                </a:lnTo>
                <a:lnTo>
                  <a:pt x="3920037" y="13970"/>
                </a:lnTo>
                <a:lnTo>
                  <a:pt x="3969141" y="0"/>
                </a:lnTo>
                <a:close/>
              </a:path>
            </a:pathLst>
          </a:custGeom>
          <a:solidFill>
            <a:srgbClr val="00A0D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31"/>
          <p:cNvSpPr/>
          <p:nvPr/>
        </p:nvSpPr>
        <p:spPr>
          <a:xfrm>
            <a:off x="5153905" y="168593"/>
            <a:ext cx="3869690" cy="10478"/>
          </a:xfrm>
          <a:custGeom>
            <a:rect b="b" l="l" r="r" t="t"/>
            <a:pathLst>
              <a:path extrusionOk="0" h="13970" w="3869690">
                <a:moveTo>
                  <a:pt x="3869564" y="0"/>
                </a:moveTo>
                <a:lnTo>
                  <a:pt x="0" y="0"/>
                </a:lnTo>
                <a:lnTo>
                  <a:pt x="50472" y="13969"/>
                </a:lnTo>
                <a:lnTo>
                  <a:pt x="3820460" y="13969"/>
                </a:lnTo>
                <a:lnTo>
                  <a:pt x="3869564" y="0"/>
                </a:lnTo>
                <a:close/>
              </a:path>
            </a:pathLst>
          </a:custGeom>
          <a:solidFill>
            <a:srgbClr val="00A0D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31"/>
          <p:cNvSpPr/>
          <p:nvPr/>
        </p:nvSpPr>
        <p:spPr>
          <a:xfrm>
            <a:off x="5199789" y="178118"/>
            <a:ext cx="3779520" cy="10478"/>
          </a:xfrm>
          <a:custGeom>
            <a:rect b="b" l="l" r="r" t="t"/>
            <a:pathLst>
              <a:path extrusionOk="0" h="13970" w="3779520">
                <a:moveTo>
                  <a:pt x="3779040" y="0"/>
                </a:moveTo>
                <a:lnTo>
                  <a:pt x="0" y="0"/>
                </a:lnTo>
                <a:lnTo>
                  <a:pt x="50472" y="13969"/>
                </a:lnTo>
                <a:lnTo>
                  <a:pt x="3729935" y="13969"/>
                </a:lnTo>
                <a:lnTo>
                  <a:pt x="3779040" y="0"/>
                </a:lnTo>
                <a:close/>
              </a:path>
            </a:pathLst>
          </a:custGeom>
          <a:solidFill>
            <a:srgbClr val="00A1D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31"/>
          <p:cNvSpPr/>
          <p:nvPr/>
        </p:nvSpPr>
        <p:spPr>
          <a:xfrm>
            <a:off x="5245673" y="187643"/>
            <a:ext cx="3688715" cy="10478"/>
          </a:xfrm>
          <a:custGeom>
            <a:rect b="b" l="l" r="r" t="t"/>
            <a:pathLst>
              <a:path extrusionOk="0" h="13970" w="3688715">
                <a:moveTo>
                  <a:pt x="3688516" y="0"/>
                </a:moveTo>
                <a:lnTo>
                  <a:pt x="0" y="0"/>
                </a:lnTo>
                <a:lnTo>
                  <a:pt x="50472" y="13969"/>
                </a:lnTo>
                <a:lnTo>
                  <a:pt x="3639411" y="13969"/>
                </a:lnTo>
                <a:lnTo>
                  <a:pt x="3688516" y="0"/>
                </a:lnTo>
                <a:close/>
              </a:path>
            </a:pathLst>
          </a:custGeom>
          <a:solidFill>
            <a:srgbClr val="00A1D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31"/>
          <p:cNvSpPr/>
          <p:nvPr/>
        </p:nvSpPr>
        <p:spPr>
          <a:xfrm>
            <a:off x="5291557" y="197168"/>
            <a:ext cx="3598545" cy="10477"/>
          </a:xfrm>
          <a:custGeom>
            <a:rect b="b" l="l" r="r" t="t"/>
            <a:pathLst>
              <a:path extrusionOk="0" h="13970" w="3598545">
                <a:moveTo>
                  <a:pt x="3597991" y="0"/>
                </a:moveTo>
                <a:lnTo>
                  <a:pt x="0" y="0"/>
                </a:lnTo>
                <a:lnTo>
                  <a:pt x="50472" y="13969"/>
                </a:lnTo>
                <a:lnTo>
                  <a:pt x="3548887" y="13969"/>
                </a:lnTo>
                <a:lnTo>
                  <a:pt x="3597991" y="0"/>
                </a:lnTo>
                <a:close/>
              </a:path>
            </a:pathLst>
          </a:custGeom>
          <a:solidFill>
            <a:srgbClr val="00A1D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31"/>
          <p:cNvSpPr/>
          <p:nvPr/>
        </p:nvSpPr>
        <p:spPr>
          <a:xfrm>
            <a:off x="5337441" y="206693"/>
            <a:ext cx="3507740" cy="10478"/>
          </a:xfrm>
          <a:custGeom>
            <a:rect b="b" l="l" r="r" t="t"/>
            <a:pathLst>
              <a:path extrusionOk="0" h="13970" w="3507740">
                <a:moveTo>
                  <a:pt x="3507467" y="0"/>
                </a:moveTo>
                <a:lnTo>
                  <a:pt x="0" y="0"/>
                </a:lnTo>
                <a:lnTo>
                  <a:pt x="50472" y="13969"/>
                </a:lnTo>
                <a:lnTo>
                  <a:pt x="3458362" y="13969"/>
                </a:lnTo>
                <a:lnTo>
                  <a:pt x="3507467" y="0"/>
                </a:lnTo>
                <a:close/>
              </a:path>
            </a:pathLst>
          </a:custGeom>
          <a:solidFill>
            <a:srgbClr val="00A2C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31"/>
          <p:cNvSpPr/>
          <p:nvPr/>
        </p:nvSpPr>
        <p:spPr>
          <a:xfrm>
            <a:off x="5387913" y="217169"/>
            <a:ext cx="3408045" cy="10478"/>
          </a:xfrm>
          <a:custGeom>
            <a:rect b="b" l="l" r="r" t="t"/>
            <a:pathLst>
              <a:path extrusionOk="0" h="13970" w="3408045">
                <a:moveTo>
                  <a:pt x="3407890" y="0"/>
                </a:moveTo>
                <a:lnTo>
                  <a:pt x="0" y="0"/>
                </a:lnTo>
                <a:lnTo>
                  <a:pt x="50472" y="13970"/>
                </a:lnTo>
                <a:lnTo>
                  <a:pt x="3358786" y="13970"/>
                </a:lnTo>
                <a:lnTo>
                  <a:pt x="3407890" y="0"/>
                </a:lnTo>
                <a:close/>
              </a:path>
            </a:pathLst>
          </a:custGeom>
          <a:solidFill>
            <a:srgbClr val="00A2C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31"/>
          <p:cNvSpPr/>
          <p:nvPr/>
        </p:nvSpPr>
        <p:spPr>
          <a:xfrm>
            <a:off x="5433797" y="226694"/>
            <a:ext cx="3317875" cy="10478"/>
          </a:xfrm>
          <a:custGeom>
            <a:rect b="b" l="l" r="r" t="t"/>
            <a:pathLst>
              <a:path extrusionOk="0" h="13970" w="3317875">
                <a:moveTo>
                  <a:pt x="3317366" y="0"/>
                </a:moveTo>
                <a:lnTo>
                  <a:pt x="0" y="0"/>
                </a:lnTo>
                <a:lnTo>
                  <a:pt x="50472" y="13970"/>
                </a:lnTo>
                <a:lnTo>
                  <a:pt x="3268261" y="13970"/>
                </a:lnTo>
                <a:lnTo>
                  <a:pt x="3317366" y="0"/>
                </a:lnTo>
                <a:close/>
              </a:path>
            </a:pathLst>
          </a:custGeom>
          <a:solidFill>
            <a:srgbClr val="00A3C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31"/>
          <p:cNvSpPr/>
          <p:nvPr/>
        </p:nvSpPr>
        <p:spPr>
          <a:xfrm>
            <a:off x="5479669" y="236219"/>
            <a:ext cx="3227070" cy="20003"/>
          </a:xfrm>
          <a:custGeom>
            <a:rect b="b" l="l" r="r" t="t"/>
            <a:pathLst>
              <a:path extrusionOk="0" h="26670" w="3227070">
                <a:moveTo>
                  <a:pt x="3226854" y="0"/>
                </a:moveTo>
                <a:lnTo>
                  <a:pt x="0" y="0"/>
                </a:lnTo>
                <a:lnTo>
                  <a:pt x="32131" y="8890"/>
                </a:lnTo>
                <a:lnTo>
                  <a:pt x="49161" y="12700"/>
                </a:lnTo>
                <a:lnTo>
                  <a:pt x="54838" y="13970"/>
                </a:lnTo>
                <a:lnTo>
                  <a:pt x="111633" y="26670"/>
                </a:lnTo>
                <a:lnTo>
                  <a:pt x="3133102" y="26670"/>
                </a:lnTo>
                <a:lnTo>
                  <a:pt x="3177743" y="13970"/>
                </a:lnTo>
                <a:lnTo>
                  <a:pt x="3182213" y="12700"/>
                </a:lnTo>
                <a:lnTo>
                  <a:pt x="3226854" y="0"/>
                </a:lnTo>
                <a:close/>
              </a:path>
            </a:pathLst>
          </a:custGeom>
          <a:solidFill>
            <a:srgbClr val="00A3C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31"/>
          <p:cNvSpPr/>
          <p:nvPr/>
        </p:nvSpPr>
        <p:spPr>
          <a:xfrm>
            <a:off x="5585629" y="255269"/>
            <a:ext cx="3032125" cy="10478"/>
          </a:xfrm>
          <a:custGeom>
            <a:rect b="b" l="l" r="r" t="t"/>
            <a:pathLst>
              <a:path extrusionOk="0" h="13970" w="3032125">
                <a:moveTo>
                  <a:pt x="3031612" y="0"/>
                </a:moveTo>
                <a:lnTo>
                  <a:pt x="0" y="0"/>
                </a:lnTo>
                <a:lnTo>
                  <a:pt x="62471" y="13970"/>
                </a:lnTo>
                <a:lnTo>
                  <a:pt x="2982507" y="13970"/>
                </a:lnTo>
                <a:lnTo>
                  <a:pt x="3031612" y="0"/>
                </a:lnTo>
                <a:close/>
              </a:path>
            </a:pathLst>
          </a:custGeom>
          <a:solidFill>
            <a:srgbClr val="00A4C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31"/>
          <p:cNvSpPr/>
          <p:nvPr/>
        </p:nvSpPr>
        <p:spPr>
          <a:xfrm>
            <a:off x="5648101" y="265747"/>
            <a:ext cx="2920365" cy="10478"/>
          </a:xfrm>
          <a:custGeom>
            <a:rect b="b" l="l" r="r" t="t"/>
            <a:pathLst>
              <a:path extrusionOk="0" h="13970" w="2920365">
                <a:moveTo>
                  <a:pt x="2920036" y="0"/>
                </a:moveTo>
                <a:lnTo>
                  <a:pt x="0" y="0"/>
                </a:lnTo>
                <a:lnTo>
                  <a:pt x="62471" y="13970"/>
                </a:lnTo>
                <a:lnTo>
                  <a:pt x="2870931" y="13970"/>
                </a:lnTo>
                <a:lnTo>
                  <a:pt x="2920036" y="0"/>
                </a:lnTo>
                <a:close/>
              </a:path>
            </a:pathLst>
          </a:custGeom>
          <a:solidFill>
            <a:srgbClr val="00A4C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31"/>
          <p:cNvSpPr/>
          <p:nvPr/>
        </p:nvSpPr>
        <p:spPr>
          <a:xfrm>
            <a:off x="5704893" y="275272"/>
            <a:ext cx="2818765" cy="10478"/>
          </a:xfrm>
          <a:custGeom>
            <a:rect b="b" l="l" r="r" t="t"/>
            <a:pathLst>
              <a:path extrusionOk="0" h="13970" w="2818765">
                <a:moveTo>
                  <a:pt x="2818603" y="0"/>
                </a:moveTo>
                <a:lnTo>
                  <a:pt x="0" y="0"/>
                </a:lnTo>
                <a:lnTo>
                  <a:pt x="62471" y="13970"/>
                </a:lnTo>
                <a:lnTo>
                  <a:pt x="2769498" y="13970"/>
                </a:lnTo>
                <a:lnTo>
                  <a:pt x="2818603" y="0"/>
                </a:lnTo>
                <a:close/>
              </a:path>
            </a:pathLst>
          </a:custGeom>
          <a:solidFill>
            <a:srgbClr val="00A4C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31"/>
          <p:cNvSpPr/>
          <p:nvPr/>
        </p:nvSpPr>
        <p:spPr>
          <a:xfrm>
            <a:off x="5761685" y="284797"/>
            <a:ext cx="2717165" cy="10478"/>
          </a:xfrm>
          <a:custGeom>
            <a:rect b="b" l="l" r="r" t="t"/>
            <a:pathLst>
              <a:path extrusionOk="0" h="13970" w="2717165">
                <a:moveTo>
                  <a:pt x="2717170" y="0"/>
                </a:moveTo>
                <a:lnTo>
                  <a:pt x="0" y="0"/>
                </a:lnTo>
                <a:lnTo>
                  <a:pt x="62471" y="13970"/>
                </a:lnTo>
                <a:lnTo>
                  <a:pt x="2668066" y="13970"/>
                </a:lnTo>
                <a:lnTo>
                  <a:pt x="2717170" y="0"/>
                </a:lnTo>
                <a:close/>
              </a:path>
            </a:pathLst>
          </a:custGeom>
          <a:solidFill>
            <a:srgbClr val="00A5C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31"/>
          <p:cNvSpPr/>
          <p:nvPr/>
        </p:nvSpPr>
        <p:spPr>
          <a:xfrm>
            <a:off x="5818478" y="294322"/>
            <a:ext cx="2616200" cy="10478"/>
          </a:xfrm>
          <a:custGeom>
            <a:rect b="b" l="l" r="r" t="t"/>
            <a:pathLst>
              <a:path extrusionOk="0" h="13970" w="2616200">
                <a:moveTo>
                  <a:pt x="2615737" y="0"/>
                </a:moveTo>
                <a:lnTo>
                  <a:pt x="0" y="0"/>
                </a:lnTo>
                <a:lnTo>
                  <a:pt x="62471" y="13970"/>
                </a:lnTo>
                <a:lnTo>
                  <a:pt x="2566633" y="13970"/>
                </a:lnTo>
                <a:lnTo>
                  <a:pt x="2615737" y="0"/>
                </a:lnTo>
                <a:close/>
              </a:path>
            </a:pathLst>
          </a:custGeom>
          <a:solidFill>
            <a:srgbClr val="00A5C6">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31"/>
          <p:cNvSpPr/>
          <p:nvPr/>
        </p:nvSpPr>
        <p:spPr>
          <a:xfrm>
            <a:off x="5875270" y="303847"/>
            <a:ext cx="2514600" cy="11430"/>
          </a:xfrm>
          <a:custGeom>
            <a:rect b="b" l="l" r="r" t="t"/>
            <a:pathLst>
              <a:path extrusionOk="0" h="15240" w="2514600">
                <a:moveTo>
                  <a:pt x="2514305" y="0"/>
                </a:moveTo>
                <a:lnTo>
                  <a:pt x="0" y="0"/>
                </a:lnTo>
                <a:lnTo>
                  <a:pt x="68150" y="15240"/>
                </a:lnTo>
                <a:lnTo>
                  <a:pt x="2460736" y="15240"/>
                </a:lnTo>
                <a:lnTo>
                  <a:pt x="2514305" y="0"/>
                </a:lnTo>
                <a:close/>
              </a:path>
            </a:pathLst>
          </a:custGeom>
          <a:solidFill>
            <a:srgbClr val="00A6C5">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31"/>
          <p:cNvSpPr/>
          <p:nvPr/>
        </p:nvSpPr>
        <p:spPr>
          <a:xfrm>
            <a:off x="5937741" y="314325"/>
            <a:ext cx="2402840" cy="10478"/>
          </a:xfrm>
          <a:custGeom>
            <a:rect b="b" l="l" r="r" t="t"/>
            <a:pathLst>
              <a:path extrusionOk="0" h="13970" w="2402840">
                <a:moveTo>
                  <a:pt x="2402729" y="0"/>
                </a:moveTo>
                <a:lnTo>
                  <a:pt x="0" y="0"/>
                </a:lnTo>
                <a:lnTo>
                  <a:pt x="62471" y="13970"/>
                </a:lnTo>
                <a:lnTo>
                  <a:pt x="2353624" y="13970"/>
                </a:lnTo>
                <a:lnTo>
                  <a:pt x="2402729" y="0"/>
                </a:lnTo>
                <a:close/>
              </a:path>
            </a:pathLst>
          </a:custGeom>
          <a:solidFill>
            <a:srgbClr val="00A6C4">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31"/>
          <p:cNvSpPr/>
          <p:nvPr/>
        </p:nvSpPr>
        <p:spPr>
          <a:xfrm>
            <a:off x="5994534" y="323850"/>
            <a:ext cx="2301875" cy="10478"/>
          </a:xfrm>
          <a:custGeom>
            <a:rect b="b" l="l" r="r" t="t"/>
            <a:pathLst>
              <a:path extrusionOk="0" h="13970" w="2301875">
                <a:moveTo>
                  <a:pt x="2301296" y="0"/>
                </a:moveTo>
                <a:lnTo>
                  <a:pt x="0" y="0"/>
                </a:lnTo>
                <a:lnTo>
                  <a:pt x="62471" y="13970"/>
                </a:lnTo>
                <a:lnTo>
                  <a:pt x="2250916" y="13970"/>
                </a:lnTo>
                <a:lnTo>
                  <a:pt x="2256655" y="12700"/>
                </a:lnTo>
                <a:lnTo>
                  <a:pt x="2301296" y="0"/>
                </a:lnTo>
                <a:close/>
              </a:path>
            </a:pathLst>
          </a:custGeom>
          <a:solidFill>
            <a:srgbClr val="00A6C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31"/>
          <p:cNvSpPr/>
          <p:nvPr/>
        </p:nvSpPr>
        <p:spPr>
          <a:xfrm>
            <a:off x="6051326" y="333375"/>
            <a:ext cx="2200275" cy="10478"/>
          </a:xfrm>
          <a:custGeom>
            <a:rect b="b" l="l" r="r" t="t"/>
            <a:pathLst>
              <a:path extrusionOk="0" h="13970" w="2200275">
                <a:moveTo>
                  <a:pt x="2199863" y="0"/>
                </a:moveTo>
                <a:lnTo>
                  <a:pt x="0" y="0"/>
                </a:lnTo>
                <a:lnTo>
                  <a:pt x="62471" y="13970"/>
                </a:lnTo>
                <a:lnTo>
                  <a:pt x="2136729" y="13970"/>
                </a:lnTo>
                <a:lnTo>
                  <a:pt x="2199863" y="0"/>
                </a:lnTo>
                <a:close/>
              </a:path>
            </a:pathLst>
          </a:custGeom>
          <a:solidFill>
            <a:srgbClr val="00A7C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31"/>
          <p:cNvSpPr/>
          <p:nvPr/>
        </p:nvSpPr>
        <p:spPr>
          <a:xfrm>
            <a:off x="6108118" y="342900"/>
            <a:ext cx="2085975" cy="10478"/>
          </a:xfrm>
          <a:custGeom>
            <a:rect b="b" l="l" r="r" t="t"/>
            <a:pathLst>
              <a:path extrusionOk="0" h="13970" w="2085975">
                <a:moveTo>
                  <a:pt x="2085677" y="0"/>
                </a:moveTo>
                <a:lnTo>
                  <a:pt x="0" y="0"/>
                </a:lnTo>
                <a:lnTo>
                  <a:pt x="62471" y="13970"/>
                </a:lnTo>
                <a:lnTo>
                  <a:pt x="2022543" y="13970"/>
                </a:lnTo>
                <a:lnTo>
                  <a:pt x="2085677" y="0"/>
                </a:lnTo>
                <a:close/>
              </a:path>
            </a:pathLst>
          </a:custGeom>
          <a:solidFill>
            <a:srgbClr val="00A7C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31"/>
          <p:cNvSpPr/>
          <p:nvPr/>
        </p:nvSpPr>
        <p:spPr>
          <a:xfrm>
            <a:off x="6164910" y="352425"/>
            <a:ext cx="1971675" cy="11430"/>
          </a:xfrm>
          <a:custGeom>
            <a:rect b="b" l="l" r="r" t="t"/>
            <a:pathLst>
              <a:path extrusionOk="0" h="15240" w="1971675">
                <a:moveTo>
                  <a:pt x="1971490" y="0"/>
                </a:moveTo>
                <a:lnTo>
                  <a:pt x="0" y="0"/>
                </a:lnTo>
                <a:lnTo>
                  <a:pt x="68150" y="15239"/>
                </a:lnTo>
                <a:lnTo>
                  <a:pt x="1902617" y="15239"/>
                </a:lnTo>
                <a:lnTo>
                  <a:pt x="1971490" y="0"/>
                </a:lnTo>
                <a:close/>
              </a:path>
            </a:pathLst>
          </a:custGeom>
          <a:solidFill>
            <a:srgbClr val="00A7C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31"/>
          <p:cNvSpPr/>
          <p:nvPr/>
        </p:nvSpPr>
        <p:spPr>
          <a:xfrm>
            <a:off x="6227382" y="362902"/>
            <a:ext cx="1845945" cy="10478"/>
          </a:xfrm>
          <a:custGeom>
            <a:rect b="b" l="l" r="r" t="t"/>
            <a:pathLst>
              <a:path extrusionOk="0" h="13970" w="1845945">
                <a:moveTo>
                  <a:pt x="1845885" y="0"/>
                </a:moveTo>
                <a:lnTo>
                  <a:pt x="0" y="0"/>
                </a:lnTo>
                <a:lnTo>
                  <a:pt x="62471" y="13969"/>
                </a:lnTo>
                <a:lnTo>
                  <a:pt x="1782751" y="13969"/>
                </a:lnTo>
                <a:lnTo>
                  <a:pt x="1845885" y="0"/>
                </a:lnTo>
                <a:close/>
              </a:path>
            </a:pathLst>
          </a:custGeom>
          <a:solidFill>
            <a:srgbClr val="00A8B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31"/>
          <p:cNvSpPr/>
          <p:nvPr/>
        </p:nvSpPr>
        <p:spPr>
          <a:xfrm>
            <a:off x="6284174" y="372427"/>
            <a:ext cx="1732279" cy="10478"/>
          </a:xfrm>
          <a:custGeom>
            <a:rect b="b" l="l" r="r" t="t"/>
            <a:pathLst>
              <a:path extrusionOk="0" h="13970" w="1732279">
                <a:moveTo>
                  <a:pt x="1731699" y="0"/>
                </a:moveTo>
                <a:lnTo>
                  <a:pt x="0" y="0"/>
                </a:lnTo>
                <a:lnTo>
                  <a:pt x="34075" y="7619"/>
                </a:lnTo>
                <a:lnTo>
                  <a:pt x="72823" y="13969"/>
                </a:lnTo>
                <a:lnTo>
                  <a:pt x="1668565" y="13969"/>
                </a:lnTo>
                <a:lnTo>
                  <a:pt x="1731699" y="0"/>
                </a:lnTo>
                <a:close/>
              </a:path>
            </a:pathLst>
          </a:custGeom>
          <a:solidFill>
            <a:srgbClr val="00A8B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31"/>
          <p:cNvSpPr/>
          <p:nvPr/>
        </p:nvSpPr>
        <p:spPr>
          <a:xfrm>
            <a:off x="6349248" y="381952"/>
            <a:ext cx="1609725" cy="10478"/>
          </a:xfrm>
          <a:custGeom>
            <a:rect b="b" l="l" r="r" t="t"/>
            <a:pathLst>
              <a:path extrusionOk="0" h="13970" w="1609725">
                <a:moveTo>
                  <a:pt x="1609231" y="0"/>
                </a:moveTo>
                <a:lnTo>
                  <a:pt x="0" y="0"/>
                </a:lnTo>
                <a:lnTo>
                  <a:pt x="85245" y="13969"/>
                </a:lnTo>
                <a:lnTo>
                  <a:pt x="1528530" y="13969"/>
                </a:lnTo>
                <a:lnTo>
                  <a:pt x="1603491" y="1269"/>
                </a:lnTo>
                <a:lnTo>
                  <a:pt x="1609231" y="0"/>
                </a:lnTo>
                <a:close/>
              </a:path>
            </a:pathLst>
          </a:custGeom>
          <a:solidFill>
            <a:srgbClr val="00A9B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31"/>
          <p:cNvSpPr/>
          <p:nvPr/>
        </p:nvSpPr>
        <p:spPr>
          <a:xfrm>
            <a:off x="6426744" y="391477"/>
            <a:ext cx="1458595" cy="10478"/>
          </a:xfrm>
          <a:custGeom>
            <a:rect b="b" l="l" r="r" t="t"/>
            <a:pathLst>
              <a:path extrusionOk="0" h="13970" w="1458595">
                <a:moveTo>
                  <a:pt x="1458530" y="0"/>
                </a:moveTo>
                <a:lnTo>
                  <a:pt x="0" y="0"/>
                </a:lnTo>
                <a:lnTo>
                  <a:pt x="85245" y="13969"/>
                </a:lnTo>
                <a:lnTo>
                  <a:pt x="1376073" y="13969"/>
                </a:lnTo>
                <a:lnTo>
                  <a:pt x="1458530" y="0"/>
                </a:lnTo>
                <a:close/>
              </a:path>
            </a:pathLst>
          </a:custGeom>
          <a:solidFill>
            <a:srgbClr val="00A9B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31"/>
          <p:cNvSpPr/>
          <p:nvPr/>
        </p:nvSpPr>
        <p:spPr>
          <a:xfrm>
            <a:off x="6511990" y="401955"/>
            <a:ext cx="1290954" cy="10477"/>
          </a:xfrm>
          <a:custGeom>
            <a:rect b="b" l="l" r="r" t="t"/>
            <a:pathLst>
              <a:path extrusionOk="0" h="13970" w="1290954">
                <a:moveTo>
                  <a:pt x="1290828" y="0"/>
                </a:moveTo>
                <a:lnTo>
                  <a:pt x="0" y="0"/>
                </a:lnTo>
                <a:lnTo>
                  <a:pt x="85245" y="13970"/>
                </a:lnTo>
                <a:lnTo>
                  <a:pt x="1208371" y="13970"/>
                </a:lnTo>
                <a:lnTo>
                  <a:pt x="1290828" y="0"/>
                </a:lnTo>
                <a:close/>
              </a:path>
            </a:pathLst>
          </a:custGeom>
          <a:solidFill>
            <a:srgbClr val="00A9B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31"/>
          <p:cNvSpPr/>
          <p:nvPr/>
        </p:nvSpPr>
        <p:spPr>
          <a:xfrm>
            <a:off x="6589485" y="411480"/>
            <a:ext cx="1138554" cy="10477"/>
          </a:xfrm>
          <a:custGeom>
            <a:rect b="b" l="l" r="r" t="t"/>
            <a:pathLst>
              <a:path extrusionOk="0" h="13970" w="1138554">
                <a:moveTo>
                  <a:pt x="1138371" y="0"/>
                </a:moveTo>
                <a:lnTo>
                  <a:pt x="0" y="0"/>
                </a:lnTo>
                <a:lnTo>
                  <a:pt x="85245" y="13970"/>
                </a:lnTo>
                <a:lnTo>
                  <a:pt x="1055914" y="13970"/>
                </a:lnTo>
                <a:lnTo>
                  <a:pt x="1138371" y="0"/>
                </a:lnTo>
                <a:close/>
              </a:path>
            </a:pathLst>
          </a:custGeom>
          <a:solidFill>
            <a:srgbClr val="00AABA">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31"/>
          <p:cNvSpPr/>
          <p:nvPr/>
        </p:nvSpPr>
        <p:spPr>
          <a:xfrm>
            <a:off x="6666981" y="421005"/>
            <a:ext cx="986154" cy="10477"/>
          </a:xfrm>
          <a:custGeom>
            <a:rect b="b" l="l" r="r" t="t"/>
            <a:pathLst>
              <a:path extrusionOk="0" h="13970" w="986154">
                <a:moveTo>
                  <a:pt x="985914" y="0"/>
                </a:moveTo>
                <a:lnTo>
                  <a:pt x="0" y="0"/>
                </a:lnTo>
                <a:lnTo>
                  <a:pt x="30998" y="5080"/>
                </a:lnTo>
                <a:lnTo>
                  <a:pt x="127306" y="13970"/>
                </a:lnTo>
                <a:lnTo>
                  <a:pt x="853450" y="13970"/>
                </a:lnTo>
                <a:lnTo>
                  <a:pt x="978418" y="1270"/>
                </a:lnTo>
                <a:lnTo>
                  <a:pt x="985914" y="0"/>
                </a:lnTo>
                <a:close/>
              </a:path>
            </a:pathLst>
          </a:custGeom>
          <a:solidFill>
            <a:srgbClr val="00AAB9">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31"/>
          <p:cNvSpPr/>
          <p:nvPr/>
        </p:nvSpPr>
        <p:spPr>
          <a:xfrm>
            <a:off x="6780530" y="430530"/>
            <a:ext cx="752475" cy="10477"/>
          </a:xfrm>
          <a:custGeom>
            <a:rect b="b" l="l" r="r" t="t"/>
            <a:pathLst>
              <a:path extrusionOk="0" h="13970" w="752475">
                <a:moveTo>
                  <a:pt x="752398" y="0"/>
                </a:moveTo>
                <a:lnTo>
                  <a:pt x="0" y="0"/>
                </a:lnTo>
                <a:lnTo>
                  <a:pt x="151341" y="13970"/>
                </a:lnTo>
                <a:lnTo>
                  <a:pt x="614934" y="13970"/>
                </a:lnTo>
                <a:lnTo>
                  <a:pt x="752398" y="0"/>
                </a:lnTo>
                <a:close/>
              </a:path>
            </a:pathLst>
          </a:custGeom>
          <a:solidFill>
            <a:srgbClr val="00AAB8">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31"/>
          <p:cNvSpPr/>
          <p:nvPr/>
        </p:nvSpPr>
        <p:spPr>
          <a:xfrm>
            <a:off x="6959384" y="440054"/>
            <a:ext cx="411479" cy="9525"/>
          </a:xfrm>
          <a:custGeom>
            <a:rect b="b" l="l" r="r" t="t"/>
            <a:pathLst>
              <a:path extrusionOk="0" h="12700" w="411479">
                <a:moveTo>
                  <a:pt x="411086" y="0"/>
                </a:moveTo>
                <a:lnTo>
                  <a:pt x="0" y="0"/>
                </a:lnTo>
                <a:lnTo>
                  <a:pt x="0" y="7620"/>
                </a:lnTo>
                <a:lnTo>
                  <a:pt x="55029" y="7620"/>
                </a:lnTo>
                <a:lnTo>
                  <a:pt x="55029" y="10160"/>
                </a:lnTo>
                <a:lnTo>
                  <a:pt x="144360" y="10160"/>
                </a:lnTo>
                <a:lnTo>
                  <a:pt x="144360" y="12700"/>
                </a:lnTo>
                <a:lnTo>
                  <a:pt x="258330" y="12700"/>
                </a:lnTo>
                <a:lnTo>
                  <a:pt x="258330" y="10160"/>
                </a:lnTo>
                <a:lnTo>
                  <a:pt x="335178" y="10160"/>
                </a:lnTo>
                <a:lnTo>
                  <a:pt x="335178" y="7620"/>
                </a:lnTo>
                <a:lnTo>
                  <a:pt x="411086" y="7620"/>
                </a:lnTo>
                <a:lnTo>
                  <a:pt x="411086" y="0"/>
                </a:lnTo>
                <a:close/>
              </a:path>
            </a:pathLst>
          </a:custGeom>
          <a:solidFill>
            <a:srgbClr val="00ABB7">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31"/>
          <p:cNvSpPr/>
          <p:nvPr/>
        </p:nvSpPr>
        <p:spPr>
          <a:xfrm>
            <a:off x="3810" y="152400"/>
            <a:ext cx="9133800" cy="485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31"/>
          <p:cNvSpPr/>
          <p:nvPr/>
        </p:nvSpPr>
        <p:spPr>
          <a:xfrm>
            <a:off x="0" y="185738"/>
            <a:ext cx="9144000" cy="420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31"/>
          <p:cNvSpPr/>
          <p:nvPr/>
        </p:nvSpPr>
        <p:spPr>
          <a:xfrm>
            <a:off x="0" y="556259"/>
            <a:ext cx="505459" cy="14288"/>
          </a:xfrm>
          <a:custGeom>
            <a:rect b="b" l="l" r="r" t="t"/>
            <a:pathLst>
              <a:path extrusionOk="0" h="19050" w="505459">
                <a:moveTo>
                  <a:pt x="504863" y="0"/>
                </a:moveTo>
                <a:lnTo>
                  <a:pt x="0" y="0"/>
                </a:lnTo>
                <a:lnTo>
                  <a:pt x="0" y="8890"/>
                </a:lnTo>
                <a:lnTo>
                  <a:pt x="0" y="19050"/>
                </a:lnTo>
                <a:lnTo>
                  <a:pt x="466559" y="19050"/>
                </a:lnTo>
                <a:lnTo>
                  <a:pt x="486994" y="8890"/>
                </a:lnTo>
                <a:lnTo>
                  <a:pt x="504863" y="0"/>
                </a:lnTo>
                <a:close/>
              </a:path>
            </a:pathLst>
          </a:custGeom>
          <a:solidFill>
            <a:srgbClr val="0099C3">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31"/>
          <p:cNvSpPr/>
          <p:nvPr/>
        </p:nvSpPr>
        <p:spPr>
          <a:xfrm>
            <a:off x="0" y="569595"/>
            <a:ext cx="469265" cy="7619"/>
          </a:xfrm>
          <a:custGeom>
            <a:rect b="b" l="l" r="r" t="t"/>
            <a:pathLst>
              <a:path extrusionOk="0" h="10159" w="469265">
                <a:moveTo>
                  <a:pt x="469124" y="0"/>
                </a:moveTo>
                <a:lnTo>
                  <a:pt x="0" y="0"/>
                </a:lnTo>
                <a:lnTo>
                  <a:pt x="0" y="10160"/>
                </a:lnTo>
                <a:lnTo>
                  <a:pt x="448697" y="10160"/>
                </a:lnTo>
                <a:lnTo>
                  <a:pt x="469124" y="0"/>
                </a:lnTo>
                <a:close/>
              </a:path>
            </a:pathLst>
          </a:custGeom>
          <a:solidFill>
            <a:srgbClr val="0097C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31"/>
          <p:cNvSpPr/>
          <p:nvPr/>
        </p:nvSpPr>
        <p:spPr>
          <a:xfrm>
            <a:off x="0" y="576263"/>
            <a:ext cx="451484" cy="7619"/>
          </a:xfrm>
          <a:custGeom>
            <a:rect b="b" l="l" r="r" t="t"/>
            <a:pathLst>
              <a:path extrusionOk="0" h="10159" w="451484">
                <a:moveTo>
                  <a:pt x="451251" y="0"/>
                </a:moveTo>
                <a:lnTo>
                  <a:pt x="0" y="0"/>
                </a:lnTo>
                <a:lnTo>
                  <a:pt x="0" y="10160"/>
                </a:lnTo>
                <a:lnTo>
                  <a:pt x="430824" y="10160"/>
                </a:lnTo>
                <a:lnTo>
                  <a:pt x="451251" y="0"/>
                </a:lnTo>
                <a:close/>
              </a:path>
            </a:pathLst>
          </a:custGeom>
          <a:solidFill>
            <a:srgbClr val="0096C2">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31"/>
          <p:cNvSpPr/>
          <p:nvPr/>
        </p:nvSpPr>
        <p:spPr>
          <a:xfrm>
            <a:off x="0" y="583882"/>
            <a:ext cx="431165" cy="6668"/>
          </a:xfrm>
          <a:custGeom>
            <a:rect b="b" l="l" r="r" t="t"/>
            <a:pathLst>
              <a:path extrusionOk="0" h="8890" w="431165">
                <a:moveTo>
                  <a:pt x="430824" y="0"/>
                </a:moveTo>
                <a:lnTo>
                  <a:pt x="0" y="0"/>
                </a:lnTo>
                <a:lnTo>
                  <a:pt x="0" y="8889"/>
                </a:lnTo>
                <a:lnTo>
                  <a:pt x="412950" y="8889"/>
                </a:lnTo>
                <a:lnTo>
                  <a:pt x="430824" y="0"/>
                </a:lnTo>
                <a:close/>
              </a:path>
            </a:pathLst>
          </a:custGeom>
          <a:solidFill>
            <a:srgbClr val="0095C1">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31"/>
          <p:cNvSpPr/>
          <p:nvPr/>
        </p:nvSpPr>
        <p:spPr>
          <a:xfrm>
            <a:off x="0" y="590550"/>
            <a:ext cx="413384" cy="7619"/>
          </a:xfrm>
          <a:custGeom>
            <a:rect b="b" l="l" r="r" t="t"/>
            <a:pathLst>
              <a:path extrusionOk="0" h="10159" w="413384">
                <a:moveTo>
                  <a:pt x="412950" y="0"/>
                </a:moveTo>
                <a:lnTo>
                  <a:pt x="0" y="0"/>
                </a:lnTo>
                <a:lnTo>
                  <a:pt x="0" y="10160"/>
                </a:lnTo>
                <a:lnTo>
                  <a:pt x="392523" y="10160"/>
                </a:lnTo>
                <a:lnTo>
                  <a:pt x="412950" y="0"/>
                </a:lnTo>
                <a:close/>
              </a:path>
            </a:pathLst>
          </a:custGeom>
          <a:solidFill>
            <a:srgbClr val="0094C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31"/>
          <p:cNvSpPr/>
          <p:nvPr/>
        </p:nvSpPr>
        <p:spPr>
          <a:xfrm>
            <a:off x="0" y="597217"/>
            <a:ext cx="395605" cy="7619"/>
          </a:xfrm>
          <a:custGeom>
            <a:rect b="b" l="l" r="r" t="t"/>
            <a:pathLst>
              <a:path extrusionOk="0" h="10159" w="395605">
                <a:moveTo>
                  <a:pt x="395076" y="0"/>
                </a:moveTo>
                <a:lnTo>
                  <a:pt x="0" y="0"/>
                </a:lnTo>
                <a:lnTo>
                  <a:pt x="0" y="10160"/>
                </a:lnTo>
                <a:lnTo>
                  <a:pt x="374650" y="10160"/>
                </a:lnTo>
                <a:lnTo>
                  <a:pt x="395076" y="0"/>
                </a:lnTo>
                <a:close/>
              </a:path>
            </a:pathLst>
          </a:custGeom>
          <a:solidFill>
            <a:srgbClr val="0093C0">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31"/>
          <p:cNvSpPr/>
          <p:nvPr/>
        </p:nvSpPr>
        <p:spPr>
          <a:xfrm>
            <a:off x="0" y="603884"/>
            <a:ext cx="375920" cy="7619"/>
          </a:xfrm>
          <a:custGeom>
            <a:rect b="b" l="l" r="r" t="t"/>
            <a:pathLst>
              <a:path extrusionOk="0" h="10159" w="375920">
                <a:moveTo>
                  <a:pt x="375920" y="0"/>
                </a:moveTo>
                <a:lnTo>
                  <a:pt x="0" y="0"/>
                </a:lnTo>
                <a:lnTo>
                  <a:pt x="0" y="1270"/>
                </a:lnTo>
                <a:lnTo>
                  <a:pt x="0" y="10160"/>
                </a:lnTo>
                <a:lnTo>
                  <a:pt x="366801" y="10160"/>
                </a:lnTo>
                <a:lnTo>
                  <a:pt x="366801" y="1270"/>
                </a:lnTo>
                <a:lnTo>
                  <a:pt x="375920" y="1270"/>
                </a:lnTo>
                <a:lnTo>
                  <a:pt x="375920" y="0"/>
                </a:lnTo>
                <a:close/>
              </a:path>
            </a:pathLst>
          </a:custGeom>
          <a:solidFill>
            <a:srgbClr val="0092BF">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31"/>
          <p:cNvSpPr/>
          <p:nvPr/>
        </p:nvSpPr>
        <p:spPr>
          <a:xfrm>
            <a:off x="0" y="610553"/>
            <a:ext cx="361315" cy="7619"/>
          </a:xfrm>
          <a:custGeom>
            <a:rect b="b" l="l" r="r" t="t"/>
            <a:pathLst>
              <a:path extrusionOk="0" h="10159" w="361315">
                <a:moveTo>
                  <a:pt x="361212" y="0"/>
                </a:moveTo>
                <a:lnTo>
                  <a:pt x="0" y="0"/>
                </a:lnTo>
                <a:lnTo>
                  <a:pt x="0" y="10159"/>
                </a:lnTo>
                <a:lnTo>
                  <a:pt x="343296" y="10159"/>
                </a:lnTo>
                <a:lnTo>
                  <a:pt x="361212" y="0"/>
                </a:lnTo>
                <a:close/>
              </a:path>
            </a:pathLst>
          </a:custGeom>
          <a:solidFill>
            <a:srgbClr val="0091B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31"/>
          <p:cNvSpPr/>
          <p:nvPr/>
        </p:nvSpPr>
        <p:spPr>
          <a:xfrm>
            <a:off x="0" y="618173"/>
            <a:ext cx="343535" cy="6668"/>
          </a:xfrm>
          <a:custGeom>
            <a:rect b="b" l="l" r="r" t="t"/>
            <a:pathLst>
              <a:path extrusionOk="0" h="8890" w="343535">
                <a:moveTo>
                  <a:pt x="343296" y="0"/>
                </a:moveTo>
                <a:lnTo>
                  <a:pt x="0" y="0"/>
                </a:lnTo>
                <a:lnTo>
                  <a:pt x="0" y="8890"/>
                </a:lnTo>
                <a:lnTo>
                  <a:pt x="327619" y="8890"/>
                </a:lnTo>
                <a:lnTo>
                  <a:pt x="343296" y="0"/>
                </a:lnTo>
                <a:close/>
              </a:path>
            </a:pathLst>
          </a:custGeom>
          <a:solidFill>
            <a:srgbClr val="0090BE">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31"/>
          <p:cNvSpPr/>
          <p:nvPr/>
        </p:nvSpPr>
        <p:spPr>
          <a:xfrm>
            <a:off x="0" y="624840"/>
            <a:ext cx="327660" cy="7619"/>
          </a:xfrm>
          <a:custGeom>
            <a:rect b="b" l="l" r="r" t="t"/>
            <a:pathLst>
              <a:path extrusionOk="0" h="10159" w="327660">
                <a:moveTo>
                  <a:pt x="327619" y="0"/>
                </a:moveTo>
                <a:lnTo>
                  <a:pt x="0" y="0"/>
                </a:lnTo>
                <a:lnTo>
                  <a:pt x="0" y="10159"/>
                </a:lnTo>
                <a:lnTo>
                  <a:pt x="309702" y="10159"/>
                </a:lnTo>
                <a:lnTo>
                  <a:pt x="327619" y="0"/>
                </a:lnTo>
                <a:close/>
              </a:path>
            </a:pathLst>
          </a:custGeom>
          <a:solidFill>
            <a:srgbClr val="008FBD">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31"/>
          <p:cNvSpPr/>
          <p:nvPr/>
        </p:nvSpPr>
        <p:spPr>
          <a:xfrm>
            <a:off x="0" y="631507"/>
            <a:ext cx="312420" cy="7619"/>
          </a:xfrm>
          <a:custGeom>
            <a:rect b="b" l="l" r="r" t="t"/>
            <a:pathLst>
              <a:path extrusionOk="0" h="10159" w="312420">
                <a:moveTo>
                  <a:pt x="311942" y="0"/>
                </a:moveTo>
                <a:lnTo>
                  <a:pt x="0" y="0"/>
                </a:lnTo>
                <a:lnTo>
                  <a:pt x="0" y="10160"/>
                </a:lnTo>
                <a:lnTo>
                  <a:pt x="294025" y="10160"/>
                </a:lnTo>
                <a:lnTo>
                  <a:pt x="311942" y="0"/>
                </a:lnTo>
                <a:close/>
              </a:path>
            </a:pathLst>
          </a:custGeom>
          <a:solidFill>
            <a:srgbClr val="008EB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31"/>
          <p:cNvSpPr/>
          <p:nvPr/>
        </p:nvSpPr>
        <p:spPr>
          <a:xfrm>
            <a:off x="0" y="638175"/>
            <a:ext cx="296545" cy="7619"/>
          </a:xfrm>
          <a:custGeom>
            <a:rect b="b" l="l" r="r" t="t"/>
            <a:pathLst>
              <a:path extrusionOk="0" h="10159" w="296545">
                <a:moveTo>
                  <a:pt x="296265" y="0"/>
                </a:moveTo>
                <a:lnTo>
                  <a:pt x="0" y="0"/>
                </a:lnTo>
                <a:lnTo>
                  <a:pt x="0" y="10160"/>
                </a:lnTo>
                <a:lnTo>
                  <a:pt x="278348" y="10160"/>
                </a:lnTo>
                <a:lnTo>
                  <a:pt x="296265" y="0"/>
                </a:lnTo>
                <a:close/>
              </a:path>
            </a:pathLst>
          </a:custGeom>
          <a:solidFill>
            <a:srgbClr val="008DBC">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31"/>
          <p:cNvSpPr/>
          <p:nvPr/>
        </p:nvSpPr>
        <p:spPr>
          <a:xfrm>
            <a:off x="0" y="644842"/>
            <a:ext cx="280670" cy="7619"/>
          </a:xfrm>
          <a:custGeom>
            <a:rect b="b" l="l" r="r" t="t"/>
            <a:pathLst>
              <a:path extrusionOk="0" h="10159" w="280670">
                <a:moveTo>
                  <a:pt x="280588" y="0"/>
                </a:moveTo>
                <a:lnTo>
                  <a:pt x="0" y="0"/>
                </a:lnTo>
                <a:lnTo>
                  <a:pt x="0" y="10160"/>
                </a:lnTo>
                <a:lnTo>
                  <a:pt x="262671" y="10160"/>
                </a:lnTo>
                <a:lnTo>
                  <a:pt x="280588" y="0"/>
                </a:lnTo>
                <a:close/>
              </a:path>
            </a:pathLst>
          </a:custGeom>
          <a:solidFill>
            <a:srgbClr val="008CB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31"/>
          <p:cNvSpPr/>
          <p:nvPr/>
        </p:nvSpPr>
        <p:spPr>
          <a:xfrm>
            <a:off x="0" y="652463"/>
            <a:ext cx="262890" cy="6668"/>
          </a:xfrm>
          <a:custGeom>
            <a:rect b="b" l="l" r="r" t="t"/>
            <a:pathLst>
              <a:path extrusionOk="0" h="8890" w="262890">
                <a:moveTo>
                  <a:pt x="262671" y="0"/>
                </a:moveTo>
                <a:lnTo>
                  <a:pt x="0" y="0"/>
                </a:lnTo>
                <a:lnTo>
                  <a:pt x="0" y="8889"/>
                </a:lnTo>
                <a:lnTo>
                  <a:pt x="246994" y="8889"/>
                </a:lnTo>
                <a:lnTo>
                  <a:pt x="262671" y="0"/>
                </a:lnTo>
                <a:close/>
              </a:path>
            </a:pathLst>
          </a:custGeom>
          <a:solidFill>
            <a:srgbClr val="008BBB">
              <a:alpha val="454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31"/>
          <p:cNvSpPr txBox="1"/>
          <p:nvPr>
            <p:ph type="ctrTitle"/>
          </p:nvPr>
        </p:nvSpPr>
        <p:spPr>
          <a:xfrm>
            <a:off x="444500" y="529696"/>
            <a:ext cx="8255100" cy="1376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0" name="Google Shape;180;p31"/>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181" name="Google Shape;181;p3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2" name="Google Shape;182;p3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3" name="Google Shape;183;p31"/>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6" name="Google Shape;186;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7" name="Google Shape;187;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8" name="Google Shape;18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4" name="Google Shape;194;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5" name="Google Shape;19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8" name="Google Shape;19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9" name="Shape 199"/>
        <p:cNvGrpSpPr/>
        <p:nvPr/>
      </p:nvGrpSpPr>
      <p:grpSpPr>
        <a:xfrm>
          <a:off x="0" y="0"/>
          <a:ext cx="0" cy="0"/>
          <a:chOff x="0" y="0"/>
          <a:chExt cx="0" cy="0"/>
        </a:xfrm>
      </p:grpSpPr>
      <p:sp>
        <p:nvSpPr>
          <p:cNvPr id="200" name="Google Shape;200;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2" name="Google Shape;202;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3" name="Google Shape;203;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4" name="Google Shape;20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title"/>
          </p:nvPr>
        </p:nvSpPr>
        <p:spPr>
          <a:xfrm>
            <a:off x="290679" y="258989"/>
            <a:ext cx="8520600" cy="1149398"/>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a:latin typeface="Times New Roman"/>
                <a:ea typeface="Times New Roman"/>
                <a:cs typeface="Times New Roman"/>
                <a:sym typeface="Times New Roman"/>
              </a:rPr>
              <a:t>Module-6</a:t>
            </a:r>
            <a:br>
              <a:rPr lang="en-US">
                <a:latin typeface="Times New Roman"/>
                <a:ea typeface="Times New Roman"/>
                <a:cs typeface="Times New Roman"/>
                <a:sym typeface="Times New Roman"/>
              </a:rPr>
            </a:br>
            <a:r>
              <a:rPr b="1" lang="en-US" sz="2200">
                <a:latin typeface="Times New Roman"/>
                <a:ea typeface="Times New Roman"/>
                <a:cs typeface="Times New Roman"/>
                <a:sym typeface="Times New Roman"/>
              </a:rPr>
              <a:t>Alternative Paradigms: Scripting Languages</a:t>
            </a:r>
            <a:endParaRPr b="1" sz="2200">
              <a:latin typeface="Times New Roman"/>
              <a:ea typeface="Times New Roman"/>
              <a:cs typeface="Times New Roman"/>
              <a:sym typeface="Times New Roman"/>
            </a:endParaRPr>
          </a:p>
        </p:txBody>
      </p:sp>
      <p:sp>
        <p:nvSpPr>
          <p:cNvPr id="219" name="Google Shape;219;p1"/>
          <p:cNvSpPr txBox="1"/>
          <p:nvPr/>
        </p:nvSpPr>
        <p:spPr>
          <a:xfrm>
            <a:off x="5339256" y="4193627"/>
            <a:ext cx="3804744" cy="781707"/>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Presented By-</a:t>
            </a:r>
            <a:endParaRPr/>
          </a:p>
          <a:p>
            <a:pPr indent="0" lvl="0" marL="0" marR="0" rtl="0" algn="ctr">
              <a:lnSpc>
                <a:spcPct val="100000"/>
              </a:lnSpc>
              <a:spcBef>
                <a:spcPts val="0"/>
              </a:spcBef>
              <a:spcAft>
                <a:spcPts val="0"/>
              </a:spcAft>
              <a:buClr>
                <a:schemeClr val="dk1"/>
              </a:buClr>
              <a:buSzPts val="3600"/>
              <a:buFont typeface="Arial"/>
              <a:buNone/>
            </a:pPr>
            <a:r>
              <a:rPr b="0" i="0" lang="en-US" sz="1800" u="none" cap="none" strike="noStrike">
                <a:solidFill>
                  <a:schemeClr val="dk1"/>
                </a:solidFill>
                <a:latin typeface="Times New Roman"/>
                <a:ea typeface="Times New Roman"/>
                <a:cs typeface="Times New Roman"/>
                <a:sym typeface="Times New Roman"/>
              </a:rPr>
              <a:t>Seema Jadhav</a:t>
            </a:r>
            <a:endParaRPr b="0" i="0" sz="1800" u="none" cap="none" strike="noStrike">
              <a:solidFill>
                <a:schemeClr val="dk1"/>
              </a:solidFill>
              <a:latin typeface="Times New Roman"/>
              <a:ea typeface="Times New Roman"/>
              <a:cs typeface="Times New Roman"/>
              <a:sym typeface="Times New Roman"/>
            </a:endParaRPr>
          </a:p>
        </p:txBody>
      </p:sp>
      <p:sp>
        <p:nvSpPr>
          <p:cNvPr id="220" name="Google Shape;220;p1"/>
          <p:cNvSpPr txBox="1"/>
          <p:nvPr/>
        </p:nvSpPr>
        <p:spPr>
          <a:xfrm>
            <a:off x="358996" y="1882837"/>
            <a:ext cx="8520600" cy="1149398"/>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36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221" name="Google Shape;221;p1"/>
          <p:cNvSpPr/>
          <p:nvPr/>
        </p:nvSpPr>
        <p:spPr>
          <a:xfrm>
            <a:off x="662151" y="1437819"/>
            <a:ext cx="7535917" cy="2535246"/>
          </a:xfrm>
          <a:prstGeom prst="rect">
            <a:avLst/>
          </a:prstGeom>
          <a:noFill/>
          <a:ln>
            <a:noFill/>
          </a:ln>
        </p:spPr>
        <p:txBody>
          <a:bodyPr anchorCtr="0" anchor="t" bIns="45700" lIns="91425" spcFirstLastPara="1" rIns="91425" wrap="square" tIns="45700">
            <a:spAutoFit/>
          </a:bodyPr>
          <a:lstStyle/>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Common characteristics</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Different Problem domains for using scripting,</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Use of scripting in Web development–server and clients side scripting,</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Innovative features of scripting languages - Names and Scopes, string and pattern manipulation, data types,</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object orientation</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0"/>
          <p:cNvSpPr txBox="1"/>
          <p:nvPr>
            <p:ph idx="1" type="body"/>
          </p:nvPr>
        </p:nvSpPr>
        <p:spPr>
          <a:xfrm>
            <a:off x="217106" y="595426"/>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US">
                <a:solidFill>
                  <a:schemeClr val="dk1"/>
                </a:solidFill>
                <a:latin typeface="Times New Roman"/>
                <a:ea typeface="Times New Roman"/>
                <a:cs typeface="Times New Roman"/>
                <a:sym typeface="Times New Roman"/>
              </a:rPr>
              <a:t>Easy access to other programs</a:t>
            </a:r>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While all languages provide support for OS functionality, scripting languages generally provide amazing and much more fundamental </a:t>
            </a:r>
            <a:r>
              <a:rPr b="1" lang="en-US">
                <a:solidFill>
                  <a:schemeClr val="dk1"/>
                </a:solidFill>
                <a:latin typeface="Times New Roman"/>
                <a:ea typeface="Times New Roman"/>
                <a:cs typeface="Times New Roman"/>
                <a:sym typeface="Times New Roman"/>
              </a:rPr>
              <a:t>built-in support.</a:t>
            </a:r>
            <a:endParaRPr>
              <a:solidFill>
                <a:schemeClr val="dk1"/>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Examples include directory and file manipulation, I/O modules, sockets, database access, password and authentication support, and network communications.</a:t>
            </a:r>
            <a:endParaRPr/>
          </a:p>
          <a:p>
            <a:pPr indent="-342900" lvl="0" marL="457200" rtl="0" algn="l">
              <a:lnSpc>
                <a:spcPct val="115000"/>
              </a:lnSpc>
              <a:spcBef>
                <a:spcPts val="0"/>
              </a:spcBef>
              <a:spcAft>
                <a:spcPts val="0"/>
              </a:spcAft>
              <a:buSzPts val="1800"/>
              <a:buChar char="●"/>
            </a:pPr>
            <a:r>
              <a:rPr b="1" lang="en-US">
                <a:solidFill>
                  <a:schemeClr val="dk1"/>
                </a:solidFill>
                <a:latin typeface="Times New Roman"/>
                <a:ea typeface="Times New Roman"/>
                <a:cs typeface="Times New Roman"/>
                <a:sym typeface="Times New Roman"/>
              </a:rPr>
              <a:t>Sophisticated pattern matching and string manipulation</a:t>
            </a:r>
            <a:endParaRPr/>
          </a:p>
          <a:p>
            <a:pPr indent="-317500" lvl="1" marL="914400" rtl="0" algn="l">
              <a:lnSpc>
                <a:spcPct val="115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Perl is perhaps the master of this, but it traces back to the text processing sed/awk ancestry.  </a:t>
            </a:r>
            <a:endParaRPr/>
          </a:p>
          <a:p>
            <a:pPr indent="-317500" lvl="1" marL="914400" rtl="0" algn="l">
              <a:lnSpc>
                <a:spcPct val="115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These are generally based on extended regular expression (which we already saw a bit of when using lex at the beginning).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US">
                <a:solidFill>
                  <a:schemeClr val="dk1"/>
                </a:solidFill>
                <a:latin typeface="Times New Roman"/>
                <a:ea typeface="Times New Roman"/>
                <a:cs typeface="Times New Roman"/>
                <a:sym typeface="Times New Roman"/>
              </a:rPr>
              <a:t>High level data types</a:t>
            </a:r>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general, scripting languages provide support for sets, dictionaries, lists and tuples (at a minimum).</a:t>
            </a:r>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While languages like C++ and Java have these, they usually need to be imported separately.</a:t>
            </a:r>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Behind the scenes, optimizations like arrays indexed using hash tables are quite common.</a:t>
            </a:r>
            <a:endParaRPr/>
          </a:p>
          <a:p>
            <a:pPr indent="-317500" lvl="1" marL="9144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Garbage collection is always automatic, so user never has to deal with heap/stack issues.</a:t>
            </a:r>
            <a:endParaRPr/>
          </a:p>
          <a:p>
            <a:pPr indent="-228600" lvl="0" marL="457200" rtl="0" algn="l">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2"/>
          <p:cNvSpPr txBox="1"/>
          <p:nvPr/>
        </p:nvSpPr>
        <p:spPr>
          <a:xfrm>
            <a:off x="507562" y="0"/>
            <a:ext cx="7472100" cy="1839900"/>
          </a:xfrm>
          <a:prstGeom prst="rect">
            <a:avLst/>
          </a:prstGeom>
          <a:noFill/>
          <a:ln>
            <a:noFill/>
          </a:ln>
        </p:spPr>
        <p:txBody>
          <a:bodyPr anchorCtr="0" anchor="t" bIns="0" lIns="0" spcFirstLastPara="1" rIns="0" wrap="square" tIns="379075">
            <a:spAutoFit/>
          </a:bodyPr>
          <a:lstStyle/>
          <a:p>
            <a:pPr indent="0" lvl="0" marL="12700" marR="0" rtl="0" algn="l">
              <a:lnSpc>
                <a:spcPct val="100000"/>
              </a:lnSpc>
              <a:spcBef>
                <a:spcPts val="0"/>
              </a:spcBef>
              <a:spcAft>
                <a:spcPts val="0"/>
              </a:spcAft>
              <a:buClr>
                <a:srgbClr val="000000"/>
              </a:buClr>
              <a:buSzPts val="5000"/>
              <a:buFont typeface="Arial"/>
              <a:buNone/>
            </a:pPr>
            <a:r>
              <a:rPr b="0" i="0" lang="en-US" sz="5000" u="none" cap="none" strike="noStrike">
                <a:solidFill>
                  <a:srgbClr val="DAF4F8"/>
                </a:solidFill>
                <a:latin typeface="Arial"/>
                <a:ea typeface="Arial"/>
                <a:cs typeface="Arial"/>
                <a:sym typeface="Arial"/>
              </a:rPr>
              <a:t>Client – Server</a:t>
            </a:r>
            <a:endParaRPr b="0" i="0" sz="5000" u="none" cap="none" strike="noStrike">
              <a:solidFill>
                <a:schemeClr val="dk1"/>
              </a:solidFill>
              <a:latin typeface="Arial"/>
              <a:ea typeface="Arial"/>
              <a:cs typeface="Arial"/>
              <a:sym typeface="Arial"/>
            </a:endParaRPr>
          </a:p>
          <a:p>
            <a:pPr indent="0" lvl="0" marL="104138" marR="5080" rtl="0" algn="l">
              <a:lnSpc>
                <a:spcPct val="100000"/>
              </a:lnSpc>
              <a:spcBef>
                <a:spcPts val="1040"/>
              </a:spcBef>
              <a:spcAft>
                <a:spcPts val="0"/>
              </a:spcAft>
              <a:buClr>
                <a:srgbClr val="000000"/>
              </a:buClr>
              <a:buSzPts val="1800"/>
              <a:buFont typeface="Arial"/>
              <a:buNone/>
            </a:pPr>
            <a:r>
              <a:rPr b="0" i="0" lang="en-US" sz="1800" u="none" cap="none" strike="noStrike">
                <a:solidFill>
                  <a:srgbClr val="FFFFFF"/>
                </a:solidFill>
                <a:latin typeface="Times New Roman"/>
                <a:ea typeface="Times New Roman"/>
                <a:cs typeface="Times New Roman"/>
                <a:sym typeface="Times New Roman"/>
              </a:rPr>
              <a:t>On a network, the client computer can be considered as a user computer  connected to the server.</a:t>
            </a:r>
            <a:endParaRPr b="0" i="0" sz="1800" u="none" cap="none" strike="noStrike">
              <a:solidFill>
                <a:schemeClr val="dk1"/>
              </a:solidFill>
              <a:latin typeface="Times New Roman"/>
              <a:ea typeface="Times New Roman"/>
              <a:cs typeface="Times New Roman"/>
              <a:sym typeface="Times New Roman"/>
            </a:endParaRPr>
          </a:p>
        </p:txBody>
      </p:sp>
      <p:sp>
        <p:nvSpPr>
          <p:cNvPr id="283" name="Google Shape;283;p12"/>
          <p:cNvSpPr txBox="1"/>
          <p:nvPr/>
        </p:nvSpPr>
        <p:spPr>
          <a:xfrm>
            <a:off x="535940" y="2369593"/>
            <a:ext cx="70365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imes New Roman"/>
                <a:ea typeface="Times New Roman"/>
                <a:cs typeface="Times New Roman"/>
                <a:sym typeface="Times New Roman"/>
              </a:rPr>
              <a:t>A server is a computer which provides some kind of resource to client  computers.</a:t>
            </a:r>
            <a:endParaRPr b="0" i="0" sz="1800" u="none" cap="none" strike="noStrike">
              <a:solidFill>
                <a:schemeClr val="dk1"/>
              </a:solidFill>
              <a:latin typeface="Times New Roman"/>
              <a:ea typeface="Times New Roman"/>
              <a:cs typeface="Times New Roman"/>
              <a:sym typeface="Times New Roman"/>
            </a:endParaRPr>
          </a:p>
        </p:txBody>
      </p:sp>
      <p:sp>
        <p:nvSpPr>
          <p:cNvPr id="284" name="Google Shape;284;p12"/>
          <p:cNvSpPr/>
          <p:nvPr/>
        </p:nvSpPr>
        <p:spPr>
          <a:xfrm>
            <a:off x="3065341" y="2831412"/>
            <a:ext cx="3448200" cy="216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3"/>
          <p:cNvSpPr txBox="1"/>
          <p:nvPr/>
        </p:nvSpPr>
        <p:spPr>
          <a:xfrm>
            <a:off x="269659" y="0"/>
            <a:ext cx="8520600" cy="732134"/>
          </a:xfrm>
          <a:prstGeom prst="rect">
            <a:avLst/>
          </a:prstGeom>
          <a:noFill/>
          <a:ln>
            <a:noFill/>
          </a:ln>
        </p:spPr>
        <p:txBody>
          <a:bodyPr anchorCtr="0" anchor="t" bIns="91425" lIns="91425" spcFirstLastPara="1" rIns="91425" wrap="square" tIns="91425">
            <a:noAutofit/>
          </a:bodyPr>
          <a:lstStyle/>
          <a:p>
            <a:pPr indent="0" lvl="0" marL="0" marR="0" rtl="0" algn="ctr">
              <a:lnSpc>
                <a:spcPct val="125000"/>
              </a:lnSpc>
              <a:spcBef>
                <a:spcPts val="1800"/>
              </a:spcBef>
              <a:spcAft>
                <a:spcPts val="0"/>
              </a:spcAft>
              <a:buClr>
                <a:schemeClr val="dk1"/>
              </a:buClr>
              <a:buSzPts val="3600"/>
              <a:buFont typeface="Arial"/>
              <a:buNone/>
            </a:pPr>
            <a:r>
              <a:rPr b="1" i="0" lang="en-US" sz="2400" u="none" cap="none" strike="noStrike">
                <a:solidFill>
                  <a:schemeClr val="lt1"/>
                </a:solidFill>
                <a:latin typeface="Times New Roman"/>
                <a:ea typeface="Times New Roman"/>
                <a:cs typeface="Times New Roman"/>
                <a:sym typeface="Times New Roman"/>
              </a:rPr>
              <a:t>Client Side Scripting</a:t>
            </a:r>
            <a:endParaRPr b="0" i="0" sz="2400" u="none" cap="none" strike="noStrike">
              <a:solidFill>
                <a:schemeClr val="lt1"/>
              </a:solidFill>
              <a:latin typeface="Arial"/>
              <a:ea typeface="Arial"/>
              <a:cs typeface="Arial"/>
              <a:sym typeface="Arial"/>
            </a:endParaRPr>
          </a:p>
        </p:txBody>
      </p:sp>
      <p:sp>
        <p:nvSpPr>
          <p:cNvPr id="290" name="Google Shape;290;p13"/>
          <p:cNvSpPr/>
          <p:nvPr/>
        </p:nvSpPr>
        <p:spPr>
          <a:xfrm>
            <a:off x="399393" y="1337952"/>
            <a:ext cx="8513379" cy="1015663"/>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Client-side scripting typically works in the front end, with script visible to users. </a:t>
            </a:r>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It can help reduce server load and is often used to change content or examine users' forms for mistakes before submitting them.</a:t>
            </a:r>
            <a:endParaRPr/>
          </a:p>
        </p:txBody>
      </p:sp>
      <p:sp>
        <p:nvSpPr>
          <p:cNvPr id="291" name="Google Shape;291;p13"/>
          <p:cNvSpPr/>
          <p:nvPr/>
        </p:nvSpPr>
        <p:spPr>
          <a:xfrm>
            <a:off x="357352" y="2649164"/>
            <a:ext cx="862899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Common client-side scripting languages include:</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lt1"/>
                </a:solidFill>
                <a:latin typeface="Times New Roman"/>
                <a:ea typeface="Times New Roman"/>
                <a:cs typeface="Times New Roman"/>
                <a:sym typeface="Times New Roman"/>
              </a:rPr>
              <a:t>jQuery</a:t>
            </a:r>
            <a:r>
              <a:rPr b="0" i="0" lang="en-US" sz="1800" u="none" cap="none" strike="noStrike">
                <a:solidFill>
                  <a:schemeClr val="lt1"/>
                </a:solidFill>
                <a:latin typeface="Times New Roman"/>
                <a:ea typeface="Times New Roman"/>
                <a:cs typeface="Times New Roman"/>
                <a:sym typeface="Times New Roman"/>
              </a:rPr>
              <a:t>: jQuery is a JavaScript library designed to simplify event handling, animation, and working with HTML.</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lt1"/>
                </a:solidFill>
                <a:latin typeface="Times New Roman"/>
                <a:ea typeface="Times New Roman"/>
                <a:cs typeface="Times New Roman"/>
                <a:sym typeface="Times New Roman"/>
              </a:rPr>
              <a:t>CSS: </a:t>
            </a:r>
            <a:r>
              <a:rPr b="0" i="0" lang="en-US" sz="1800" u="none" cap="none" strike="noStrike">
                <a:solidFill>
                  <a:schemeClr val="lt1"/>
                </a:solidFill>
                <a:latin typeface="Times New Roman"/>
                <a:ea typeface="Times New Roman"/>
                <a:cs typeface="Times New Roman"/>
                <a:sym typeface="Times New Roman"/>
              </a:rPr>
              <a:t>A language that helps you design graphic elements to enhance web applications' appearance</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lt1"/>
                </a:solidFill>
                <a:latin typeface="Times New Roman"/>
                <a:ea typeface="Times New Roman"/>
                <a:cs typeface="Times New Roman"/>
                <a:sym typeface="Times New Roman"/>
              </a:rPr>
              <a:t>JavaScript:</a:t>
            </a:r>
            <a:r>
              <a:rPr b="0" i="0" lang="en-US" sz="1800" u="none" cap="none" strike="noStrike">
                <a:solidFill>
                  <a:schemeClr val="lt1"/>
                </a:solidFill>
                <a:latin typeface="Times New Roman"/>
                <a:ea typeface="Times New Roman"/>
                <a:cs typeface="Times New Roman"/>
                <a:sym typeface="Times New Roman"/>
              </a:rPr>
              <a:t> A language that creates highly functional modern web browsers, including Mozilla's SpiderMonkey and Chrome's V8 engine.</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nvSpPr>
        <p:spPr>
          <a:xfrm>
            <a:off x="450025" y="1455550"/>
            <a:ext cx="7949400" cy="3074700"/>
          </a:xfrm>
          <a:prstGeom prst="rect">
            <a:avLst/>
          </a:prstGeom>
          <a:noFill/>
          <a:ln>
            <a:noFill/>
          </a:ln>
        </p:spPr>
        <p:txBody>
          <a:bodyPr anchorCtr="0" anchor="t" bIns="91425" lIns="91425" spcFirstLastPara="1" rIns="91425" wrap="square" tIns="91425">
            <a:spAutoFit/>
          </a:bodyPr>
          <a:lstStyle/>
          <a:p>
            <a:pPr indent="0" lvl="0" marL="508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Examples:</a:t>
            </a:r>
            <a:endParaRPr b="0" i="0" sz="2200" u="none" cap="none" strike="noStrike">
              <a:solidFill>
                <a:schemeClr val="dk1"/>
              </a:solidFill>
              <a:latin typeface="Times New Roman"/>
              <a:ea typeface="Times New Roman"/>
              <a:cs typeface="Times New Roman"/>
              <a:sym typeface="Times New Roman"/>
            </a:endParaRPr>
          </a:p>
          <a:p>
            <a:pPr indent="0" lvl="0" marL="50800" marR="434340" rtl="0" algn="l">
              <a:lnSpc>
                <a:spcPct val="100000"/>
              </a:lnSpc>
              <a:spcBef>
                <a:spcPts val="450"/>
              </a:spcBef>
              <a:spcAft>
                <a:spcPts val="0"/>
              </a:spcAft>
              <a:buClr>
                <a:srgbClr val="000000"/>
              </a:buClr>
              <a:buSzPts val="2950"/>
              <a:buFont typeface="Arial"/>
              <a:buNone/>
            </a:pPr>
            <a:r>
              <a:rPr b="0" baseline="30000" i="0" lang="en-US" sz="2950" u="none" cap="none" strike="noStrike">
                <a:solidFill>
                  <a:srgbClr val="0ACFD8"/>
                </a:solidFill>
                <a:latin typeface="Times New Roman"/>
                <a:ea typeface="Times New Roman"/>
                <a:cs typeface="Times New Roman"/>
                <a:sym typeface="Times New Roman"/>
              </a:rPr>
              <a:t></a:t>
            </a:r>
            <a:r>
              <a:rPr b="0" i="0" lang="en-US" sz="2200" u="none" cap="none" strike="noStrike">
                <a:solidFill>
                  <a:schemeClr val="lt1"/>
                </a:solidFill>
                <a:latin typeface="Times New Roman"/>
                <a:ea typeface="Times New Roman"/>
                <a:cs typeface="Times New Roman"/>
                <a:sym typeface="Times New Roman"/>
              </a:rPr>
              <a:t>Visual Basic for Applications (VBA) is a scripting language for Microsoft  programs such as Word, Excel and Access</a:t>
            </a:r>
            <a:endParaRPr b="0" i="0" sz="2200" u="none" cap="none" strike="noStrike">
              <a:solidFill>
                <a:schemeClr val="dk1"/>
              </a:solidFill>
              <a:latin typeface="Times New Roman"/>
              <a:ea typeface="Times New Roman"/>
              <a:cs typeface="Times New Roman"/>
              <a:sym typeface="Times New Roman"/>
            </a:endParaRPr>
          </a:p>
          <a:p>
            <a:pPr indent="0" lvl="0" marL="50800" marR="68580" rtl="0" algn="l">
              <a:lnSpc>
                <a:spcPct val="100000"/>
              </a:lnSpc>
              <a:spcBef>
                <a:spcPts val="450"/>
              </a:spcBef>
              <a:spcAft>
                <a:spcPts val="0"/>
              </a:spcAft>
              <a:buClr>
                <a:srgbClr val="000000"/>
              </a:buClr>
              <a:buSzPts val="2950"/>
              <a:buFont typeface="Arial"/>
              <a:buNone/>
            </a:pPr>
            <a:r>
              <a:rPr b="0" baseline="30000" i="0" lang="en-US" sz="2950" u="none" cap="none" strike="noStrike">
                <a:solidFill>
                  <a:srgbClr val="0ACFD8"/>
                </a:solidFill>
                <a:latin typeface="Times New Roman"/>
                <a:ea typeface="Times New Roman"/>
                <a:cs typeface="Times New Roman"/>
                <a:sym typeface="Times New Roman"/>
              </a:rPr>
              <a:t></a:t>
            </a:r>
            <a:r>
              <a:rPr b="0" i="0" lang="en-US" sz="2200" u="none" cap="none" strike="noStrike">
                <a:solidFill>
                  <a:schemeClr val="lt1"/>
                </a:solidFill>
                <a:latin typeface="Times New Roman"/>
                <a:ea typeface="Times New Roman"/>
                <a:cs typeface="Times New Roman"/>
                <a:sym typeface="Times New Roman"/>
              </a:rPr>
              <a:t>JavaScript is a client-side scripting language which can be used to develop  scripts for web pages</a:t>
            </a:r>
            <a:endParaRPr b="0" i="0" sz="22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450"/>
              </a:spcBef>
              <a:spcAft>
                <a:spcPts val="0"/>
              </a:spcAft>
              <a:buClr>
                <a:srgbClr val="000000"/>
              </a:buClr>
              <a:buSzPts val="2950"/>
              <a:buFont typeface="Arial"/>
              <a:buNone/>
            </a:pPr>
            <a:r>
              <a:rPr b="0" baseline="30000" i="0" lang="en-US" sz="2950" u="none" cap="none" strike="noStrike">
                <a:solidFill>
                  <a:srgbClr val="0ACFD8"/>
                </a:solidFill>
                <a:latin typeface="Times New Roman"/>
                <a:ea typeface="Times New Roman"/>
                <a:cs typeface="Times New Roman"/>
                <a:sym typeface="Times New Roman"/>
              </a:rPr>
              <a:t></a:t>
            </a:r>
            <a:r>
              <a:rPr b="0" i="0" lang="en-US" sz="2200" u="none" cap="none" strike="noStrike">
                <a:solidFill>
                  <a:schemeClr val="lt1"/>
                </a:solidFill>
                <a:latin typeface="Times New Roman"/>
                <a:ea typeface="Times New Roman"/>
                <a:cs typeface="Times New Roman"/>
                <a:sym typeface="Times New Roman"/>
              </a:rPr>
              <a:t>PHP is a server-side scripting language used to create dynamic web pages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nvSpPr>
        <p:spPr>
          <a:xfrm>
            <a:off x="321475" y="586200"/>
            <a:ext cx="7731900" cy="2976600"/>
          </a:xfrm>
          <a:prstGeom prst="rect">
            <a:avLst/>
          </a:prstGeom>
          <a:noFill/>
          <a:ln>
            <a:noFill/>
          </a:ln>
        </p:spPr>
        <p:txBody>
          <a:bodyPr anchorCtr="0" anchor="t" bIns="91425" lIns="91425" spcFirstLastPara="1" rIns="91425" wrap="square" tIns="91425">
            <a:spAutoFit/>
          </a:bodyPr>
          <a:lstStyle/>
          <a:p>
            <a:pPr indent="0" lvl="0" marL="38100" marR="50038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Black"/>
                <a:ea typeface="Arial Black"/>
                <a:cs typeface="Arial Black"/>
                <a:sym typeface="Arial Black"/>
              </a:rPr>
              <a:t>J</a:t>
            </a:r>
            <a:r>
              <a:rPr b="0" i="0" lang="en-US" sz="1800" u="none" cap="none" strike="noStrike">
                <a:solidFill>
                  <a:schemeClr val="lt1"/>
                </a:solidFill>
                <a:latin typeface="Times New Roman"/>
                <a:ea typeface="Times New Roman"/>
                <a:cs typeface="Times New Roman"/>
                <a:sym typeface="Times New Roman"/>
              </a:rPr>
              <a:t>avaScript is a good example of a client-side scripting language for a web  page. It can be used to develop interactivity on a web page e.g.</a:t>
            </a:r>
            <a:endParaRPr b="0" i="0" sz="1800" u="none" cap="none" strike="noStrike">
              <a:solidFill>
                <a:schemeClr val="dk1"/>
              </a:solidFill>
              <a:latin typeface="Times New Roman"/>
              <a:ea typeface="Times New Roman"/>
              <a:cs typeface="Times New Roman"/>
              <a:sym typeface="Times New Roman"/>
            </a:endParaRPr>
          </a:p>
          <a:p>
            <a:pPr indent="0" lvl="0" marL="38100" marR="0" rtl="0" algn="l">
              <a:lnSpc>
                <a:spcPct val="100000"/>
              </a:lnSpc>
              <a:spcBef>
                <a:spcPts val="450"/>
              </a:spcBef>
              <a:spcAft>
                <a:spcPts val="0"/>
              </a:spcAft>
              <a:buClr>
                <a:srgbClr val="000000"/>
              </a:buClr>
              <a:buSzPts val="2550"/>
              <a:buFont typeface="Arial"/>
              <a:buNone/>
            </a:pPr>
            <a:r>
              <a:rPr b="0" baseline="30000" i="0" lang="en-US" sz="2550" u="none" cap="none" strike="noStrike">
                <a:solidFill>
                  <a:srgbClr val="0ACFD8"/>
                </a:solidFill>
                <a:latin typeface="Times New Roman"/>
                <a:ea typeface="Times New Roman"/>
                <a:cs typeface="Times New Roman"/>
                <a:sym typeface="Times New Roman"/>
              </a:rPr>
              <a:t></a:t>
            </a:r>
            <a:r>
              <a:rPr b="0" i="0" lang="en-US" sz="1800" u="none" cap="none" strike="noStrike">
                <a:solidFill>
                  <a:schemeClr val="lt1"/>
                </a:solidFill>
                <a:latin typeface="Times New Roman"/>
                <a:ea typeface="Times New Roman"/>
                <a:cs typeface="Times New Roman"/>
                <a:sym typeface="Times New Roman"/>
              </a:rPr>
              <a:t>calculator</a:t>
            </a:r>
            <a:endParaRPr b="0" i="0" sz="1800" u="none" cap="none" strike="noStrike">
              <a:solidFill>
                <a:schemeClr val="dk1"/>
              </a:solidFill>
              <a:latin typeface="Times New Roman"/>
              <a:ea typeface="Times New Roman"/>
              <a:cs typeface="Times New Roman"/>
              <a:sym typeface="Times New Roman"/>
            </a:endParaRPr>
          </a:p>
          <a:p>
            <a:pPr indent="0" lvl="0" marL="38100" marR="0" rtl="0" algn="l">
              <a:lnSpc>
                <a:spcPct val="100000"/>
              </a:lnSpc>
              <a:spcBef>
                <a:spcPts val="450"/>
              </a:spcBef>
              <a:spcAft>
                <a:spcPts val="0"/>
              </a:spcAft>
              <a:buClr>
                <a:srgbClr val="000000"/>
              </a:buClr>
              <a:buSzPts val="2550"/>
              <a:buFont typeface="Arial"/>
              <a:buNone/>
            </a:pPr>
            <a:r>
              <a:rPr b="0" baseline="30000" i="0" lang="en-US" sz="2550" u="none" cap="none" strike="noStrike">
                <a:solidFill>
                  <a:srgbClr val="0ACFD8"/>
                </a:solidFill>
                <a:latin typeface="Times New Roman"/>
                <a:ea typeface="Times New Roman"/>
                <a:cs typeface="Times New Roman"/>
                <a:sym typeface="Times New Roman"/>
              </a:rPr>
              <a:t></a:t>
            </a:r>
            <a:r>
              <a:rPr b="0" i="0" lang="en-US" sz="1800" u="none" cap="none" strike="noStrike">
                <a:solidFill>
                  <a:schemeClr val="lt1"/>
                </a:solidFill>
                <a:latin typeface="Times New Roman"/>
                <a:ea typeface="Times New Roman"/>
                <a:cs typeface="Times New Roman"/>
                <a:sym typeface="Times New Roman"/>
              </a:rPr>
              <a:t>clock</a:t>
            </a:r>
            <a:endParaRPr b="0" i="0" sz="1800" u="none" cap="none" strike="noStrike">
              <a:solidFill>
                <a:schemeClr val="dk1"/>
              </a:solidFill>
              <a:latin typeface="Times New Roman"/>
              <a:ea typeface="Times New Roman"/>
              <a:cs typeface="Times New Roman"/>
              <a:sym typeface="Times New Roman"/>
            </a:endParaRPr>
          </a:p>
          <a:p>
            <a:pPr indent="0" lvl="0" marL="38100" marR="0" rtl="0" algn="l">
              <a:lnSpc>
                <a:spcPct val="100000"/>
              </a:lnSpc>
              <a:spcBef>
                <a:spcPts val="450"/>
              </a:spcBef>
              <a:spcAft>
                <a:spcPts val="0"/>
              </a:spcAft>
              <a:buClr>
                <a:srgbClr val="000000"/>
              </a:buClr>
              <a:buSzPts val="2550"/>
              <a:buFont typeface="Arial"/>
              <a:buNone/>
            </a:pPr>
            <a:r>
              <a:rPr b="0" baseline="30000" i="0" lang="en-US" sz="2550" u="none" cap="none" strike="noStrike">
                <a:solidFill>
                  <a:srgbClr val="0ACFD8"/>
                </a:solidFill>
                <a:latin typeface="Times New Roman"/>
                <a:ea typeface="Times New Roman"/>
                <a:cs typeface="Times New Roman"/>
                <a:sym typeface="Times New Roman"/>
              </a:rPr>
              <a:t></a:t>
            </a:r>
            <a:r>
              <a:rPr b="0" i="0" lang="en-US" sz="1800" u="none" cap="none" strike="noStrike">
                <a:solidFill>
                  <a:schemeClr val="lt1"/>
                </a:solidFill>
                <a:latin typeface="Times New Roman"/>
                <a:ea typeface="Times New Roman"/>
                <a:cs typeface="Times New Roman"/>
                <a:sym typeface="Times New Roman"/>
              </a:rPr>
              <a:t>input validation of text field</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rgbClr val="000000"/>
              </a:buClr>
              <a:buSzPts val="2150"/>
              <a:buFont typeface="Arial"/>
              <a:buNone/>
            </a:pPr>
            <a:r>
              <a:t/>
            </a:r>
            <a:endParaRPr b="0" i="0" sz="2150" u="none" cap="none" strike="noStrike">
              <a:solidFill>
                <a:schemeClr val="dk1"/>
              </a:solidFill>
              <a:latin typeface="Times New Roman"/>
              <a:ea typeface="Times New Roman"/>
              <a:cs typeface="Times New Roman"/>
              <a:sym typeface="Times New Roman"/>
            </a:endParaRPr>
          </a:p>
          <a:p>
            <a:pPr indent="0" lvl="0" marL="38100" marR="1778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client-side script is embedded within the web page HTML but is run by the  client computer via the browser.</a:t>
            </a:r>
            <a:endParaRPr b="0" i="0" sz="1800" u="none" cap="none" strike="noStrike">
              <a:solidFill>
                <a:schemeClr val="dk1"/>
              </a:solidFill>
              <a:latin typeface="Times New Roman"/>
              <a:ea typeface="Times New Roman"/>
              <a:cs typeface="Times New Roman"/>
              <a:sym typeface="Times New Roman"/>
            </a:endParaRPr>
          </a:p>
        </p:txBody>
      </p:sp>
      <p:sp>
        <p:nvSpPr>
          <p:cNvPr id="302" name="Google Shape;302;p15"/>
          <p:cNvSpPr/>
          <p:nvPr/>
        </p:nvSpPr>
        <p:spPr>
          <a:xfrm>
            <a:off x="676625" y="3562800"/>
            <a:ext cx="2231400" cy="1470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15"/>
          <p:cNvSpPr/>
          <p:nvPr/>
        </p:nvSpPr>
        <p:spPr>
          <a:xfrm>
            <a:off x="3380904" y="3594675"/>
            <a:ext cx="1919100" cy="1334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15"/>
          <p:cNvSpPr/>
          <p:nvPr/>
        </p:nvSpPr>
        <p:spPr>
          <a:xfrm>
            <a:off x="5640525" y="3490584"/>
            <a:ext cx="3239700" cy="1542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nvSpPr>
        <p:spPr>
          <a:xfrm>
            <a:off x="359275" y="737500"/>
            <a:ext cx="7996800" cy="27603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5000"/>
              <a:buFont typeface="Arial"/>
              <a:buNone/>
            </a:pPr>
            <a:r>
              <a:rPr b="0" i="0" lang="en-US" sz="5000" u="none" cap="none" strike="noStrike">
                <a:solidFill>
                  <a:srgbClr val="DAF4F8"/>
                </a:solidFill>
                <a:latin typeface="Times New Roman"/>
                <a:ea typeface="Times New Roman"/>
                <a:cs typeface="Times New Roman"/>
                <a:sym typeface="Times New Roman"/>
              </a:rPr>
              <a:t>Server-side scripting</a:t>
            </a:r>
            <a:endParaRPr b="0" i="0" sz="5000" u="none" cap="none" strike="noStrike">
              <a:solidFill>
                <a:schemeClr val="dk1"/>
              </a:solidFill>
              <a:latin typeface="Times New Roman"/>
              <a:ea typeface="Times New Roman"/>
              <a:cs typeface="Times New Roman"/>
              <a:sym typeface="Times New Roman"/>
            </a:endParaRPr>
          </a:p>
          <a:p>
            <a:pPr indent="-355600" lvl="0" marL="457200" marR="5080" rtl="0" algn="l">
              <a:lnSpc>
                <a:spcPct val="100000"/>
              </a:lnSpc>
              <a:spcBef>
                <a:spcPts val="104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Server side scripting means that all of the code is executed on the server  before the data is passed to the user's browser.</a:t>
            </a:r>
            <a:endParaRPr b="0" i="0" sz="2000" u="none" cap="none" strike="noStrike">
              <a:solidFill>
                <a:schemeClr val="lt1"/>
              </a:solidFill>
              <a:latin typeface="Times New Roman"/>
              <a:ea typeface="Times New Roman"/>
              <a:cs typeface="Times New Roman"/>
              <a:sym typeface="Times New Roman"/>
            </a:endParaRPr>
          </a:p>
          <a:p>
            <a:pPr indent="-355600" lvl="0" marL="457200" marR="5080" rtl="0" algn="l">
              <a:lnSpc>
                <a:spcPct val="100000"/>
              </a:lnSpc>
              <a:spcBef>
                <a:spcPts val="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The result returned to the client will typically be in HTML created “on the fly” by  the server script. In other words, a dynamic web page.</a:t>
            </a:r>
            <a:endParaRPr b="0" i="0" sz="2000" u="none" cap="none" strike="noStrike">
              <a:solidFill>
                <a:schemeClr val="dk1"/>
              </a:solidFill>
              <a:latin typeface="Times New Roman"/>
              <a:ea typeface="Times New Roman"/>
              <a:cs typeface="Times New Roman"/>
              <a:sym typeface="Times New Roman"/>
            </a:endParaRPr>
          </a:p>
          <a:p>
            <a:pPr indent="0" lvl="0" marL="457200" marR="5080" rtl="0" algn="l">
              <a:lnSpc>
                <a:spcPct val="100000"/>
              </a:lnSpc>
              <a:spcBef>
                <a:spcPts val="104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ctrTitle"/>
          </p:nvPr>
        </p:nvSpPr>
        <p:spPr>
          <a:xfrm>
            <a:off x="307865" y="224896"/>
            <a:ext cx="8255100" cy="4308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2800"/>
              <a:buNone/>
            </a:pPr>
            <a:r>
              <a:rPr lang="en-US">
                <a:solidFill>
                  <a:schemeClr val="lt1"/>
                </a:solidFill>
                <a:latin typeface="Times New Roman"/>
                <a:ea typeface="Times New Roman"/>
                <a:cs typeface="Times New Roman"/>
                <a:sym typeface="Times New Roman"/>
              </a:rPr>
              <a:t>Server Side Scripting</a:t>
            </a:r>
            <a:endParaRPr>
              <a:solidFill>
                <a:schemeClr val="lt1"/>
              </a:solidFill>
              <a:latin typeface="Times New Roman"/>
              <a:ea typeface="Times New Roman"/>
              <a:cs typeface="Times New Roman"/>
              <a:sym typeface="Times New Roman"/>
            </a:endParaRPr>
          </a:p>
        </p:txBody>
      </p:sp>
      <p:sp>
        <p:nvSpPr>
          <p:cNvPr id="315" name="Google Shape;315;p17"/>
          <p:cNvSpPr txBox="1"/>
          <p:nvPr>
            <p:ph idx="1" type="subTitle"/>
          </p:nvPr>
        </p:nvSpPr>
        <p:spPr>
          <a:xfrm>
            <a:off x="578069" y="896183"/>
            <a:ext cx="7914289" cy="3114699"/>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None/>
            </a:pPr>
            <a:r>
              <a:rPr lang="en-US" sz="1600">
                <a:solidFill>
                  <a:schemeClr val="lt1"/>
                </a:solidFill>
                <a:latin typeface="Times New Roman"/>
                <a:ea typeface="Times New Roman"/>
                <a:cs typeface="Times New Roman"/>
                <a:sym typeface="Times New Roman"/>
              </a:rPr>
              <a:t>Server-side scripting works in the back end—what happens behind the scenes that website users don't see but makes it possible for them to use the site. You can customize web pages and create dynamic websites with these scripting languages.</a:t>
            </a:r>
            <a:endParaRPr/>
          </a:p>
          <a:p>
            <a:pPr indent="-342900" lvl="0" marL="457200" rtl="0" algn="l">
              <a:lnSpc>
                <a:spcPct val="115000"/>
              </a:lnSpc>
              <a:spcBef>
                <a:spcPts val="0"/>
              </a:spcBef>
              <a:spcAft>
                <a:spcPts val="0"/>
              </a:spcAft>
              <a:buSzPts val="1800"/>
              <a:buNone/>
            </a:pPr>
            <a:r>
              <a:rPr lang="en-US" sz="1600">
                <a:solidFill>
                  <a:schemeClr val="lt1"/>
                </a:solidFill>
                <a:latin typeface="Times New Roman"/>
                <a:ea typeface="Times New Roman"/>
                <a:cs typeface="Times New Roman"/>
                <a:sym typeface="Times New Roman"/>
              </a:rPr>
              <a:t> Common server-side scripting languages include:</a:t>
            </a:r>
            <a:endParaRPr/>
          </a:p>
          <a:p>
            <a:pPr indent="-342900" lvl="0" marL="457200" rtl="0" algn="l">
              <a:lnSpc>
                <a:spcPct val="115000"/>
              </a:lnSpc>
              <a:spcBef>
                <a:spcPts val="0"/>
              </a:spcBef>
              <a:spcAft>
                <a:spcPts val="0"/>
              </a:spcAft>
              <a:buSzPts val="1800"/>
              <a:buFont typeface="Arial"/>
              <a:buChar char="•"/>
            </a:pPr>
            <a:r>
              <a:rPr b="1" lang="en-US" sz="1600">
                <a:solidFill>
                  <a:schemeClr val="lt1"/>
                </a:solidFill>
                <a:latin typeface="Times New Roman"/>
                <a:ea typeface="Times New Roman"/>
                <a:cs typeface="Times New Roman"/>
                <a:sym typeface="Times New Roman"/>
              </a:rPr>
              <a:t>PHP: </a:t>
            </a:r>
            <a:r>
              <a:rPr lang="en-US" sz="1600">
                <a:solidFill>
                  <a:schemeClr val="lt1"/>
                </a:solidFill>
                <a:latin typeface="Times New Roman"/>
                <a:ea typeface="Times New Roman"/>
                <a:cs typeface="Times New Roman"/>
                <a:sym typeface="Times New Roman"/>
              </a:rPr>
              <a:t>Popular for use on the web</a:t>
            </a:r>
            <a:endParaRPr/>
          </a:p>
          <a:p>
            <a:pPr indent="-342900" lvl="0" marL="457200" rtl="0" algn="l">
              <a:lnSpc>
                <a:spcPct val="115000"/>
              </a:lnSpc>
              <a:spcBef>
                <a:spcPts val="0"/>
              </a:spcBef>
              <a:spcAft>
                <a:spcPts val="0"/>
              </a:spcAft>
              <a:buSzPts val="1800"/>
              <a:buFont typeface="Arial"/>
              <a:buChar char="•"/>
            </a:pPr>
            <a:r>
              <a:rPr b="1" lang="en-US" sz="1600">
                <a:solidFill>
                  <a:schemeClr val="lt1"/>
                </a:solidFill>
                <a:latin typeface="Times New Roman"/>
                <a:ea typeface="Times New Roman"/>
                <a:cs typeface="Times New Roman"/>
                <a:sym typeface="Times New Roman"/>
              </a:rPr>
              <a:t>ASP.net: </a:t>
            </a:r>
            <a:r>
              <a:rPr lang="en-US" sz="1600">
                <a:solidFill>
                  <a:schemeClr val="lt1"/>
                </a:solidFill>
                <a:latin typeface="Times New Roman"/>
                <a:ea typeface="Times New Roman"/>
                <a:cs typeface="Times New Roman"/>
                <a:sym typeface="Times New Roman"/>
              </a:rPr>
              <a:t>A web application language that Microsoft developed</a:t>
            </a:r>
            <a:endParaRPr/>
          </a:p>
          <a:p>
            <a:pPr indent="-342900" lvl="0" marL="457200" rtl="0" algn="l">
              <a:lnSpc>
                <a:spcPct val="115000"/>
              </a:lnSpc>
              <a:spcBef>
                <a:spcPts val="0"/>
              </a:spcBef>
              <a:spcAft>
                <a:spcPts val="0"/>
              </a:spcAft>
              <a:buSzPts val="1800"/>
              <a:buFont typeface="Arial"/>
              <a:buChar char="•"/>
            </a:pPr>
            <a:r>
              <a:rPr b="1" lang="en-US" sz="1600">
                <a:solidFill>
                  <a:schemeClr val="lt1"/>
                </a:solidFill>
                <a:latin typeface="Times New Roman"/>
                <a:ea typeface="Times New Roman"/>
                <a:cs typeface="Times New Roman"/>
                <a:sym typeface="Times New Roman"/>
              </a:rPr>
              <a:t>Node.js: </a:t>
            </a:r>
            <a:r>
              <a:rPr lang="en-US" sz="1600">
                <a:solidFill>
                  <a:schemeClr val="lt1"/>
                </a:solidFill>
                <a:latin typeface="Times New Roman"/>
                <a:ea typeface="Times New Roman"/>
                <a:cs typeface="Times New Roman"/>
                <a:sym typeface="Times New Roman"/>
              </a:rPr>
              <a:t>A scripting language you can use on multiple platforms including Unix, Windows, Mac, and Linux</a:t>
            </a:r>
            <a:endParaRPr/>
          </a:p>
          <a:p>
            <a:pPr indent="-342900" lvl="0" marL="457200" rtl="0" algn="l">
              <a:lnSpc>
                <a:spcPct val="115000"/>
              </a:lnSpc>
              <a:spcBef>
                <a:spcPts val="0"/>
              </a:spcBef>
              <a:spcAft>
                <a:spcPts val="0"/>
              </a:spcAft>
              <a:buSzPts val="1800"/>
              <a:buFont typeface="Arial"/>
              <a:buChar char="•"/>
            </a:pPr>
            <a:r>
              <a:rPr b="1" lang="en-US" sz="1600">
                <a:solidFill>
                  <a:schemeClr val="lt1"/>
                </a:solidFill>
                <a:latin typeface="Times New Roman"/>
                <a:ea typeface="Times New Roman"/>
                <a:cs typeface="Times New Roman"/>
                <a:sym typeface="Times New Roman"/>
              </a:rPr>
              <a:t>Ruby: </a:t>
            </a:r>
            <a:r>
              <a:rPr lang="en-US" sz="1600">
                <a:solidFill>
                  <a:schemeClr val="lt1"/>
                </a:solidFill>
                <a:latin typeface="Times New Roman"/>
                <a:ea typeface="Times New Roman"/>
                <a:cs typeface="Times New Roman"/>
                <a:sym typeface="Times New Roman"/>
              </a:rPr>
              <a:t>A dynamic scripting language that focuses on simplicity</a:t>
            </a:r>
            <a:endParaRPr/>
          </a:p>
          <a:p>
            <a:pPr indent="-342900" lvl="0" marL="457200" rtl="0" algn="l">
              <a:lnSpc>
                <a:spcPct val="115000"/>
              </a:lnSpc>
              <a:spcBef>
                <a:spcPts val="0"/>
              </a:spcBef>
              <a:spcAft>
                <a:spcPts val="0"/>
              </a:spcAft>
              <a:buSzPts val="1800"/>
              <a:buFont typeface="Arial"/>
              <a:buChar char="•"/>
            </a:pPr>
            <a:r>
              <a:rPr b="1" lang="en-US" sz="1600">
                <a:solidFill>
                  <a:schemeClr val="lt1"/>
                </a:solidFill>
                <a:latin typeface="Times New Roman"/>
                <a:ea typeface="Times New Roman"/>
                <a:cs typeface="Times New Roman"/>
                <a:sym typeface="Times New Roman"/>
              </a:rPr>
              <a:t>Python: </a:t>
            </a:r>
            <a:r>
              <a:rPr lang="en-US" sz="1600">
                <a:solidFill>
                  <a:schemeClr val="lt1"/>
                </a:solidFill>
                <a:latin typeface="Times New Roman"/>
                <a:ea typeface="Times New Roman"/>
                <a:cs typeface="Times New Roman"/>
                <a:sym typeface="Times New Roman"/>
              </a:rPr>
              <a:t>A popular language that uses shorter code, making it easier for beginners to learn</a:t>
            </a:r>
            <a:endParaRPr/>
          </a:p>
          <a:p>
            <a:pPr indent="-342900" lvl="0" marL="457200" rtl="0" algn="l">
              <a:lnSpc>
                <a:spcPct val="115000"/>
              </a:lnSpc>
              <a:spcBef>
                <a:spcPts val="0"/>
              </a:spcBef>
              <a:spcAft>
                <a:spcPts val="0"/>
              </a:spcAft>
              <a:buSzPts val="1800"/>
              <a:buNone/>
            </a:pPr>
            <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nvSpPr>
        <p:spPr>
          <a:xfrm>
            <a:off x="472750" y="784750"/>
            <a:ext cx="6181200" cy="17751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5000"/>
              <a:buFont typeface="Arial"/>
              <a:buNone/>
            </a:pPr>
            <a:r>
              <a:rPr b="0" i="0" lang="en-US" sz="5000" u="none" cap="none" strike="noStrike">
                <a:solidFill>
                  <a:srgbClr val="DAF4F8"/>
                </a:solidFill>
                <a:latin typeface="Times New Roman"/>
                <a:ea typeface="Times New Roman"/>
                <a:cs typeface="Times New Roman"/>
                <a:sym typeface="Times New Roman"/>
              </a:rPr>
              <a:t>Server-side scripting</a:t>
            </a:r>
            <a:endParaRPr b="0" i="0" sz="5000" u="none" cap="none" strike="noStrike">
              <a:solidFill>
                <a:srgbClr val="DAF4F8"/>
              </a:solidFill>
              <a:latin typeface="Times New Roman"/>
              <a:ea typeface="Times New Roman"/>
              <a:cs typeface="Times New Roman"/>
              <a:sym typeface="Times New Roman"/>
            </a:endParaRPr>
          </a:p>
          <a:p>
            <a:pPr indent="0" lvl="0" marL="104138" marR="0" rtl="0" algn="l">
              <a:lnSpc>
                <a:spcPct val="100000"/>
              </a:lnSpc>
              <a:spcBef>
                <a:spcPts val="104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Step 1 – client requests a web page</a:t>
            </a:r>
            <a:endParaRPr b="0" i="0" sz="1800" u="none" cap="none" strike="noStrike">
              <a:solidFill>
                <a:schemeClr val="lt1"/>
              </a:solidFill>
              <a:latin typeface="Times New Roman"/>
              <a:ea typeface="Times New Roman"/>
              <a:cs typeface="Times New Roman"/>
              <a:sym typeface="Times New Roman"/>
            </a:endParaRPr>
          </a:p>
          <a:p>
            <a:pPr indent="0" lvl="0" marL="104138" marR="0" rtl="0" algn="l">
              <a:lnSpc>
                <a:spcPct val="100000"/>
              </a:lnSpc>
              <a:spcBef>
                <a:spcPts val="104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321" name="Google Shape;321;p18"/>
          <p:cNvGrpSpPr/>
          <p:nvPr/>
        </p:nvGrpSpPr>
        <p:grpSpPr>
          <a:xfrm>
            <a:off x="767125" y="2418238"/>
            <a:ext cx="7921000" cy="2422719"/>
            <a:chOff x="610869" y="2701289"/>
            <a:chExt cx="7921000" cy="3210600"/>
          </a:xfrm>
        </p:grpSpPr>
        <p:sp>
          <p:nvSpPr>
            <p:cNvPr id="322" name="Google Shape;322;p18"/>
            <p:cNvSpPr/>
            <p:nvPr/>
          </p:nvSpPr>
          <p:spPr>
            <a:xfrm>
              <a:off x="610869" y="2701289"/>
              <a:ext cx="4724400" cy="3210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18"/>
            <p:cNvSpPr/>
            <p:nvPr/>
          </p:nvSpPr>
          <p:spPr>
            <a:xfrm>
              <a:off x="5335269" y="4364989"/>
              <a:ext cx="1308100" cy="1270"/>
            </a:xfrm>
            <a:custGeom>
              <a:rect b="b" l="l" r="r" t="t"/>
              <a:pathLst>
                <a:path extrusionOk="0" h="1270" w="1308100">
                  <a:moveTo>
                    <a:pt x="0" y="0"/>
                  </a:moveTo>
                  <a:lnTo>
                    <a:pt x="1308100" y="1270"/>
                  </a:lnTo>
                </a:path>
              </a:pathLst>
            </a:custGeom>
            <a:noFill/>
            <a:ln cap="flat" cmpd="sng" w="38100">
              <a:solidFill>
                <a:srgbClr val="A4C14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18"/>
            <p:cNvSpPr/>
            <p:nvPr/>
          </p:nvSpPr>
          <p:spPr>
            <a:xfrm>
              <a:off x="6631940" y="4279900"/>
              <a:ext cx="171600" cy="17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18"/>
            <p:cNvSpPr/>
            <p:nvPr/>
          </p:nvSpPr>
          <p:spPr>
            <a:xfrm>
              <a:off x="6795769" y="3440429"/>
              <a:ext cx="1736100" cy="1734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nvSpPr>
        <p:spPr>
          <a:xfrm>
            <a:off x="104025" y="434925"/>
            <a:ext cx="7524000" cy="13647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5000"/>
              <a:buFont typeface="Arial"/>
              <a:buNone/>
            </a:pPr>
            <a:r>
              <a:rPr b="0" i="0" lang="en-US" sz="5000" u="none" cap="none" strike="noStrike">
                <a:solidFill>
                  <a:srgbClr val="DAF4F8"/>
                </a:solidFill>
                <a:latin typeface="Times New Roman"/>
                <a:ea typeface="Times New Roman"/>
                <a:cs typeface="Times New Roman"/>
                <a:sym typeface="Times New Roman"/>
              </a:rPr>
              <a:t>Server-side scripting</a:t>
            </a:r>
            <a:endParaRPr b="0" i="0" sz="5000" u="none" cap="none" strike="noStrike">
              <a:solidFill>
                <a:srgbClr val="DAF4F8"/>
              </a:solidFill>
              <a:latin typeface="Times New Roman"/>
              <a:ea typeface="Times New Roman"/>
              <a:cs typeface="Times New Roman"/>
              <a:sym typeface="Times New Roman"/>
            </a:endParaRPr>
          </a:p>
          <a:p>
            <a:pPr indent="0" lvl="0" marL="104138" marR="0" rtl="0" algn="l">
              <a:lnSpc>
                <a:spcPct val="100000"/>
              </a:lnSpc>
              <a:spcBef>
                <a:spcPts val="104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Step 2 – server executes the script, producing dynamic HTML output</a:t>
            </a:r>
            <a:endParaRPr b="0" i="0" sz="1800" u="none" cap="none" strike="noStrike">
              <a:solidFill>
                <a:srgbClr val="DAF4F8"/>
              </a:solidFill>
              <a:latin typeface="Times New Roman"/>
              <a:ea typeface="Times New Roman"/>
              <a:cs typeface="Times New Roman"/>
              <a:sym typeface="Times New Roman"/>
            </a:endParaRPr>
          </a:p>
        </p:txBody>
      </p:sp>
      <p:sp>
        <p:nvSpPr>
          <p:cNvPr id="331" name="Google Shape;331;p19"/>
          <p:cNvSpPr/>
          <p:nvPr/>
        </p:nvSpPr>
        <p:spPr>
          <a:xfrm>
            <a:off x="589980" y="2070625"/>
            <a:ext cx="1734900" cy="1734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32" name="Google Shape;332;p19"/>
          <p:cNvGrpSpPr/>
          <p:nvPr/>
        </p:nvGrpSpPr>
        <p:grpSpPr>
          <a:xfrm>
            <a:off x="2868054" y="1918779"/>
            <a:ext cx="4759960" cy="2677200"/>
            <a:chOff x="2627629" y="2665729"/>
            <a:chExt cx="4759960" cy="2677200"/>
          </a:xfrm>
        </p:grpSpPr>
        <p:sp>
          <p:nvSpPr>
            <p:cNvPr id="333" name="Google Shape;333;p19"/>
            <p:cNvSpPr/>
            <p:nvPr/>
          </p:nvSpPr>
          <p:spPr>
            <a:xfrm>
              <a:off x="4307839" y="4005579"/>
              <a:ext cx="1471929" cy="0"/>
            </a:xfrm>
            <a:custGeom>
              <a:rect b="b" l="l" r="r" t="t"/>
              <a:pathLst>
                <a:path extrusionOk="0" h="120000" w="1471929">
                  <a:moveTo>
                    <a:pt x="0" y="0"/>
                  </a:moveTo>
                  <a:lnTo>
                    <a:pt x="1471930" y="0"/>
                  </a:lnTo>
                </a:path>
              </a:pathLst>
            </a:custGeom>
            <a:noFill/>
            <a:ln cap="flat" cmpd="sng" w="38100">
              <a:solidFill>
                <a:srgbClr val="A4C14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19"/>
            <p:cNvSpPr/>
            <p:nvPr/>
          </p:nvSpPr>
          <p:spPr>
            <a:xfrm>
              <a:off x="5768339" y="3919219"/>
              <a:ext cx="171600" cy="17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19"/>
            <p:cNvSpPr/>
            <p:nvPr/>
          </p:nvSpPr>
          <p:spPr>
            <a:xfrm>
              <a:off x="2627629" y="2882899"/>
              <a:ext cx="1681500" cy="1963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19"/>
            <p:cNvSpPr/>
            <p:nvPr/>
          </p:nvSpPr>
          <p:spPr>
            <a:xfrm>
              <a:off x="5939789" y="2665729"/>
              <a:ext cx="1447800" cy="267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
          <p:cNvSpPr txBox="1"/>
          <p:nvPr>
            <p:ph type="title"/>
          </p:nvPr>
        </p:nvSpPr>
        <p:spPr>
          <a:xfrm>
            <a:off x="311700" y="311539"/>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a:t>Scripting Languages</a:t>
            </a:r>
            <a:endParaRPr/>
          </a:p>
        </p:txBody>
      </p:sp>
      <p:sp>
        <p:nvSpPr>
          <p:cNvPr id="227" name="Google Shape;227;p2"/>
          <p:cNvSpPr/>
          <p:nvPr/>
        </p:nvSpPr>
        <p:spPr>
          <a:xfrm>
            <a:off x="525517" y="1448366"/>
            <a:ext cx="7598979" cy="3431709"/>
          </a:xfrm>
          <a:prstGeom prst="rect">
            <a:avLst/>
          </a:prstGeom>
          <a:noFill/>
          <a:ln>
            <a:noFill/>
          </a:ln>
        </p:spPr>
        <p:txBody>
          <a:bodyPr anchorCtr="0" anchor="t" bIns="45700" lIns="91425" spcFirstLastPara="1" rIns="91425" wrap="square" tIns="45700">
            <a:spAutoFit/>
          </a:bodyPr>
          <a:lstStyle/>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 script or scripting language is a computer language that does not need the compilation step and is rather interpreted one by one at runtime. </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is where the script is written and where instructions for a run-time environment are written.</a:t>
            </a:r>
            <a:endParaRPr/>
          </a:p>
          <a:p>
            <a:pPr indent="-11430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In contrast to programming languages that are compiled first before running, scripting languages do not compile the file and execute the file without being compiled.</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nvSpPr>
        <p:spPr>
          <a:xfrm>
            <a:off x="690225" y="416025"/>
            <a:ext cx="6228600" cy="16419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5000"/>
              <a:buFont typeface="Arial"/>
              <a:buNone/>
            </a:pPr>
            <a:r>
              <a:rPr b="0" i="0" lang="en-US" sz="5000" u="none" cap="none" strike="noStrike">
                <a:solidFill>
                  <a:srgbClr val="DAF4F8"/>
                </a:solidFill>
                <a:latin typeface="Trebuchet MS"/>
                <a:ea typeface="Trebuchet MS"/>
                <a:cs typeface="Trebuchet MS"/>
                <a:sym typeface="Trebuchet MS"/>
              </a:rPr>
              <a:t>Server-side scripting</a:t>
            </a:r>
            <a:endParaRPr b="0" i="0" sz="5000" u="none" cap="none" strike="noStrike">
              <a:solidFill>
                <a:srgbClr val="DAF4F8"/>
              </a:solidFill>
              <a:latin typeface="Trebuchet MS"/>
              <a:ea typeface="Trebuchet MS"/>
              <a:cs typeface="Trebuchet MS"/>
              <a:sym typeface="Trebuchet MS"/>
            </a:endParaRPr>
          </a:p>
          <a:p>
            <a:pPr indent="0" lvl="0" marL="104138" marR="0" rtl="0" algn="l">
              <a:lnSpc>
                <a:spcPct val="100000"/>
              </a:lnSpc>
              <a:spcBef>
                <a:spcPts val="1040"/>
              </a:spcBef>
              <a:spcAft>
                <a:spcPts val="0"/>
              </a:spcAft>
              <a:buClr>
                <a:srgbClr val="000000"/>
              </a:buClr>
              <a:buSzPts val="1800"/>
              <a:buFont typeface="Arial"/>
              <a:buNone/>
            </a:pPr>
            <a:r>
              <a:rPr b="0" i="0" lang="en-US" sz="1800" u="none" cap="none" strike="noStrike">
                <a:solidFill>
                  <a:schemeClr val="lt1"/>
                </a:solidFill>
                <a:latin typeface="Arial Black"/>
                <a:ea typeface="Arial Black"/>
                <a:cs typeface="Arial Black"/>
                <a:sym typeface="Arial Black"/>
              </a:rPr>
              <a:t>Step 3 – server returns dynamic HTML page to browser</a:t>
            </a:r>
            <a:endParaRPr b="0" i="0" sz="1800" u="none" cap="none" strike="noStrike">
              <a:solidFill>
                <a:srgbClr val="DAF4F8"/>
              </a:solidFill>
              <a:latin typeface="Arial Black"/>
              <a:ea typeface="Arial Black"/>
              <a:cs typeface="Arial Black"/>
              <a:sym typeface="Arial Black"/>
            </a:endParaRPr>
          </a:p>
        </p:txBody>
      </p:sp>
      <p:grpSp>
        <p:nvGrpSpPr>
          <p:cNvPr id="342" name="Google Shape;342;p20"/>
          <p:cNvGrpSpPr/>
          <p:nvPr/>
        </p:nvGrpSpPr>
        <p:grpSpPr>
          <a:xfrm>
            <a:off x="904205" y="1688354"/>
            <a:ext cx="7675950" cy="3261300"/>
            <a:chOff x="684530" y="2614929"/>
            <a:chExt cx="7675950" cy="3261300"/>
          </a:xfrm>
        </p:grpSpPr>
        <p:sp>
          <p:nvSpPr>
            <p:cNvPr id="343" name="Google Shape;343;p20"/>
            <p:cNvSpPr/>
            <p:nvPr/>
          </p:nvSpPr>
          <p:spPr>
            <a:xfrm>
              <a:off x="3561080" y="2614929"/>
              <a:ext cx="4799400" cy="32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20"/>
            <p:cNvSpPr/>
            <p:nvPr/>
          </p:nvSpPr>
          <p:spPr>
            <a:xfrm>
              <a:off x="2123440" y="4220209"/>
              <a:ext cx="1309370" cy="1270"/>
            </a:xfrm>
            <a:custGeom>
              <a:rect b="b" l="l" r="r" t="t"/>
              <a:pathLst>
                <a:path extrusionOk="0" h="1270" w="1309370">
                  <a:moveTo>
                    <a:pt x="0" y="0"/>
                  </a:moveTo>
                  <a:lnTo>
                    <a:pt x="1309370" y="1269"/>
                  </a:lnTo>
                </a:path>
              </a:pathLst>
            </a:custGeom>
            <a:noFill/>
            <a:ln cap="flat" cmpd="sng" w="38100">
              <a:solidFill>
                <a:srgbClr val="A4C14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20"/>
            <p:cNvSpPr/>
            <p:nvPr/>
          </p:nvSpPr>
          <p:spPr>
            <a:xfrm>
              <a:off x="3420109" y="4135119"/>
              <a:ext cx="172800" cy="17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20"/>
            <p:cNvSpPr/>
            <p:nvPr/>
          </p:nvSpPr>
          <p:spPr>
            <a:xfrm>
              <a:off x="684530" y="2997199"/>
              <a:ext cx="1734900" cy="1734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47" name="Google Shape;347;p20"/>
          <p:cNvSpPr/>
          <p:nvPr/>
        </p:nvSpPr>
        <p:spPr>
          <a:xfrm>
            <a:off x="4058884" y="2224295"/>
            <a:ext cx="4319400" cy="2674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idx="1" type="subTitle"/>
          </p:nvPr>
        </p:nvSpPr>
        <p:spPr>
          <a:xfrm>
            <a:off x="1333775" y="1679585"/>
            <a:ext cx="6400800" cy="21108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SzPts val="1800"/>
              <a:buFont typeface="Arial"/>
              <a:buNone/>
            </a:pPr>
            <a:r>
              <a:rPr b="1" lang="en-US">
                <a:solidFill>
                  <a:schemeClr val="lt1"/>
                </a:solidFill>
                <a:latin typeface="Times New Roman"/>
                <a:ea typeface="Times New Roman"/>
                <a:cs typeface="Times New Roman"/>
                <a:sym typeface="Times New Roman"/>
              </a:rPr>
              <a:t>Server side scripts:</a:t>
            </a:r>
            <a:endParaRPr>
              <a:solidFill>
                <a:schemeClr val="dk1"/>
              </a:solidFill>
              <a:latin typeface="Times New Roman"/>
              <a:ea typeface="Times New Roman"/>
              <a:cs typeface="Times New Roman"/>
              <a:sym typeface="Times New Roman"/>
            </a:endParaRPr>
          </a:p>
          <a:p>
            <a:pPr indent="0" lvl="0" marL="12700" marR="572770" rtl="0" algn="l">
              <a:lnSpc>
                <a:spcPct val="100000"/>
              </a:lnSpc>
              <a:spcBef>
                <a:spcPts val="450"/>
              </a:spcBef>
              <a:spcAft>
                <a:spcPts val="0"/>
              </a:spcAft>
              <a:buClr>
                <a:schemeClr val="dk1"/>
              </a:buClr>
              <a:buSzPts val="1800"/>
              <a:buFont typeface="Arial"/>
              <a:buNone/>
            </a:pPr>
            <a:r>
              <a:rPr lang="en-US">
                <a:solidFill>
                  <a:schemeClr val="lt1"/>
                </a:solidFill>
                <a:latin typeface="Times New Roman"/>
                <a:ea typeface="Times New Roman"/>
                <a:cs typeface="Times New Roman"/>
                <a:sym typeface="Times New Roman"/>
              </a:rPr>
              <a:t>return pages specific to the user e.g. social media feed, e-commerce  recommendations etc.</a:t>
            </a:r>
            <a:endParaRPr>
              <a:solidFill>
                <a:schemeClr val="dk1"/>
              </a:solidFill>
              <a:latin typeface="Times New Roman"/>
              <a:ea typeface="Times New Roman"/>
              <a:cs typeface="Times New Roman"/>
              <a:sym typeface="Times New Roman"/>
            </a:endParaRPr>
          </a:p>
          <a:p>
            <a:pPr indent="0" lvl="0" marL="0" rtl="0" algn="l">
              <a:lnSpc>
                <a:spcPct val="100000"/>
              </a:lnSpc>
              <a:spcBef>
                <a:spcPts val="15"/>
              </a:spcBef>
              <a:spcAft>
                <a:spcPts val="0"/>
              </a:spcAft>
              <a:buClr>
                <a:schemeClr val="dk1"/>
              </a:buClr>
              <a:buSzPts val="1800"/>
              <a:buFont typeface="Arial"/>
              <a:buNone/>
            </a:pPr>
            <a:r>
              <a:t/>
            </a:r>
            <a:endParaRPr sz="2150">
              <a:solidFill>
                <a:schemeClr val="dk1"/>
              </a:solidFill>
              <a:latin typeface="Times New Roman"/>
              <a:ea typeface="Times New Roman"/>
              <a:cs typeface="Times New Roman"/>
              <a:sym typeface="Times New Roman"/>
            </a:endParaRPr>
          </a:p>
          <a:p>
            <a:pPr indent="0" lvl="0" marL="12700" rtl="0" algn="l">
              <a:lnSpc>
                <a:spcPct val="100000"/>
              </a:lnSpc>
              <a:spcBef>
                <a:spcPts val="0"/>
              </a:spcBef>
              <a:spcAft>
                <a:spcPts val="0"/>
              </a:spcAft>
              <a:buClr>
                <a:schemeClr val="dk1"/>
              </a:buClr>
              <a:buSzPts val="1800"/>
              <a:buFont typeface="Arial"/>
              <a:buNone/>
            </a:pPr>
            <a:r>
              <a:rPr b="1" lang="en-US">
                <a:solidFill>
                  <a:schemeClr val="lt1"/>
                </a:solidFill>
                <a:latin typeface="Times New Roman"/>
                <a:ea typeface="Times New Roman"/>
                <a:cs typeface="Times New Roman"/>
                <a:sym typeface="Times New Roman"/>
              </a:rPr>
              <a:t>Client  side scripts:</a:t>
            </a:r>
            <a:endParaRPr>
              <a:solidFill>
                <a:schemeClr val="dk1"/>
              </a:solidFill>
              <a:latin typeface="Times New Roman"/>
              <a:ea typeface="Times New Roman"/>
              <a:cs typeface="Times New Roman"/>
              <a:sym typeface="Times New Roman"/>
            </a:endParaRPr>
          </a:p>
          <a:p>
            <a:pPr indent="0" lvl="0" marL="12700" marR="5080" rtl="0" algn="l">
              <a:lnSpc>
                <a:spcPct val="100000"/>
              </a:lnSpc>
              <a:spcBef>
                <a:spcPts val="450"/>
              </a:spcBef>
              <a:spcAft>
                <a:spcPts val="0"/>
              </a:spcAft>
              <a:buClr>
                <a:schemeClr val="dk1"/>
              </a:buClr>
              <a:buSzPts val="1800"/>
              <a:buFont typeface="Arial"/>
              <a:buNone/>
            </a:pPr>
            <a:r>
              <a:rPr lang="en-US">
                <a:solidFill>
                  <a:schemeClr val="lt1"/>
                </a:solidFill>
                <a:latin typeface="Times New Roman"/>
                <a:ea typeface="Times New Roman"/>
                <a:cs typeface="Times New Roman"/>
                <a:sym typeface="Times New Roman"/>
              </a:rPr>
              <a:t>will be returned in the dynamic page to allow interactions such as zooming  images, clicking option buttons etc.</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aphicFrame>
        <p:nvGraphicFramePr>
          <p:cNvPr id="357" name="Google Shape;357;p22"/>
          <p:cNvGraphicFramePr/>
          <p:nvPr/>
        </p:nvGraphicFramePr>
        <p:xfrm>
          <a:off x="398250" y="152400"/>
          <a:ext cx="3000000" cy="3000000"/>
        </p:xfrm>
        <a:graphic>
          <a:graphicData uri="http://schemas.openxmlformats.org/drawingml/2006/table">
            <a:tbl>
              <a:tblPr>
                <a:noFill/>
                <a:tableStyleId>{2F4F4BD5-4278-4DB4-8A2F-9E3A3DAA354E}</a:tableStyleId>
              </a:tblPr>
              <a:tblGrid>
                <a:gridCol w="3522100"/>
                <a:gridCol w="5580975"/>
              </a:tblGrid>
              <a:tr h="543150">
                <a:tc>
                  <a:txBody>
                    <a:bodyPr/>
                    <a:lstStyle/>
                    <a:p>
                      <a:pPr indent="0" lvl="0" marL="0" marR="0" rtl="0" algn="ctr">
                        <a:lnSpc>
                          <a:spcPct val="200000"/>
                        </a:lnSpc>
                        <a:spcBef>
                          <a:spcPts val="0"/>
                        </a:spcBef>
                        <a:spcAft>
                          <a:spcPts val="0"/>
                        </a:spcAft>
                        <a:buClr>
                          <a:srgbClr val="000000"/>
                        </a:buClr>
                        <a:buSzPts val="850"/>
                        <a:buFont typeface="Arial"/>
                        <a:buNone/>
                      </a:pPr>
                      <a:r>
                        <a:rPr b="1" lang="en-US" sz="850" u="none" cap="none" strike="noStrike">
                          <a:solidFill>
                            <a:schemeClr val="lt1"/>
                          </a:solidFill>
                          <a:latin typeface="Times New Roman"/>
                          <a:ea typeface="Times New Roman"/>
                          <a:cs typeface="Times New Roman"/>
                          <a:sym typeface="Times New Roman"/>
                        </a:rPr>
                        <a:t>CLIENT SIDE SCRIPTING</a:t>
                      </a:r>
                      <a:endParaRPr b="1" sz="850" u="none" cap="none" strike="noStrike">
                        <a:solidFill>
                          <a:schemeClr val="lt1"/>
                        </a:solidFill>
                        <a:latin typeface="Times New Roman"/>
                        <a:ea typeface="Times New Roman"/>
                        <a:cs typeface="Times New Roman"/>
                        <a:sym typeface="Times New Roman"/>
                      </a:endParaRPr>
                    </a:p>
                  </a:txBody>
                  <a:tcPr marT="76200" marB="76200" marR="76200" marL="762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F9D58"/>
                    </a:solidFill>
                  </a:tcPr>
                </a:tc>
                <a:tc>
                  <a:txBody>
                    <a:bodyPr/>
                    <a:lstStyle/>
                    <a:p>
                      <a:pPr indent="0" lvl="0" marL="0" marR="0" rtl="0" algn="ctr">
                        <a:lnSpc>
                          <a:spcPct val="200000"/>
                        </a:lnSpc>
                        <a:spcBef>
                          <a:spcPts val="0"/>
                        </a:spcBef>
                        <a:spcAft>
                          <a:spcPts val="0"/>
                        </a:spcAft>
                        <a:buClr>
                          <a:srgbClr val="000000"/>
                        </a:buClr>
                        <a:buSzPts val="850"/>
                        <a:buFont typeface="Arial"/>
                        <a:buNone/>
                      </a:pPr>
                      <a:r>
                        <a:rPr b="1" lang="en-US" sz="850" u="none" cap="none" strike="noStrike">
                          <a:solidFill>
                            <a:schemeClr val="lt1"/>
                          </a:solidFill>
                          <a:latin typeface="Times New Roman"/>
                          <a:ea typeface="Times New Roman"/>
                          <a:cs typeface="Times New Roman"/>
                          <a:sym typeface="Times New Roman"/>
                        </a:rPr>
                        <a:t>SERVER SIDE SCRIPTING</a:t>
                      </a:r>
                      <a:endParaRPr b="1" sz="850" u="none" cap="none" strike="noStrike">
                        <a:solidFill>
                          <a:schemeClr val="lt1"/>
                        </a:solidFill>
                        <a:latin typeface="Times New Roman"/>
                        <a:ea typeface="Times New Roman"/>
                        <a:cs typeface="Times New Roman"/>
                        <a:sym typeface="Times New Roman"/>
                      </a:endParaRPr>
                    </a:p>
                  </a:txBody>
                  <a:tcPr marT="76200" marB="76200" marR="76200" marL="762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F9D58"/>
                    </a:solidFill>
                  </a:tcPr>
                </a:tc>
              </a:tr>
              <a:tr h="5722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Source code is visible to user.</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Source code is not visible to user because it’s output</a:t>
                      </a:r>
                      <a:endParaRPr sz="12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of server side is a HTML page.</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733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usually depends on browser and it’s version.</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In this any server side technology can be use and it does not</a:t>
                      </a:r>
                      <a:endParaRPr sz="12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depend on client.</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511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runs on user’s computer.(Web Browser)</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runs on web server.</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4822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There are many advantages link with this like faster.</a:t>
                      </a:r>
                      <a:endParaRPr sz="12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response times, a more interactive application.</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The primary advantage is it’s ability to highly customize, response</a:t>
                      </a:r>
                      <a:endParaRPr sz="12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requirements, access rights based on user.</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511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does not provide security for data.</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provides more security for data.</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260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is a technique use in web development in which scripts runs on clients browser.</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It is a technique that uses scripts on web server to produce a response that is customized for each clients request.</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26000">
                <a:tc>
                  <a:txBody>
                    <a:bodyPr/>
                    <a:lstStyle/>
                    <a:p>
                      <a:pPr indent="0" lvl="0" marL="0" marR="0" rtl="0" algn="ctr">
                        <a:lnSpc>
                          <a:spcPct val="2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HTML, CSS and javascript are used.</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200000"/>
                        </a:lnSpc>
                        <a:spcBef>
                          <a:spcPts val="0"/>
                        </a:spcBef>
                        <a:spcAft>
                          <a:spcPts val="0"/>
                        </a:spcAft>
                        <a:buClr>
                          <a:srgbClr val="000000"/>
                        </a:buClr>
                        <a:buSzPts val="1200"/>
                        <a:buFont typeface="Arial"/>
                        <a:buNone/>
                      </a:pPr>
                      <a:r>
                        <a:rPr lang="en-US" sz="1200" u="none" cap="none" strike="noStrike">
                          <a:solidFill>
                            <a:schemeClr val="lt1"/>
                          </a:solidFill>
                          <a:latin typeface="Times New Roman"/>
                          <a:ea typeface="Times New Roman"/>
                          <a:cs typeface="Times New Roman"/>
                          <a:sym typeface="Times New Roman"/>
                        </a:rPr>
                        <a:t>PHP, Python, Java, Ruby are used.</a:t>
                      </a:r>
                      <a:endParaRPr sz="1200" u="none" cap="none" strike="noStrike">
                        <a:solidFill>
                          <a:schemeClr val="lt1"/>
                        </a:solidFill>
                        <a:latin typeface="Times New Roman"/>
                        <a:ea typeface="Times New Roman"/>
                        <a:cs typeface="Times New Roman"/>
                        <a:sym typeface="Times New Roman"/>
                      </a:endParaRPr>
                    </a:p>
                  </a:txBody>
                  <a:tcPr marT="66675" marB="66675" marR="133350" marL="13335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aphicFrame>
        <p:nvGraphicFramePr>
          <p:cNvPr id="362" name="Google Shape;362;p23"/>
          <p:cNvGraphicFramePr/>
          <p:nvPr/>
        </p:nvGraphicFramePr>
        <p:xfrm>
          <a:off x="372350" y="0"/>
          <a:ext cx="3000000" cy="3000000"/>
        </p:xfrm>
        <a:graphic>
          <a:graphicData uri="http://schemas.openxmlformats.org/drawingml/2006/table">
            <a:tbl>
              <a:tblPr>
                <a:solidFill>
                  <a:srgbClr val="FFFFFF"/>
                </a:solidFill>
                <a:tableStyleId>{2F4F4BD5-4278-4DB4-8A2F-9E3A3DAA354E}</a:tableStyleId>
              </a:tblPr>
              <a:tblGrid>
                <a:gridCol w="1454775"/>
                <a:gridCol w="3276175"/>
                <a:gridCol w="3950000"/>
              </a:tblGrid>
              <a:tr h="352825">
                <a:tc>
                  <a:txBody>
                    <a:bodyPr/>
                    <a:lstStyle/>
                    <a:p>
                      <a:pPr indent="0" lvl="0" marL="0" marR="0" rtl="0" algn="l">
                        <a:lnSpc>
                          <a:spcPct val="142857"/>
                        </a:lnSpc>
                        <a:spcBef>
                          <a:spcPts val="0"/>
                        </a:spcBef>
                        <a:spcAft>
                          <a:spcPts val="0"/>
                        </a:spcAft>
                        <a:buClr>
                          <a:srgbClr val="000000"/>
                        </a:buClr>
                        <a:buSzPts val="1150"/>
                        <a:buFont typeface="Arial"/>
                        <a:buNone/>
                      </a:pPr>
                      <a:r>
                        <a:rPr b="1" lang="en-US" sz="1150" u="none" cap="none" strike="noStrike">
                          <a:solidFill>
                            <a:srgbClr val="333333"/>
                          </a:solidFill>
                          <a:highlight>
                            <a:srgbClr val="FFFFFF"/>
                          </a:highlight>
                          <a:latin typeface="Roboto"/>
                          <a:ea typeface="Roboto"/>
                          <a:cs typeface="Roboto"/>
                          <a:sym typeface="Roboto"/>
                        </a:rPr>
                        <a:t>Parameters</a:t>
                      </a:r>
                      <a:endParaRPr b="1"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b="1" lang="en-US" sz="1150" u="none" cap="none" strike="noStrike">
                          <a:solidFill>
                            <a:srgbClr val="333333"/>
                          </a:solidFill>
                          <a:highlight>
                            <a:srgbClr val="FFFFFF"/>
                          </a:highlight>
                          <a:latin typeface="Roboto"/>
                          <a:ea typeface="Roboto"/>
                          <a:cs typeface="Roboto"/>
                          <a:sym typeface="Roboto"/>
                        </a:rPr>
                        <a:t>Scripting Language</a:t>
                      </a:r>
                      <a:endParaRPr b="1"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b="1" lang="en-US" sz="1150" u="none" cap="none" strike="noStrike">
                          <a:solidFill>
                            <a:srgbClr val="333333"/>
                          </a:solidFill>
                          <a:highlight>
                            <a:srgbClr val="FFFFFF"/>
                          </a:highlight>
                          <a:latin typeface="Roboto"/>
                          <a:ea typeface="Roboto"/>
                          <a:cs typeface="Roboto"/>
                          <a:sym typeface="Roboto"/>
                        </a:rPr>
                        <a:t>Programming Language</a:t>
                      </a:r>
                      <a:endParaRPr b="1"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368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Language Type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 scripting languages are interpreter-based languages.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 programming languages are compiler-based languages.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368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Use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 scripting languages help in combining the existing components of an application.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 programming languages help in developing anything from scratch.</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5880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Running of Language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A user needs to run scripting languages inside an existing program. Thus, it’s program-dependent.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Programming languages are program-independent.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368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Conversion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Scripting languages convert high-level instructions into machine language.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Programming languages help in converting the full program into the machine language (at once).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285625">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Compilation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You don’t need to compile these languages.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languages first need a compilation.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368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Design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make the coding process simple and fast.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provide full usage of the languages.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285625">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File Type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Scripting languages don’t create any file types.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Programming languages create .exe files.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3191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Complexity</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are very easy to use and easy to write.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are pretty complex in terms of writing and usage.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3685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Type of Coding</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Scripting languages help write a small piece of an entire code.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Programming languages help write the full code concerning a program.</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aphicFrame>
        <p:nvGraphicFramePr>
          <p:cNvPr id="367" name="Google Shape;367;p25"/>
          <p:cNvGraphicFramePr/>
          <p:nvPr/>
        </p:nvGraphicFramePr>
        <p:xfrm>
          <a:off x="152400" y="152400"/>
          <a:ext cx="3000000" cy="3000000"/>
        </p:xfrm>
        <a:graphic>
          <a:graphicData uri="http://schemas.openxmlformats.org/drawingml/2006/table">
            <a:tbl>
              <a:tblPr>
                <a:solidFill>
                  <a:srgbClr val="FFFFFF"/>
                </a:solidFill>
                <a:tableStyleId>{2F4F4BD5-4278-4DB4-8A2F-9E3A3DAA354E}</a:tableStyleId>
              </a:tblPr>
              <a:tblGrid>
                <a:gridCol w="1593600"/>
                <a:gridCol w="3446350"/>
                <a:gridCol w="3951650"/>
              </a:tblGrid>
              <a:tr h="537425">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Developing Time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take less time because they involve lesser code.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take more time because a programmer must write the entire code.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742900">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Interpretation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We usually interpret a scripting language in another program.</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 compile results of a programming language are stand-alone. No other program needs to interpret it.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537425">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Requirement of Host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Scripting languages require hosts for execution.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Programming languages are self-executable. They don’t require any host.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537425">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Length of Codes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involve very few and short coding lines.</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require numerous lines of coding for a single function.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655975">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Support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provide limited support to data types, user interface design, and graphic design.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provide rich support for graphic design, data types, and user interface design.</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331950">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Maintenance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involve very low maintenance.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These involve high maintenance.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537425">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Cost</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It is easier and cheaper to maintain a scripting language.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Maintaining a programming language is comparatively more expensive.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r h="482100">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Example</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VB Script, Perl, Ruby, PHP, JavaScript, etc.</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50"/>
                        <a:buFont typeface="Arial"/>
                        <a:buNone/>
                      </a:pPr>
                      <a:r>
                        <a:rPr lang="en-US" sz="1150" u="none" cap="none" strike="noStrike">
                          <a:solidFill>
                            <a:srgbClr val="333333"/>
                          </a:solidFill>
                          <a:highlight>
                            <a:srgbClr val="FFFFFF"/>
                          </a:highlight>
                          <a:latin typeface="Roboto"/>
                          <a:ea typeface="Roboto"/>
                          <a:cs typeface="Roboto"/>
                          <a:sym typeface="Roboto"/>
                        </a:rPr>
                        <a:t>C, C++, COBOL, Basic, VB, C#, Pascal, Java, etc.</a:t>
                      </a:r>
                      <a:endParaRPr sz="115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11900">
                      <a:solidFill>
                        <a:srgbClr val="DDDDDD"/>
                      </a:solidFill>
                      <a:prstDash val="solid"/>
                      <a:round/>
                      <a:headEnd len="sm" w="sm" type="none"/>
                      <a:tailEnd len="sm" w="sm" type="none"/>
                    </a:lnL>
                    <a:lnR cap="flat" cmpd="sng" w="11900">
                      <a:solidFill>
                        <a:srgbClr val="DDDDDD"/>
                      </a:solidFill>
                      <a:prstDash val="solid"/>
                      <a:round/>
                      <a:headEnd len="sm" w="sm" type="none"/>
                      <a:tailEnd len="sm" w="sm" type="none"/>
                    </a:lnR>
                    <a:lnT cap="flat" cmpd="sng" w="11900">
                      <a:solidFill>
                        <a:srgbClr val="DDDDDD"/>
                      </a:solidFill>
                      <a:prstDash val="solid"/>
                      <a:round/>
                      <a:headEnd len="sm" w="sm" type="none"/>
                      <a:tailEnd len="sm" w="sm" type="none"/>
                    </a:lnT>
                    <a:lnB cap="flat" cmpd="sng" w="11900">
                      <a:solidFill>
                        <a:srgbClr val="DDDDDD"/>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p:nvPr/>
        </p:nvSpPr>
        <p:spPr>
          <a:xfrm>
            <a:off x="1114096" y="872989"/>
            <a:ext cx="3720662"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&lt;html &gt;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&lt;head&gt;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&lt;title&gt;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Basic Example to Describe JavaScript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&lt;/title&gt;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&lt;/head&gt;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&lt;body&gt;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&lt;script&gt;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console.log(“Hello World”);</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&lt;/script&gt;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&lt;/body&gt;</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&lt;/html&gt;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3" name="Google Shape;373;p24"/>
          <p:cNvSpPr txBox="1"/>
          <p:nvPr/>
        </p:nvSpPr>
        <p:spPr>
          <a:xfrm>
            <a:off x="1271752" y="262759"/>
            <a:ext cx="326871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Example of Java Script</a:t>
            </a:r>
            <a:endParaRPr b="1"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nvSpPr>
        <p:spPr>
          <a:xfrm>
            <a:off x="2417379" y="2039007"/>
            <a:ext cx="485578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Times New Roman"/>
                <a:ea typeface="Times New Roman"/>
                <a:cs typeface="Times New Roman"/>
                <a:sym typeface="Times New Roman"/>
              </a:rPr>
              <a:t>Thank You</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type="ctrTitle"/>
          </p:nvPr>
        </p:nvSpPr>
        <p:spPr>
          <a:xfrm>
            <a:off x="311700" y="108525"/>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40740"/>
              <a:buFont typeface="Arial"/>
              <a:buNone/>
            </a:pPr>
            <a:r>
              <a:t/>
            </a:r>
            <a:endParaRPr b="1" sz="2700">
              <a:solidFill>
                <a:srgbClr val="2D2D2D"/>
              </a:solidFill>
            </a:endParaRPr>
          </a:p>
          <a:p>
            <a:pPr indent="0" lvl="0" marL="0" rtl="0" algn="ctr">
              <a:lnSpc>
                <a:spcPct val="125000"/>
              </a:lnSpc>
              <a:spcBef>
                <a:spcPts val="1800"/>
              </a:spcBef>
              <a:spcAft>
                <a:spcPts val="0"/>
              </a:spcAft>
              <a:buClr>
                <a:schemeClr val="dk1"/>
              </a:buClr>
              <a:buSzPct val="40740"/>
              <a:buFont typeface="Arial"/>
              <a:buNone/>
            </a:pPr>
            <a:r>
              <a:rPr b="1" lang="en-US" sz="2700">
                <a:solidFill>
                  <a:srgbClr val="2D2D2D"/>
                </a:solidFill>
              </a:rPr>
              <a:t>Scripting Language</a:t>
            </a:r>
            <a:endParaRPr/>
          </a:p>
        </p:txBody>
      </p:sp>
      <p:sp>
        <p:nvSpPr>
          <p:cNvPr id="233" name="Google Shape;233;p3"/>
          <p:cNvSpPr txBox="1"/>
          <p:nvPr>
            <p:ph idx="1" type="subTitle"/>
          </p:nvPr>
        </p:nvSpPr>
        <p:spPr>
          <a:xfrm>
            <a:off x="311700" y="901125"/>
            <a:ext cx="8520600" cy="37092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2D2D2D"/>
              </a:buClr>
              <a:buSzPts val="2000"/>
              <a:buFont typeface="Times New Roman"/>
              <a:buChar char="●"/>
            </a:pPr>
            <a:r>
              <a:rPr lang="en-US" sz="2000">
                <a:solidFill>
                  <a:srgbClr val="2D2D2D"/>
                </a:solidFill>
                <a:latin typeface="Times New Roman"/>
                <a:ea typeface="Times New Roman"/>
                <a:cs typeface="Times New Roman"/>
                <a:sym typeface="Times New Roman"/>
              </a:rPr>
              <a:t>A scripting language is a computer programming language that provides instructions, called scripts, for software in apps and websites.</a:t>
            </a:r>
            <a:endParaRPr sz="2000">
              <a:solidFill>
                <a:srgbClr val="2D2D2D"/>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2000">
              <a:solidFill>
                <a:srgbClr val="2D2D2D"/>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D2D2D"/>
              </a:buClr>
              <a:buSzPts val="2000"/>
              <a:buFont typeface="Times New Roman"/>
              <a:buChar char="●"/>
            </a:pPr>
            <a:r>
              <a:rPr lang="en-US" sz="2000">
                <a:solidFill>
                  <a:srgbClr val="2D2D2D"/>
                </a:solidFill>
                <a:latin typeface="Times New Roman"/>
                <a:ea typeface="Times New Roman"/>
                <a:cs typeface="Times New Roman"/>
                <a:sym typeface="Times New Roman"/>
              </a:rPr>
              <a:t>Scripts contain a series of commands that a software, application or scripting engine interprets one at a time within a runtime environment.</a:t>
            </a:r>
            <a:endParaRPr sz="2000">
              <a:solidFill>
                <a:srgbClr val="2D2D2D"/>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2000">
              <a:solidFill>
                <a:srgbClr val="2D2D2D"/>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D2D2D"/>
              </a:buClr>
              <a:buSzPts val="2000"/>
              <a:buFont typeface="Times New Roman"/>
              <a:buChar char="●"/>
            </a:pPr>
            <a:r>
              <a:rPr lang="en-US" sz="2000">
                <a:solidFill>
                  <a:srgbClr val="2D2D2D"/>
                </a:solidFill>
                <a:latin typeface="Times New Roman"/>
                <a:ea typeface="Times New Roman"/>
                <a:cs typeface="Times New Roman"/>
                <a:sym typeface="Times New Roman"/>
              </a:rPr>
              <a:t>During runtime, the interpreter converts these instructions into readable machine code that a processor can execute.</a:t>
            </a:r>
            <a:endParaRPr sz="2000">
              <a:solidFill>
                <a:srgbClr val="2D2D2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
          <p:cNvSpPr txBox="1"/>
          <p:nvPr>
            <p:ph type="title"/>
          </p:nvPr>
        </p:nvSpPr>
        <p:spPr>
          <a:xfrm>
            <a:off x="374762" y="164394"/>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a:t>Examples of Scripting Languages</a:t>
            </a:r>
            <a:endParaRPr/>
          </a:p>
        </p:txBody>
      </p:sp>
      <p:sp>
        <p:nvSpPr>
          <p:cNvPr id="239" name="Google Shape;239;p4"/>
          <p:cNvSpPr/>
          <p:nvPr/>
        </p:nvSpPr>
        <p:spPr>
          <a:xfrm>
            <a:off x="373117" y="1101487"/>
            <a:ext cx="83084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bash:</a:t>
            </a:r>
            <a:r>
              <a:rPr b="0" i="0" lang="en-US" sz="1400" u="none" cap="none" strike="noStrike">
                <a:solidFill>
                  <a:srgbClr val="000000"/>
                </a:solidFill>
                <a:latin typeface="Times New Roman"/>
                <a:ea typeface="Times New Roman"/>
                <a:cs typeface="Times New Roman"/>
                <a:sym typeface="Times New Roman"/>
              </a:rPr>
              <a:t> It is a scripting language to work in the Linux interface. It is a lot easier to use bash to create scripts than other programming languages. It describes the tools to use and code in the command line and create useful reusable scripts and conserve documentation for other people to work with.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Node js:</a:t>
            </a:r>
            <a:r>
              <a:rPr b="0" i="0" lang="en-US" sz="1400" u="none" cap="none" strike="noStrike">
                <a:solidFill>
                  <a:srgbClr val="000000"/>
                </a:solidFill>
                <a:latin typeface="Times New Roman"/>
                <a:ea typeface="Times New Roman"/>
                <a:cs typeface="Times New Roman"/>
                <a:sym typeface="Times New Roman"/>
              </a:rPr>
              <a:t> It is a framework to write network applications using </a:t>
            </a:r>
            <a:r>
              <a:rPr b="1" i="0" lang="en-US" sz="1400" u="none" cap="none" strike="noStrike">
                <a:solidFill>
                  <a:srgbClr val="000000"/>
                </a:solidFill>
                <a:latin typeface="Times New Roman"/>
                <a:ea typeface="Times New Roman"/>
                <a:cs typeface="Times New Roman"/>
                <a:sym typeface="Times New Roman"/>
              </a:rPr>
              <a:t>JavaScript</a:t>
            </a:r>
            <a:r>
              <a:rPr b="0" i="0" lang="en-US" sz="1400" u="none" cap="none" strike="noStrike">
                <a:solidFill>
                  <a:srgbClr val="000000"/>
                </a:solidFill>
                <a:latin typeface="Times New Roman"/>
                <a:ea typeface="Times New Roman"/>
                <a:cs typeface="Times New Roman"/>
                <a:sym typeface="Times New Roman"/>
              </a:rPr>
              <a:t>. Corporate users of Node.js include IBM, LinkedIn, Microsoft, Netflix, PayPal, Yahoo for real-time web applications.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Ruby:</a:t>
            </a:r>
            <a:r>
              <a:rPr b="0" i="0" lang="en-US" sz="1400" u="none" cap="none" strike="noStrike">
                <a:solidFill>
                  <a:srgbClr val="000000"/>
                </a:solidFill>
                <a:latin typeface="Times New Roman"/>
                <a:ea typeface="Times New Roman"/>
                <a:cs typeface="Times New Roman"/>
                <a:sym typeface="Times New Roman"/>
              </a:rPr>
              <a:t> There are a lot of reasons to learn Ruby programming language. Ruby’s flexibility has allowed developers to create innovative software. It is a scripting language which is great for web development.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Python:</a:t>
            </a:r>
            <a:r>
              <a:rPr b="0" i="0" lang="en-US" sz="1400" u="none" cap="none" strike="noStrike">
                <a:solidFill>
                  <a:srgbClr val="000000"/>
                </a:solidFill>
                <a:latin typeface="Times New Roman"/>
                <a:ea typeface="Times New Roman"/>
                <a:cs typeface="Times New Roman"/>
                <a:sym typeface="Times New Roman"/>
              </a:rPr>
              <a:t> It is easy, free and open source. It supports procedure-oriented programming and object-oriented programming. Python is an interpreted language with dynamic semantics and huge lines of code are scripted and is currently the most hyped language among developers.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Perl:</a:t>
            </a:r>
            <a:r>
              <a:rPr b="0" i="0" lang="en-US" sz="1400" u="none" cap="none" strike="noStrike">
                <a:solidFill>
                  <a:srgbClr val="000000"/>
                </a:solidFill>
                <a:latin typeface="Times New Roman"/>
                <a:ea typeface="Times New Roman"/>
                <a:cs typeface="Times New Roman"/>
                <a:sym typeface="Times New Roman"/>
              </a:rPr>
              <a:t> A scripting language with innovative features to make it different and popular. Found on all windows and Linux servers. It helps in text manipulation tasks. High traffic websites that use Perl extensively include priceline.com, IMDB.</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5"/>
          <p:cNvPicPr preferRelativeResize="0"/>
          <p:nvPr/>
        </p:nvPicPr>
        <p:blipFill rotWithShape="1">
          <a:blip r:embed="rId3">
            <a:alphaModFix/>
          </a:blip>
          <a:srcRect b="0" l="0" r="0" t="0"/>
          <a:stretch/>
        </p:blipFill>
        <p:spPr>
          <a:xfrm>
            <a:off x="637025" y="194975"/>
            <a:ext cx="8192225" cy="428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p:nvPr/>
        </p:nvSpPr>
        <p:spPr>
          <a:xfrm>
            <a:off x="546537" y="970200"/>
            <a:ext cx="7777655" cy="3539430"/>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Easy learning:</a:t>
            </a:r>
            <a:r>
              <a:rPr b="0" i="0" lang="en-US" sz="1600" u="none" cap="none" strike="noStrike">
                <a:solidFill>
                  <a:srgbClr val="000000"/>
                </a:solidFill>
                <a:latin typeface="Times New Roman"/>
                <a:ea typeface="Times New Roman"/>
                <a:cs typeface="Times New Roman"/>
                <a:sym typeface="Times New Roman"/>
              </a:rPr>
              <a:t> In order to learn scripting languages, there is not much need for the knowledge of web technology. Therefore, these languages enable users to learn code quickly.</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Fast editing:</a:t>
            </a:r>
            <a:r>
              <a:rPr b="0" i="0" lang="en-US" sz="1600" u="none" cap="none" strike="noStrike">
                <a:solidFill>
                  <a:srgbClr val="000000"/>
                </a:solidFill>
                <a:latin typeface="Times New Roman"/>
                <a:ea typeface="Times New Roman"/>
                <a:cs typeface="Times New Roman"/>
                <a:sym typeface="Times New Roman"/>
              </a:rPr>
              <a:t> It is particularly efficient since it uses a small amount of data structures and variables.</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Interactivity:</a:t>
            </a:r>
            <a:r>
              <a:rPr b="0" i="0" lang="en-US" sz="1600" u="none" cap="none" strike="noStrike">
                <a:solidFill>
                  <a:srgbClr val="000000"/>
                </a:solidFill>
                <a:latin typeface="Times New Roman"/>
                <a:ea typeface="Times New Roman"/>
                <a:cs typeface="Times New Roman"/>
                <a:sym typeface="Times New Roman"/>
              </a:rPr>
              <a:t> It helps to make web pages more interactive by adding combinations and visualization interfaces. The use of scripting languages is demanded by modern web pages. It includes background and foreground colors and so on, which helps to create enhanced web pages.</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Functionality:</a:t>
            </a:r>
            <a:r>
              <a:rPr b="0" i="0" lang="en-US" sz="1600" u="none" cap="none" strike="noStrike">
                <a:solidFill>
                  <a:srgbClr val="000000"/>
                </a:solidFill>
                <a:latin typeface="Times New Roman"/>
                <a:ea typeface="Times New Roman"/>
                <a:cs typeface="Times New Roman"/>
                <a:sym typeface="Times New Roman"/>
              </a:rPr>
              <a:t> Scripting languages contain different libraries, which help to create new applications in web browsers. They are different from normal programming languages.</a:t>
            </a:r>
            <a:endParaRPr b="0" i="0" sz="1600" u="none" cap="none" strike="noStrike">
              <a:solidFill>
                <a:srgbClr val="000000"/>
              </a:solidFill>
              <a:latin typeface="Times New Roman"/>
              <a:ea typeface="Times New Roman"/>
              <a:cs typeface="Times New Roman"/>
              <a:sym typeface="Times New Roman"/>
            </a:endParaRPr>
          </a:p>
        </p:txBody>
      </p:sp>
      <p:sp>
        <p:nvSpPr>
          <p:cNvPr id="250" name="Google Shape;250;p6"/>
          <p:cNvSpPr txBox="1"/>
          <p:nvPr/>
        </p:nvSpPr>
        <p:spPr>
          <a:xfrm>
            <a:off x="185576" y="150735"/>
            <a:ext cx="8520600" cy="732134"/>
          </a:xfrm>
          <a:prstGeom prst="rect">
            <a:avLst/>
          </a:prstGeom>
          <a:noFill/>
          <a:ln>
            <a:noFill/>
          </a:ln>
        </p:spPr>
        <p:txBody>
          <a:bodyPr anchorCtr="0" anchor="t" bIns="91425" lIns="91425" spcFirstLastPara="1" rIns="91425" wrap="square" tIns="91425">
            <a:normAutofit fontScale="90000" lnSpcReduction="10000"/>
          </a:bodyPr>
          <a:lstStyle/>
          <a:p>
            <a:pPr indent="0" lvl="0" marL="0" marR="0" rtl="0" algn="ctr">
              <a:lnSpc>
                <a:spcPct val="125000"/>
              </a:lnSpc>
              <a:spcBef>
                <a:spcPts val="1800"/>
              </a:spcBef>
              <a:spcAft>
                <a:spcPts val="0"/>
              </a:spcAft>
              <a:buClr>
                <a:schemeClr val="dk1"/>
              </a:buClr>
              <a:buSzPct val="200000"/>
              <a:buFont typeface="Arial"/>
              <a:buNone/>
            </a:pPr>
            <a:r>
              <a:rPr b="1" i="0" lang="en-US" sz="2000" u="none" cap="none" strike="noStrike">
                <a:solidFill>
                  <a:srgbClr val="2D2D2D"/>
                </a:solidFill>
                <a:latin typeface="Times New Roman"/>
                <a:ea typeface="Times New Roman"/>
                <a:cs typeface="Times New Roman"/>
                <a:sym typeface="Times New Roman"/>
              </a:rPr>
              <a:t>Advantages Scripting Languages</a:t>
            </a:r>
            <a:endParaRPr/>
          </a:p>
          <a:p>
            <a:pPr indent="0" lvl="0" marL="0" marR="0" rtl="0" algn="l">
              <a:lnSpc>
                <a:spcPct val="100000"/>
              </a:lnSpc>
              <a:spcBef>
                <a:spcPts val="0"/>
              </a:spcBef>
              <a:spcAft>
                <a:spcPts val="0"/>
              </a:spcAft>
              <a:buClr>
                <a:schemeClr val="dk1"/>
              </a:buClr>
              <a:buSzPct val="111111"/>
              <a:buFont typeface="Arial"/>
              <a:buNone/>
            </a:pPr>
            <a:r>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54838"/>
              <a:buNone/>
            </a:pPr>
            <a:r>
              <a:t/>
            </a:r>
            <a:endParaRPr b="1" sz="1500">
              <a:solidFill>
                <a:srgbClr val="2D2D2D"/>
              </a:solidFill>
            </a:endParaRPr>
          </a:p>
          <a:p>
            <a:pPr indent="0" lvl="0" marL="0" rtl="0" algn="l">
              <a:lnSpc>
                <a:spcPct val="115000"/>
              </a:lnSpc>
              <a:spcBef>
                <a:spcPts val="0"/>
              </a:spcBef>
              <a:spcAft>
                <a:spcPts val="0"/>
              </a:spcAft>
              <a:buSzPct val="154838"/>
              <a:buNone/>
            </a:pPr>
            <a:r>
              <a:t/>
            </a:r>
            <a:endParaRPr b="1" sz="1500">
              <a:solidFill>
                <a:srgbClr val="2D2D2D"/>
              </a:solidFill>
            </a:endParaRPr>
          </a:p>
          <a:p>
            <a:pPr indent="-114300" lvl="0" marL="0" rtl="0" algn="l">
              <a:lnSpc>
                <a:spcPct val="115000"/>
              </a:lnSpc>
              <a:spcBef>
                <a:spcPts val="0"/>
              </a:spcBef>
              <a:spcAft>
                <a:spcPts val="0"/>
              </a:spcAft>
              <a:buSzPct val="80088"/>
              <a:buChar char="●"/>
            </a:pPr>
            <a:r>
              <a:rPr b="1" lang="en-US" sz="2900">
                <a:solidFill>
                  <a:srgbClr val="2D2D2D"/>
                </a:solidFill>
                <a:latin typeface="Times New Roman"/>
                <a:ea typeface="Times New Roman"/>
                <a:cs typeface="Times New Roman"/>
                <a:sym typeface="Times New Roman"/>
              </a:rPr>
              <a:t>Task automation</a:t>
            </a:r>
            <a:endParaRPr b="1" sz="2900">
              <a:solidFill>
                <a:srgbClr val="2D2D2D"/>
              </a:solidFill>
              <a:latin typeface="Times New Roman"/>
              <a:ea typeface="Times New Roman"/>
              <a:cs typeface="Times New Roman"/>
              <a:sym typeface="Times New Roman"/>
            </a:endParaRPr>
          </a:p>
          <a:p>
            <a:pPr indent="-114300" lvl="0" marL="0" rtl="0" algn="l">
              <a:lnSpc>
                <a:spcPct val="115000"/>
              </a:lnSpc>
              <a:spcBef>
                <a:spcPts val="1200"/>
              </a:spcBef>
              <a:spcAft>
                <a:spcPts val="0"/>
              </a:spcAft>
              <a:buSzPct val="80088"/>
              <a:buChar char="●"/>
            </a:pPr>
            <a:r>
              <a:rPr b="1" lang="en-US" sz="2900">
                <a:solidFill>
                  <a:srgbClr val="2D2D2D"/>
                </a:solidFill>
                <a:latin typeface="Times New Roman"/>
                <a:ea typeface="Times New Roman"/>
                <a:cs typeface="Times New Roman"/>
                <a:sym typeface="Times New Roman"/>
              </a:rPr>
              <a:t>Content display for web applications</a:t>
            </a:r>
            <a:endParaRPr b="1" sz="2900">
              <a:solidFill>
                <a:srgbClr val="2D2D2D"/>
              </a:solidFill>
              <a:latin typeface="Times New Roman"/>
              <a:ea typeface="Times New Roman"/>
              <a:cs typeface="Times New Roman"/>
              <a:sym typeface="Times New Roman"/>
            </a:endParaRPr>
          </a:p>
          <a:p>
            <a:pPr indent="-114300" lvl="0" marL="0" rtl="0" algn="l">
              <a:lnSpc>
                <a:spcPct val="115000"/>
              </a:lnSpc>
              <a:spcBef>
                <a:spcPts val="1200"/>
              </a:spcBef>
              <a:spcAft>
                <a:spcPts val="0"/>
              </a:spcAft>
              <a:buSzPct val="80088"/>
              <a:buChar char="●"/>
            </a:pPr>
            <a:r>
              <a:rPr b="1" lang="en-US" sz="2900">
                <a:solidFill>
                  <a:srgbClr val="2D2D2D"/>
                </a:solidFill>
                <a:latin typeface="Times New Roman"/>
                <a:ea typeface="Times New Roman"/>
                <a:cs typeface="Times New Roman"/>
                <a:sym typeface="Times New Roman"/>
              </a:rPr>
              <a:t>Command sequences</a:t>
            </a:r>
            <a:endParaRPr b="1" sz="2900">
              <a:solidFill>
                <a:srgbClr val="2D2D2D"/>
              </a:solidFill>
              <a:latin typeface="Times New Roman"/>
              <a:ea typeface="Times New Roman"/>
              <a:cs typeface="Times New Roman"/>
              <a:sym typeface="Times New Roman"/>
            </a:endParaRPr>
          </a:p>
          <a:p>
            <a:pPr indent="-114300" lvl="0" marL="0" rtl="0" algn="l">
              <a:lnSpc>
                <a:spcPct val="115000"/>
              </a:lnSpc>
              <a:spcBef>
                <a:spcPts val="1200"/>
              </a:spcBef>
              <a:spcAft>
                <a:spcPts val="0"/>
              </a:spcAft>
              <a:buSzPct val="80088"/>
              <a:buChar char="●"/>
            </a:pPr>
            <a:r>
              <a:rPr b="1" lang="en-US" sz="2900">
                <a:solidFill>
                  <a:srgbClr val="2D2D2D"/>
                </a:solidFill>
                <a:latin typeface="Times New Roman"/>
                <a:ea typeface="Times New Roman"/>
                <a:cs typeface="Times New Roman"/>
                <a:sym typeface="Times New Roman"/>
              </a:rPr>
              <a:t>Data extraction</a:t>
            </a:r>
            <a:endParaRPr b="1" sz="2900">
              <a:solidFill>
                <a:srgbClr val="2D2D2D"/>
              </a:solidFill>
              <a:latin typeface="Times New Roman"/>
              <a:ea typeface="Times New Roman"/>
              <a:cs typeface="Times New Roman"/>
              <a:sym typeface="Times New Roman"/>
            </a:endParaRPr>
          </a:p>
          <a:p>
            <a:pPr indent="-114300" lvl="0" marL="0" rtl="0" algn="l">
              <a:lnSpc>
                <a:spcPct val="115000"/>
              </a:lnSpc>
              <a:spcBef>
                <a:spcPts val="1200"/>
              </a:spcBef>
              <a:spcAft>
                <a:spcPts val="0"/>
              </a:spcAft>
              <a:buSzPct val="80088"/>
              <a:buChar char="●"/>
            </a:pPr>
            <a:r>
              <a:rPr b="1" lang="en-US" sz="2900">
                <a:solidFill>
                  <a:srgbClr val="2D2D2D"/>
                </a:solidFill>
                <a:latin typeface="Times New Roman"/>
                <a:ea typeface="Times New Roman"/>
                <a:cs typeface="Times New Roman"/>
                <a:sym typeface="Times New Roman"/>
              </a:rPr>
              <a:t>System administration</a:t>
            </a:r>
            <a:endParaRPr b="1" sz="2900">
              <a:solidFill>
                <a:srgbClr val="2D2D2D"/>
              </a:solidFill>
              <a:latin typeface="Times New Roman"/>
              <a:ea typeface="Times New Roman"/>
              <a:cs typeface="Times New Roman"/>
              <a:sym typeface="Times New Roman"/>
            </a:endParaRPr>
          </a:p>
          <a:p>
            <a:pPr indent="-114300" lvl="0" marL="0" rtl="0" algn="l">
              <a:lnSpc>
                <a:spcPct val="115000"/>
              </a:lnSpc>
              <a:spcBef>
                <a:spcPts val="1200"/>
              </a:spcBef>
              <a:spcAft>
                <a:spcPts val="1200"/>
              </a:spcAft>
              <a:buSzPct val="80088"/>
              <a:buChar char="●"/>
            </a:pPr>
            <a:r>
              <a:rPr b="1" lang="en-US" sz="2900">
                <a:solidFill>
                  <a:srgbClr val="2D2D2D"/>
                </a:solidFill>
                <a:latin typeface="Times New Roman"/>
                <a:ea typeface="Times New Roman"/>
                <a:cs typeface="Times New Roman"/>
                <a:sym typeface="Times New Roman"/>
              </a:rPr>
              <a:t>Dynamic web apps</a:t>
            </a:r>
            <a:endParaRPr b="1" sz="2900">
              <a:solidFill>
                <a:srgbClr val="2D2D2D"/>
              </a:solidFill>
              <a:latin typeface="Times New Roman"/>
              <a:ea typeface="Times New Roman"/>
              <a:cs typeface="Times New Roman"/>
              <a:sym typeface="Times New Roman"/>
            </a:endParaRPr>
          </a:p>
        </p:txBody>
      </p:sp>
      <p:sp>
        <p:nvSpPr>
          <p:cNvPr id="256" name="Google Shape;25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Uses Of Scripting Languages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ph type="title"/>
          </p:nvPr>
        </p:nvSpPr>
        <p:spPr>
          <a:xfrm>
            <a:off x="0" y="17175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Common Characteristics:</a:t>
            </a:r>
            <a:br>
              <a:rPr lang="en-US"/>
            </a:br>
            <a:br>
              <a:rPr lang="en-US"/>
            </a:br>
            <a:endParaRPr/>
          </a:p>
        </p:txBody>
      </p:sp>
      <p:sp>
        <p:nvSpPr>
          <p:cNvPr id="262" name="Google Shape;262;p8"/>
          <p:cNvSpPr txBox="1"/>
          <p:nvPr>
            <p:ph idx="1" type="body"/>
          </p:nvPr>
        </p:nvSpPr>
        <p:spPr>
          <a:xfrm>
            <a:off x="311700" y="732060"/>
            <a:ext cx="8520600" cy="4260353"/>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l">
              <a:lnSpc>
                <a:spcPct val="150000"/>
              </a:lnSpc>
              <a:spcBef>
                <a:spcPts val="0"/>
              </a:spcBef>
              <a:spcAft>
                <a:spcPts val="0"/>
              </a:spcAft>
              <a:buSzPct val="121621"/>
              <a:buChar char="●"/>
            </a:pPr>
            <a:r>
              <a:rPr b="1" lang="en-US" sz="1600">
                <a:solidFill>
                  <a:schemeClr val="dk1"/>
                </a:solidFill>
                <a:latin typeface="Times New Roman"/>
                <a:ea typeface="Times New Roman"/>
                <a:cs typeface="Times New Roman"/>
                <a:sym typeface="Times New Roman"/>
              </a:rPr>
              <a:t>Both batch and interactive use-</a:t>
            </a:r>
            <a:endParaRPr b="1" sz="1600">
              <a:solidFill>
                <a:schemeClr val="dk1"/>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SzPct val="94594"/>
              <a:buChar char="○"/>
            </a:pPr>
            <a:r>
              <a:rPr lang="en-US" sz="1600">
                <a:solidFill>
                  <a:schemeClr val="dk1"/>
                </a:solidFill>
                <a:latin typeface="Times New Roman"/>
                <a:ea typeface="Times New Roman"/>
                <a:cs typeface="Times New Roman"/>
                <a:sym typeface="Times New Roman"/>
              </a:rPr>
              <a:t>While a few languages (e.g. Perl) have a compiler that requires the entire source program, almost all scripting languages either compile or interpret line by line.</a:t>
            </a:r>
            <a:endParaRPr sz="1600">
              <a:solidFill>
                <a:schemeClr val="dk1"/>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SzPct val="94594"/>
              <a:buChar char="○"/>
            </a:pPr>
            <a:r>
              <a:rPr lang="en-US" sz="1600">
                <a:solidFill>
                  <a:schemeClr val="dk1"/>
                </a:solidFill>
                <a:latin typeface="Times New Roman"/>
                <a:ea typeface="Times New Roman"/>
                <a:cs typeface="Times New Roman"/>
                <a:sym typeface="Times New Roman"/>
              </a:rPr>
              <a:t>Many “compiled” versions are actually completely equivalent to the interpreter running behind the scenes (like in Python).</a:t>
            </a:r>
            <a:endParaRPr/>
          </a:p>
          <a:p>
            <a:pPr indent="-342900" lvl="0" marL="457200" rtl="0" algn="l">
              <a:lnSpc>
                <a:spcPct val="115000"/>
              </a:lnSpc>
              <a:spcBef>
                <a:spcPts val="0"/>
              </a:spcBef>
              <a:spcAft>
                <a:spcPts val="0"/>
              </a:spcAft>
              <a:buSzPct val="121621"/>
              <a:buChar char="●"/>
            </a:pPr>
            <a:r>
              <a:rPr b="1" lang="en-US" sz="1600">
                <a:solidFill>
                  <a:schemeClr val="dk1"/>
                </a:solidFill>
                <a:latin typeface="Times New Roman"/>
                <a:ea typeface="Times New Roman"/>
                <a:cs typeface="Times New Roman"/>
                <a:sym typeface="Times New Roman"/>
              </a:rPr>
              <a:t>Economy of expression-</a:t>
            </a:r>
            <a:endParaRPr b="1" sz="16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eliminating any unnecessary phrasing from your writing</a:t>
            </a:r>
            <a:r>
              <a:rPr lang="en-US" sz="1600">
                <a:solidFill>
                  <a:schemeClr val="dk1"/>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Two variants: some make heavy use of punctuation and short identifiers (like Perl), while others emphasize “English-like” functionality allowing lots of words &amp; not a lot of punctuation.                  </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Class Demo			print “Hello World\n”</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Public static void main(String args[])</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System.out.println(“Hello World”);</a:t>
            </a:r>
            <a:endParaRPr/>
          </a:p>
          <a:p>
            <a:pPr indent="-342900" lvl="0" marL="457200" rtl="0" algn="l">
              <a:lnSpc>
                <a:spcPct val="115000"/>
              </a:lnSpc>
              <a:spcBef>
                <a:spcPts val="0"/>
              </a:spcBef>
              <a:spcAft>
                <a:spcPts val="0"/>
              </a:spcAft>
              <a:buSzPct val="121621"/>
              <a:buNone/>
            </a:pPr>
            <a:r>
              <a:rPr lang="en-US" sz="1600">
                <a:solidFill>
                  <a:schemeClr val="dk1"/>
                </a:solidFill>
                <a:latin typeface="Times New Roman"/>
                <a:ea typeface="Times New Roman"/>
                <a:cs typeface="Times New Roman"/>
                <a:sym typeface="Times New Roman"/>
              </a:rPr>
              <a:t>}}</a:t>
            </a:r>
            <a:endParaRPr/>
          </a:p>
          <a:p>
            <a:pPr indent="-342900" lvl="0" marL="45720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228600" lvl="1" marL="914400" rtl="0" algn="l">
              <a:lnSpc>
                <a:spcPct val="150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idx="1" type="body"/>
          </p:nvPr>
        </p:nvSpPr>
        <p:spPr>
          <a:xfrm>
            <a:off x="0" y="196034"/>
            <a:ext cx="8520600" cy="481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400">
                <a:solidFill>
                  <a:schemeClr val="dk1"/>
                </a:solidFill>
                <a:latin typeface="Times New Roman"/>
                <a:ea typeface="Times New Roman"/>
                <a:cs typeface="Times New Roman"/>
                <a:sym typeface="Times New Roman"/>
              </a:rPr>
              <a:t>Lack of declarations; simple scoping rules.</a:t>
            </a:r>
            <a:endParaRPr/>
          </a:p>
          <a:p>
            <a:pPr indent="-317500" lvl="1" marL="914400" rtl="0" algn="l">
              <a:lnSpc>
                <a:spcPct val="15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While the rules vary, they are generally fairly simple and additional syntax is necessary to alter them.</a:t>
            </a:r>
            <a:endParaRPr/>
          </a:p>
          <a:p>
            <a:pPr indent="-317500" lvl="2" marL="13716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Perl, everything is of global scope by default, but optional parameters can limit the scope to local.</a:t>
            </a:r>
            <a:endParaRPr>
              <a:solidFill>
                <a:schemeClr val="dk1"/>
              </a:solidFill>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PHP, everything is local by default, and any global variables must be explicitly imported.</a:t>
            </a:r>
            <a:endParaRPr/>
          </a:p>
          <a:p>
            <a:pPr indent="-317500" lvl="2" marL="1371600" rtl="0" algn="l">
              <a:lnSpc>
                <a:spcPct val="150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Python, everything is local to the block in which the assignment appears, and special syntax is required to assign a variable in a surrounding scope.</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US" sz="1400">
                <a:solidFill>
                  <a:schemeClr val="dk1"/>
                </a:solidFill>
                <a:latin typeface="Times New Roman"/>
                <a:ea typeface="Times New Roman"/>
                <a:cs typeface="Times New Roman"/>
                <a:sym typeface="Times New Roman"/>
              </a:rPr>
              <a:t>Flexible dynamic typing</a:t>
            </a:r>
            <a:endParaRPr/>
          </a:p>
          <a:p>
            <a:pPr indent="-317500" lvl="1" marL="914400" rtl="0" algn="l">
              <a:lnSpc>
                <a:spcPct val="115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PHP, Python and Ruby, the type of a variable is only checked right before use</a:t>
            </a:r>
            <a:endParaRPr/>
          </a:p>
          <a:p>
            <a:pPr indent="-317500" lvl="1" marL="914400" rtl="0" algn="l">
              <a:lnSpc>
                <a:spcPct val="115000"/>
              </a:lnSpc>
              <a:spcBef>
                <a:spcPts val="0"/>
              </a:spcBef>
              <a:spcAft>
                <a:spcPts val="0"/>
              </a:spcAft>
              <a:buSzPts val="1400"/>
              <a:buChar char="○"/>
            </a:pPr>
            <a:r>
              <a:rPr lang="en-US">
                <a:solidFill>
                  <a:schemeClr val="dk1"/>
                </a:solidFill>
                <a:latin typeface="Times New Roman"/>
                <a:ea typeface="Times New Roman"/>
                <a:cs typeface="Times New Roman"/>
                <a:sym typeface="Times New Roman"/>
              </a:rPr>
              <a:t>In Perl, Rexx, or Tcl, things are even more dynamic:</a:t>
            </a:r>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$a = “4”</a:t>
            </a:r>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print $a </a:t>
            </a:r>
            <a:r>
              <a:rPr b="1" lang="en-US" sz="14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3 . “\n”  (</a:t>
            </a:r>
            <a:r>
              <a:rPr b="1" lang="en-US" sz="1600">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indicate Concatenation)</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print $a + 3 . “\n”  (+ indicate Addition)</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Outputs the following:</a:t>
            </a:r>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43</a:t>
            </a:r>
            <a:endParaRPr/>
          </a:p>
          <a:p>
            <a:pPr indent="-342900" lvl="0" marL="457200" rtl="0" algn="l">
              <a:lnSpc>
                <a:spcPct val="115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7</a:t>
            </a:r>
            <a:endParaRPr/>
          </a:p>
          <a:p>
            <a:pPr indent="-342900" lvl="0" marL="457200" rtl="0" algn="l">
              <a:lnSpc>
                <a:spcPct val="115000"/>
              </a:lnSpc>
              <a:spcBef>
                <a:spcPts val="0"/>
              </a:spcBef>
              <a:spcAft>
                <a:spcPts val="0"/>
              </a:spcAft>
              <a:buSzPts val="1800"/>
              <a:buNone/>
            </a:pPr>
            <a:br>
              <a:rPr lang="en-US"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coreProperties>
</file>