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7562850" cx="10693400"/>
  <p:notesSz cx="10693400" cy="756285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32" roundtripDataSignature="AMtx7mjDPpz5t1Uxn/YMTBdbl4D/VBdg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3396f09b2_1_87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43396f09b2_1_87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542ed10238_0_61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g1542ed10238_0_61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542ed10238_0_72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g1542ed10238_0_72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542ed10238_0_84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9" name="Google Shape;369;g1542ed10238_0_84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542ed10238_0_96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g1542ed10238_0_96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557888c8d6_0_1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557888c8d6_0_1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557888c8d6_0_10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557888c8d6_0_10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7661b7c5a1_0_1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7661b7c5a1_0_1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557888c8d6_0_19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557888c8d6_0_19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57888c8d6_0_26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557888c8d6_0_26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557888c8d6_0_34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557888c8d6_0_34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p22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3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5" name="Google Shape;415;p23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3396f09b2_1_58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g143396f09b2_1_58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3396f09b2_1_82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g143396f09b2_1_82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42ed10238_0_28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g1542ed10238_0_28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542ed10238_0_38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g1542ed10238_0_38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55157cd288_0_1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55157cd288_0_1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5157cd288_0_7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55157cd288_0_7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542ed10238_0_48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0" name="Google Shape;350;g1542ed10238_0_48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143396f09b2_0_1000"/>
          <p:cNvGrpSpPr/>
          <p:nvPr/>
        </p:nvGrpSpPr>
        <p:grpSpPr>
          <a:xfrm>
            <a:off x="8586908" y="5013587"/>
            <a:ext cx="1977949" cy="2547539"/>
            <a:chOff x="7343003" y="3409675"/>
            <a:chExt cx="1691422" cy="1732548"/>
          </a:xfrm>
        </p:grpSpPr>
        <p:grpSp>
          <p:nvGrpSpPr>
            <p:cNvPr id="11" name="Google Shape;11;g143396f09b2_0_1000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g143396f09b2_0_1000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g143396f09b2_0_1000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g143396f09b2_0_1000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143396f09b2_0_1000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g143396f09b2_0_1000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g143396f09b2_0_1000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g143396f09b2_0_1000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143396f09b2_0_1000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g143396f09b2_0_100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g143396f09b2_0_1000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g143396f09b2_0_1000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g143396f09b2_0_1000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143396f09b2_0_1000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g143396f09b2_0_1000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g143396f09b2_0_1000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g143396f09b2_0_1000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g143396f09b2_0_1000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g143396f09b2_0_1000"/>
          <p:cNvGrpSpPr/>
          <p:nvPr/>
        </p:nvGrpSpPr>
        <p:grpSpPr>
          <a:xfrm>
            <a:off x="5897872" y="0"/>
            <a:ext cx="4460176" cy="5645014"/>
            <a:chOff x="5043503" y="0"/>
            <a:chExt cx="3814072" cy="3839102"/>
          </a:xfrm>
        </p:grpSpPr>
        <p:sp>
          <p:nvSpPr>
            <p:cNvPr id="30" name="Google Shape;30;g143396f09b2_0_100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143396f09b2_0_1000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g143396f09b2_0_1000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143396f09b2_0_1000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g143396f09b2_0_1000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g143396f09b2_0_1000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g143396f09b2_0_1000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g143396f09b2_0_1000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143396f09b2_0_100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g143396f09b2_0_100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g143396f09b2_0_100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43396f09b2_0_1000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43396f09b2_0_1000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43396f09b2_0_1000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43396f09b2_0_1000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43396f09b2_0_1000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g143396f09b2_0_1000"/>
          <p:cNvSpPr txBox="1"/>
          <p:nvPr>
            <p:ph type="ctrTitle"/>
          </p:nvPr>
        </p:nvSpPr>
        <p:spPr>
          <a:xfrm>
            <a:off x="963622" y="2372902"/>
            <a:ext cx="49767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143396f09b2_0_1000"/>
          <p:cNvSpPr txBox="1"/>
          <p:nvPr>
            <p:ph idx="1" type="subTitle"/>
          </p:nvPr>
        </p:nvSpPr>
        <p:spPr>
          <a:xfrm>
            <a:off x="963622" y="5287893"/>
            <a:ext cx="497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143396f09b2_0_1000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g143396f09b2_0_1126"/>
          <p:cNvGrpSpPr/>
          <p:nvPr/>
        </p:nvGrpSpPr>
        <p:grpSpPr>
          <a:xfrm>
            <a:off x="834255" y="5656691"/>
            <a:ext cx="965265" cy="1213641"/>
            <a:chOff x="348199" y="179450"/>
            <a:chExt cx="1116300" cy="1116300"/>
          </a:xfrm>
        </p:grpSpPr>
        <p:sp>
          <p:nvSpPr>
            <p:cNvPr id="142" name="Google Shape;142;g143396f09b2_0_112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143396f09b2_0_112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g143396f09b2_0_1126"/>
          <p:cNvSpPr txBox="1"/>
          <p:nvPr>
            <p:ph idx="1" type="body"/>
          </p:nvPr>
        </p:nvSpPr>
        <p:spPr>
          <a:xfrm>
            <a:off x="1524722" y="6085826"/>
            <a:ext cx="68331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5" name="Google Shape;145;g143396f09b2_0_1126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g143396f09b2_0_1132"/>
          <p:cNvGrpSpPr/>
          <p:nvPr/>
        </p:nvGrpSpPr>
        <p:grpSpPr>
          <a:xfrm>
            <a:off x="61" y="6027464"/>
            <a:ext cx="10693035" cy="1535539"/>
            <a:chOff x="52" y="4099200"/>
            <a:chExt cx="9144036" cy="1044300"/>
          </a:xfrm>
        </p:grpSpPr>
        <p:grpSp>
          <p:nvGrpSpPr>
            <p:cNvPr id="148" name="Google Shape;148;g143396f09b2_0_1132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9" name="Google Shape;149;g143396f09b2_0_113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g143396f09b2_0_113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g143396f09b2_0_113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g143396f09b2_0_113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g143396f09b2_0_1132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4" name="Google Shape;154;g143396f09b2_0_113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g143396f09b2_0_113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g143396f09b2_0_113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g143396f09b2_0_113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g143396f09b2_0_113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g143396f09b2_0_1132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60" name="Google Shape;160;g143396f09b2_0_113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g143396f09b2_0_113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g143396f09b2_0_113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g143396f09b2_0_113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" name="Google Shape;164;g143396f09b2_0_1132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5" name="Google Shape;165;g143396f09b2_0_113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g143396f09b2_0_113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g143396f09b2_0_113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g143396f09b2_0_1132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9" name="Google Shape;169;g143396f09b2_0_1132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g143396f09b2_0_1132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g143396f09b2_0_1132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g143396f09b2_0_1132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g143396f09b2_0_1132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g143396f09b2_0_1132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5" name="Google Shape;175;g143396f09b2_0_1132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g143396f09b2_0_1132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g143396f09b2_0_113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g143396f09b2_0_1132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g143396f09b2_0_1132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80" name="Google Shape;180;g143396f09b2_0_1132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g143396f09b2_0_1132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g143396f09b2_0_1132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" name="Google Shape;183;g143396f09b2_0_1132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4" name="Google Shape;184;g143396f09b2_0_1132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g143396f09b2_0_1132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g143396f09b2_0_1132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g143396f09b2_0_113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g143396f09b2_0_1132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g143396f09b2_0_1132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90" name="Google Shape;190;g143396f09b2_0_1132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g143396f09b2_0_1132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g143396f09b2_0_1132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g143396f09b2_0_1132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g143396f09b2_0_1132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5" name="Google Shape;195;g143396f09b2_0_1132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g143396f09b2_0_1132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g143396f09b2_0_113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g143396f09b2_0_1132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g143396f09b2_0_1132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00" name="Google Shape;200;g143396f09b2_0_1132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g143396f09b2_0_1132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g143396f09b2_0_1132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g143396f09b2_0_1132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4" name="Google Shape;204;g143396f09b2_0_1132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g143396f09b2_0_1132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g143396f09b2_0_1132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g143396f09b2_0_113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g143396f09b2_0_1132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9" name="Google Shape;209;g143396f09b2_0_1132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g143396f09b2_0_1132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g143396f09b2_0_1132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g143396f09b2_0_1132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" name="Google Shape;213;g143396f09b2_0_1132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4" name="Google Shape;214;g143396f09b2_0_1132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g143396f09b2_0_1132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g143396f09b2_0_1132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g143396f09b2_0_113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g143396f09b2_0_1132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g143396f09b2_0_1132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20" name="Google Shape;220;g143396f09b2_0_1132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g143396f09b2_0_1132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g143396f09b2_0_1132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g143396f09b2_0_1132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Google Shape;224;g143396f09b2_0_1132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5" name="Google Shape;225;g143396f09b2_0_1132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g143396f09b2_0_1132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g143396f09b2_0_113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g143396f09b2_0_1132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9" name="Google Shape;229;g143396f09b2_0_1132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g143396f09b2_0_1132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g143396f09b2_0_1132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g143396f09b2_0_1132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Google Shape;233;g143396f09b2_0_1132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4" name="Google Shape;234;g143396f09b2_0_1132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g143396f09b2_0_1132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g143396f09b2_0_1132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g143396f09b2_0_11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g143396f09b2_0_1132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g143396f09b2_0_1132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40" name="Google Shape;240;g143396f09b2_0_1132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g143396f09b2_0_1132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g143396f09b2_0_1132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g143396f09b2_0_1132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4" name="Google Shape;244;g143396f09b2_0_1132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5" name="Google Shape;245;g143396f09b2_0_1132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g143396f09b2_0_1132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g143396f09b2_0_113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g143396f09b2_0_1132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9" name="Google Shape;249;g143396f09b2_0_1132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g143396f09b2_0_1132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g143396f09b2_0_1132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g143396f09b2_0_1132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g143396f09b2_0_1132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g143396f09b2_0_1132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5" name="Google Shape;255;g143396f09b2_0_1132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g143396f09b2_0_1132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g143396f09b2_0_113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g143396f09b2_0_1132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g143396f09b2_0_1132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60" name="Google Shape;260;g143396f09b2_0_1132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g143396f09b2_0_1132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g143396f09b2_0_1132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g143396f09b2_0_1132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4" name="Google Shape;264;g143396f09b2_0_1132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5" name="Google Shape;265;g143396f09b2_0_1132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g143396f09b2_0_1132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g143396f09b2_0_113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" name="Google Shape;268;g143396f09b2_0_1132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9" name="Google Shape;269;g143396f09b2_0_1132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g143396f09b2_0_1132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g143396f09b2_0_1132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g143396f09b2_0_1132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3" name="Google Shape;273;g143396f09b2_0_1132"/>
          <p:cNvSpPr txBox="1"/>
          <p:nvPr>
            <p:ph hasCustomPrompt="1" type="title"/>
          </p:nvPr>
        </p:nvSpPr>
        <p:spPr>
          <a:xfrm>
            <a:off x="1623920" y="1136192"/>
            <a:ext cx="7445700" cy="27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g143396f09b2_0_1132"/>
          <p:cNvSpPr txBox="1"/>
          <p:nvPr>
            <p:ph idx="1" type="body"/>
          </p:nvPr>
        </p:nvSpPr>
        <p:spPr>
          <a:xfrm>
            <a:off x="1623920" y="3988086"/>
            <a:ext cx="7445700" cy="16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5" name="Google Shape;275;g143396f09b2_0_1132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3396f09b2_0_1262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3396f09b2_0_1264"/>
          <p:cNvSpPr txBox="1"/>
          <p:nvPr>
            <p:ph type="title"/>
          </p:nvPr>
        </p:nvSpPr>
        <p:spPr>
          <a:xfrm>
            <a:off x="804140" y="1256875"/>
            <a:ext cx="81756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280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0" name="Google Shape;280;g143396f09b2_0_1264"/>
          <p:cNvSpPr txBox="1"/>
          <p:nvPr>
            <p:ph idx="1" type="body"/>
          </p:nvPr>
        </p:nvSpPr>
        <p:spPr>
          <a:xfrm>
            <a:off x="804136" y="3277697"/>
            <a:ext cx="8018100" cy="23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g143396f09b2_0_1264"/>
          <p:cNvSpPr txBox="1"/>
          <p:nvPr>
            <p:ph idx="11" type="ftr"/>
          </p:nvPr>
        </p:nvSpPr>
        <p:spPr>
          <a:xfrm>
            <a:off x="3635756" y="7033450"/>
            <a:ext cx="34218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g143396f09b2_0_1264"/>
          <p:cNvSpPr txBox="1"/>
          <p:nvPr>
            <p:ph idx="10" type="dt"/>
          </p:nvPr>
        </p:nvSpPr>
        <p:spPr>
          <a:xfrm>
            <a:off x="534670" y="7033450"/>
            <a:ext cx="2459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g143396f09b2_0_1264"/>
          <p:cNvSpPr txBox="1"/>
          <p:nvPr>
            <p:ph idx="12" type="sldNum"/>
          </p:nvPr>
        </p:nvSpPr>
        <p:spPr>
          <a:xfrm>
            <a:off x="7699248" y="7033450"/>
            <a:ext cx="2459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43396f09b2_0_1270"/>
          <p:cNvSpPr txBox="1"/>
          <p:nvPr>
            <p:ph type="title"/>
          </p:nvPr>
        </p:nvSpPr>
        <p:spPr>
          <a:xfrm>
            <a:off x="804140" y="1256875"/>
            <a:ext cx="81756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280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1" name="Google Shape;51;g143396f09b2_0_1270"/>
          <p:cNvSpPr txBox="1"/>
          <p:nvPr>
            <p:ph idx="11" type="ftr"/>
          </p:nvPr>
        </p:nvSpPr>
        <p:spPr>
          <a:xfrm>
            <a:off x="3635756" y="7033450"/>
            <a:ext cx="34218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g143396f09b2_0_1270"/>
          <p:cNvSpPr txBox="1"/>
          <p:nvPr>
            <p:ph idx="10" type="dt"/>
          </p:nvPr>
        </p:nvSpPr>
        <p:spPr>
          <a:xfrm>
            <a:off x="534670" y="7033450"/>
            <a:ext cx="2459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g143396f09b2_0_1270"/>
          <p:cNvSpPr txBox="1"/>
          <p:nvPr>
            <p:ph idx="12" type="sldNum"/>
          </p:nvPr>
        </p:nvSpPr>
        <p:spPr>
          <a:xfrm>
            <a:off x="7699248" y="7033450"/>
            <a:ext cx="2459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g143396f09b2_0_1040"/>
          <p:cNvGrpSpPr/>
          <p:nvPr/>
        </p:nvGrpSpPr>
        <p:grpSpPr>
          <a:xfrm>
            <a:off x="171631" y="5008"/>
            <a:ext cx="1442120" cy="2035820"/>
            <a:chOff x="146769" y="3406"/>
            <a:chExt cx="1233214" cy="1384535"/>
          </a:xfrm>
        </p:grpSpPr>
        <p:grpSp>
          <p:nvGrpSpPr>
            <p:cNvPr id="56" name="Google Shape;56;g143396f09b2_0_1040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7" name="Google Shape;57;g143396f09b2_0_1040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g143396f09b2_0_1040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g143396f09b2_0_1040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0" name="Google Shape;60;g143396f09b2_0_1040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g143396f09b2_0_1040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g143396f09b2_0_1040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63;g143396f09b2_0_1040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4" name="Google Shape;64;g143396f09b2_0_1040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g143396f09b2_0_104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g143396f09b2_0_1040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g143396f09b2_0_1040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8" name="Google Shape;68;g143396f09b2_0_1040"/>
          <p:cNvGrpSpPr/>
          <p:nvPr/>
        </p:nvGrpSpPr>
        <p:grpSpPr>
          <a:xfrm>
            <a:off x="7922783" y="4270054"/>
            <a:ext cx="2556480" cy="3292961"/>
            <a:chOff x="6775084" y="2904008"/>
            <a:chExt cx="2186147" cy="2239500"/>
          </a:xfrm>
        </p:grpSpPr>
        <p:grpSp>
          <p:nvGrpSpPr>
            <p:cNvPr id="69" name="Google Shape;69;g143396f09b2_0_1040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0" name="Google Shape;70;g143396f09b2_0_1040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g143396f09b2_0_1040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" name="Google Shape;72;g143396f09b2_0_1040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3" name="Google Shape;73;g143396f09b2_0_1040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g143396f09b2_0_1040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g143396f09b2_0_104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g143396f09b2_0_1040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7" name="Google Shape;77;g143396f09b2_0_1040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g143396f09b2_0_1040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g143396f09b2_0_1040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g143396f09b2_0_1040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Google Shape;81;g143396f09b2_0_1040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2" name="Google Shape;82;g143396f09b2_0_1040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g143396f09b2_0_1040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g143396f09b2_0_1040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g143396f09b2_0_104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g143396f09b2_0_1040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7" name="Google Shape;87;g143396f09b2_0_1040"/>
          <p:cNvSpPr txBox="1"/>
          <p:nvPr>
            <p:ph type="title"/>
          </p:nvPr>
        </p:nvSpPr>
        <p:spPr>
          <a:xfrm>
            <a:off x="963622" y="2372920"/>
            <a:ext cx="68505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g143396f09b2_0_1040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g143396f09b2_0_1075"/>
          <p:cNvGrpSpPr/>
          <p:nvPr/>
        </p:nvGrpSpPr>
        <p:grpSpPr>
          <a:xfrm>
            <a:off x="732037" y="440198"/>
            <a:ext cx="1168654" cy="1469386"/>
            <a:chOff x="348199" y="179450"/>
            <a:chExt cx="1116300" cy="1116300"/>
          </a:xfrm>
        </p:grpSpPr>
        <p:sp>
          <p:nvSpPr>
            <p:cNvPr id="91" name="Google Shape;91;g143396f09b2_0_107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43396f09b2_0_107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g143396f09b2_0_1075"/>
          <p:cNvSpPr txBox="1"/>
          <p:nvPr>
            <p:ph type="title"/>
          </p:nvPr>
        </p:nvSpPr>
        <p:spPr>
          <a:xfrm>
            <a:off x="1524722" y="880127"/>
            <a:ext cx="82218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4" name="Google Shape;94;g143396f09b2_0_1075"/>
          <p:cNvSpPr txBox="1"/>
          <p:nvPr>
            <p:ph idx="1" type="body"/>
          </p:nvPr>
        </p:nvSpPr>
        <p:spPr>
          <a:xfrm>
            <a:off x="1524722" y="2926111"/>
            <a:ext cx="82218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g143396f09b2_0_1075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g143396f09b2_0_1082"/>
          <p:cNvGrpSpPr/>
          <p:nvPr/>
        </p:nvGrpSpPr>
        <p:grpSpPr>
          <a:xfrm>
            <a:off x="732037" y="440198"/>
            <a:ext cx="1168654" cy="1469386"/>
            <a:chOff x="348199" y="179450"/>
            <a:chExt cx="1116300" cy="1116300"/>
          </a:xfrm>
        </p:grpSpPr>
        <p:sp>
          <p:nvSpPr>
            <p:cNvPr id="98" name="Google Shape;98;g143396f09b2_0_108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43396f09b2_0_108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g143396f09b2_0_1082"/>
          <p:cNvSpPr txBox="1"/>
          <p:nvPr>
            <p:ph type="title"/>
          </p:nvPr>
        </p:nvSpPr>
        <p:spPr>
          <a:xfrm>
            <a:off x="1524722" y="880127"/>
            <a:ext cx="82218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1" name="Google Shape;101;g143396f09b2_0_1082"/>
          <p:cNvSpPr txBox="1"/>
          <p:nvPr>
            <p:ph idx="1" type="body"/>
          </p:nvPr>
        </p:nvSpPr>
        <p:spPr>
          <a:xfrm>
            <a:off x="1524722" y="2926111"/>
            <a:ext cx="40119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g143396f09b2_0_1082"/>
          <p:cNvSpPr txBox="1"/>
          <p:nvPr>
            <p:ph idx="2" type="body"/>
          </p:nvPr>
        </p:nvSpPr>
        <p:spPr>
          <a:xfrm>
            <a:off x="5734546" y="2926111"/>
            <a:ext cx="40119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g143396f09b2_0_1082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g143396f09b2_0_1090"/>
          <p:cNvGrpSpPr/>
          <p:nvPr/>
        </p:nvGrpSpPr>
        <p:grpSpPr>
          <a:xfrm>
            <a:off x="732037" y="440198"/>
            <a:ext cx="1168654" cy="1469386"/>
            <a:chOff x="348199" y="179450"/>
            <a:chExt cx="1116300" cy="1116300"/>
          </a:xfrm>
        </p:grpSpPr>
        <p:sp>
          <p:nvSpPr>
            <p:cNvPr id="106" name="Google Shape;106;g143396f09b2_0_109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143396f09b2_0_109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g143396f09b2_0_1090"/>
          <p:cNvSpPr txBox="1"/>
          <p:nvPr>
            <p:ph type="title"/>
          </p:nvPr>
        </p:nvSpPr>
        <p:spPr>
          <a:xfrm>
            <a:off x="1524722" y="880127"/>
            <a:ext cx="82218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9" name="Google Shape;109;g143396f09b2_0_1090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g143396f09b2_0_1096"/>
          <p:cNvGrpSpPr/>
          <p:nvPr/>
        </p:nvGrpSpPr>
        <p:grpSpPr>
          <a:xfrm>
            <a:off x="732037" y="440198"/>
            <a:ext cx="1168654" cy="1469386"/>
            <a:chOff x="348199" y="179450"/>
            <a:chExt cx="1116300" cy="1116300"/>
          </a:xfrm>
        </p:grpSpPr>
        <p:sp>
          <p:nvSpPr>
            <p:cNvPr id="112" name="Google Shape;112;g143396f09b2_0_109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143396f09b2_0_109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g143396f09b2_0_1096"/>
          <p:cNvSpPr txBox="1"/>
          <p:nvPr>
            <p:ph type="title"/>
          </p:nvPr>
        </p:nvSpPr>
        <p:spPr>
          <a:xfrm>
            <a:off x="1524722" y="880127"/>
            <a:ext cx="3873300" cy="23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5" name="Google Shape;115;g143396f09b2_0_1096"/>
          <p:cNvSpPr txBox="1"/>
          <p:nvPr>
            <p:ph idx="1" type="body"/>
          </p:nvPr>
        </p:nvSpPr>
        <p:spPr>
          <a:xfrm>
            <a:off x="1524722" y="3396078"/>
            <a:ext cx="3873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g143396f09b2_0_1096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g143396f09b2_0_1103"/>
          <p:cNvGrpSpPr/>
          <p:nvPr/>
        </p:nvGrpSpPr>
        <p:grpSpPr>
          <a:xfrm>
            <a:off x="8029939" y="1848"/>
            <a:ext cx="2651472" cy="3825599"/>
            <a:chOff x="6790514" y="1255"/>
            <a:chExt cx="2267380" cy="2601741"/>
          </a:xfrm>
        </p:grpSpPr>
        <p:grpSp>
          <p:nvGrpSpPr>
            <p:cNvPr id="119" name="Google Shape;119;g143396f09b2_0_1103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20" name="Google Shape;120;g143396f09b2_0_110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g143396f09b2_0_110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g143396f09b2_0_110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g143396f09b2_0_1103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24" name="Google Shape;124;g143396f09b2_0_110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g143396f09b2_0_110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g143396f09b2_0_110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g143396f09b2_0_110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8" name="Google Shape;128;g143396f09b2_0_110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g143396f09b2_0_110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0" name="Google Shape;130;g143396f09b2_0_1103"/>
          <p:cNvSpPr txBox="1"/>
          <p:nvPr>
            <p:ph type="title"/>
          </p:nvPr>
        </p:nvSpPr>
        <p:spPr>
          <a:xfrm>
            <a:off x="963622" y="1122775"/>
            <a:ext cx="6850500" cy="52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g143396f09b2_0_1103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g143396f09b2_0_1118"/>
          <p:cNvGrpSpPr/>
          <p:nvPr/>
        </p:nvGrpSpPr>
        <p:grpSpPr>
          <a:xfrm>
            <a:off x="732037" y="440198"/>
            <a:ext cx="1168654" cy="1469386"/>
            <a:chOff x="348199" y="179450"/>
            <a:chExt cx="1116300" cy="1116300"/>
          </a:xfrm>
        </p:grpSpPr>
        <p:sp>
          <p:nvSpPr>
            <p:cNvPr id="134" name="Google Shape;134;g143396f09b2_0_11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143396f09b2_0_11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g143396f09b2_0_1118"/>
          <p:cNvSpPr txBox="1"/>
          <p:nvPr>
            <p:ph type="title"/>
          </p:nvPr>
        </p:nvSpPr>
        <p:spPr>
          <a:xfrm>
            <a:off x="1524722" y="880127"/>
            <a:ext cx="4011900" cy="2926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Google Shape;137;g143396f09b2_0_1118"/>
          <p:cNvSpPr txBox="1"/>
          <p:nvPr>
            <p:ph idx="1" type="subTitle"/>
          </p:nvPr>
        </p:nvSpPr>
        <p:spPr>
          <a:xfrm>
            <a:off x="1524722" y="4033524"/>
            <a:ext cx="4011900" cy="1067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8" name="Google Shape;138;g143396f09b2_0_1118"/>
          <p:cNvSpPr txBox="1"/>
          <p:nvPr>
            <p:ph idx="2" type="body"/>
          </p:nvPr>
        </p:nvSpPr>
        <p:spPr>
          <a:xfrm>
            <a:off x="5734605" y="971915"/>
            <a:ext cx="4011900" cy="569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g143396f09b2_0_1118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B7B7B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43396f09b2_0_996"/>
          <p:cNvSpPr txBox="1"/>
          <p:nvPr>
            <p:ph type="title"/>
          </p:nvPr>
        </p:nvSpPr>
        <p:spPr>
          <a:xfrm>
            <a:off x="364516" y="654352"/>
            <a:ext cx="99645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g143396f09b2_0_996"/>
          <p:cNvSpPr txBox="1"/>
          <p:nvPr>
            <p:ph idx="1" type="body"/>
          </p:nvPr>
        </p:nvSpPr>
        <p:spPr>
          <a:xfrm>
            <a:off x="364516" y="1694565"/>
            <a:ext cx="9964500" cy="50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b="0" i="0" sz="1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143396f09b2_0_996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43396f09b2_1_87"/>
          <p:cNvSpPr txBox="1"/>
          <p:nvPr>
            <p:ph type="ctrTitle"/>
          </p:nvPr>
        </p:nvSpPr>
        <p:spPr>
          <a:xfrm>
            <a:off x="963625" y="2372900"/>
            <a:ext cx="84597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i="1"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Subroutines and Control Abstraction</a:t>
            </a:r>
            <a:endParaRPr i="1" sz="4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g143396f09b2_1_87"/>
          <p:cNvSpPr txBox="1"/>
          <p:nvPr>
            <p:ph idx="1" type="subTitle"/>
          </p:nvPr>
        </p:nvSpPr>
        <p:spPr>
          <a:xfrm>
            <a:off x="5247597" y="5287893"/>
            <a:ext cx="497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Ms.Seema Jadhav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542ed10238_0_61"/>
          <p:cNvSpPr txBox="1"/>
          <p:nvPr>
            <p:ph type="ctrTitle"/>
          </p:nvPr>
        </p:nvSpPr>
        <p:spPr>
          <a:xfrm>
            <a:off x="543700" y="1510775"/>
            <a:ext cx="9606000" cy="49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Times New Roman"/>
              <a:buChar char="●"/>
            </a:pPr>
            <a:r>
              <a:rPr b="0"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storage consumed by parameters and local variables can in most languages be allocated on a stack</a:t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Times New Roman"/>
              <a:buChar char="●"/>
            </a:pPr>
            <a:r>
              <a:rPr b="0"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allocation of space on a subroutine call - stack</a:t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Times New Roman"/>
              <a:buChar char="●"/>
            </a:pPr>
            <a:r>
              <a:rPr b="0"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routine, as it is called, is given a new stack frame,or activation record, at the top of the stack.</a:t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Times New Roman"/>
              <a:buChar char="●"/>
            </a:pPr>
            <a:r>
              <a:rPr b="0"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frame may contain arguments and/or return values, bookkeeping information (including the return address and saved registers), local variables, and/or temporaries.</a:t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Times New Roman"/>
              <a:buChar char="●"/>
            </a:pPr>
            <a:r>
              <a:rPr b="0"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subroutine returns, its frame is popped from the stack.</a:t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t/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g1542ed10238_0_61"/>
          <p:cNvSpPr txBox="1"/>
          <p:nvPr/>
        </p:nvSpPr>
        <p:spPr>
          <a:xfrm>
            <a:off x="2624925" y="762800"/>
            <a:ext cx="5736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50">
                <a:latin typeface="Times New Roman"/>
                <a:ea typeface="Times New Roman"/>
                <a:cs typeface="Times New Roman"/>
                <a:sym typeface="Times New Roman"/>
              </a:rPr>
              <a:t>Stack layout for storage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542ed10238_0_72"/>
          <p:cNvSpPr txBox="1"/>
          <p:nvPr>
            <p:ph type="ctrTitle"/>
          </p:nvPr>
        </p:nvSpPr>
        <p:spPr>
          <a:xfrm>
            <a:off x="543700" y="1510775"/>
            <a:ext cx="960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t/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g1542ed10238_0_72"/>
          <p:cNvSpPr txBox="1"/>
          <p:nvPr/>
        </p:nvSpPr>
        <p:spPr>
          <a:xfrm>
            <a:off x="2624925" y="762800"/>
            <a:ext cx="5736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50">
                <a:latin typeface="Times New Roman"/>
                <a:ea typeface="Times New Roman"/>
                <a:cs typeface="Times New Roman"/>
                <a:sym typeface="Times New Roman"/>
              </a:rPr>
              <a:t>Stack layout for storage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6" name="Google Shape;366;g1542ed10238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75" y="1601750"/>
            <a:ext cx="7708574" cy="56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542ed10238_0_84"/>
          <p:cNvSpPr txBox="1"/>
          <p:nvPr>
            <p:ph type="ctrTitle"/>
          </p:nvPr>
        </p:nvSpPr>
        <p:spPr>
          <a:xfrm>
            <a:off x="543700" y="1510775"/>
            <a:ext cx="96060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Times New Roman"/>
              <a:buChar char="●"/>
            </a:pPr>
            <a:r>
              <a:rPr b="0"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recap: Each routine, as called, gets a new frame put on the top of the stack contains arguments, return values, book-keeping info, local variables, and temporaries.</a:t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Times New Roman"/>
              <a:buChar char="●"/>
            </a:pPr>
            <a:r>
              <a:rPr b="0"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stack allocation, the subroutine frame for the current frame is on top of the stack</a:t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sp: top of the stack</a:t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fp: an address within the top frame</a:t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Times New Roman"/>
              <a:buChar char="●"/>
            </a:pPr>
            <a:r>
              <a:rPr b="0"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access non-local variables, static link (for static scoping) or dynamic link (dynamic scoping) are maintained in the frame</a:t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t/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g1542ed10238_0_84"/>
          <p:cNvSpPr txBox="1"/>
          <p:nvPr/>
        </p:nvSpPr>
        <p:spPr>
          <a:xfrm>
            <a:off x="2624925" y="762800"/>
            <a:ext cx="5736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50">
                <a:latin typeface="Times New Roman"/>
                <a:ea typeface="Times New Roman"/>
                <a:cs typeface="Times New Roman"/>
                <a:sym typeface="Times New Roman"/>
              </a:rPr>
              <a:t>Stack layout for storage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42ed10238_0_96"/>
          <p:cNvSpPr txBox="1"/>
          <p:nvPr>
            <p:ph type="ctrTitle"/>
          </p:nvPr>
        </p:nvSpPr>
        <p:spPr>
          <a:xfrm>
            <a:off x="543700" y="1510775"/>
            <a:ext cx="96060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and dynamic links maintained on stack:</a:t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Times New Roman"/>
              <a:buChar char="●"/>
            </a:pPr>
            <a:r>
              <a:rPr b="0"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links allow one to walk back the frame pointer linearly down the call stack.</a:t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Times New Roman"/>
              <a:buChar char="●"/>
            </a:pPr>
            <a:r>
              <a:rPr b="0"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links allow one to walk back the frame pointer from a lexical viewpoint.</a:t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g1542ed10238_0_96"/>
          <p:cNvSpPr txBox="1"/>
          <p:nvPr/>
        </p:nvSpPr>
        <p:spPr>
          <a:xfrm>
            <a:off x="2624925" y="762800"/>
            <a:ext cx="5736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50">
                <a:latin typeface="Times New Roman"/>
                <a:ea typeface="Times New Roman"/>
                <a:cs typeface="Times New Roman"/>
                <a:sym typeface="Times New Roman"/>
              </a:rPr>
              <a:t>Stack layout for storage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g1557888c8d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925" y="990750"/>
            <a:ext cx="7750824" cy="59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557888c8d6_0_10"/>
          <p:cNvSpPr txBox="1"/>
          <p:nvPr/>
        </p:nvSpPr>
        <p:spPr>
          <a:xfrm>
            <a:off x="649425" y="1648475"/>
            <a:ext cx="9182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If subroutine D is called directly from B, then clearly B’s frame will already be on the stack 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It is not visible in A or E, because it is nested inside of B.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A moment’s thought makes clear that it is only when control enters B (placing B’s frame on the stack) that D comes into view.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It can therefore be called by C, or by any other routine (not shown) that is nested inside C or D, but only because these are also within B.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7661b7c5a1_0_1"/>
          <p:cNvSpPr txBox="1"/>
          <p:nvPr>
            <p:ph type="ctrTitle"/>
          </p:nvPr>
        </p:nvSpPr>
        <p:spPr>
          <a:xfrm>
            <a:off x="1471600" y="554875"/>
            <a:ext cx="7750200" cy="575400"/>
          </a:xfrm>
          <a:prstGeom prst="rect">
            <a:avLst/>
          </a:prstGeom>
        </p:spPr>
        <p:txBody>
          <a:bodyPr anchorCtr="0" anchor="ctr" bIns="116075" lIns="116075" spcFirstLastPara="1" rIns="116075" wrap="square" tIns="1160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Calling Sequence</a:t>
            </a:r>
            <a:endParaRPr/>
          </a:p>
        </p:txBody>
      </p:sp>
      <p:sp>
        <p:nvSpPr>
          <p:cNvPr id="394" name="Google Shape;394;g27661b7c5a1_0_1"/>
          <p:cNvSpPr txBox="1"/>
          <p:nvPr/>
        </p:nvSpPr>
        <p:spPr>
          <a:xfrm>
            <a:off x="1127525" y="1481900"/>
            <a:ext cx="9435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Let us assume that a function B() is called from another function A().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 this case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A is called the “caller function”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and B is called the “called function or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callee function”.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Also, the arguments which A sends to B are called actual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arguments and the parameters of B are called formal arguments.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5" name="Google Shape;395;g27661b7c5a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50" y="5035125"/>
            <a:ext cx="9124750" cy="22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557888c8d6_0_19"/>
          <p:cNvSpPr txBox="1"/>
          <p:nvPr>
            <p:ph type="ctrTitle"/>
          </p:nvPr>
        </p:nvSpPr>
        <p:spPr>
          <a:xfrm>
            <a:off x="963625" y="1800525"/>
            <a:ext cx="8810400" cy="3326400"/>
          </a:xfrm>
          <a:prstGeom prst="rect">
            <a:avLst/>
          </a:prstGeom>
        </p:spPr>
        <p:txBody>
          <a:bodyPr anchorCtr="0" anchor="ctr" bIns="116075" lIns="116075" spcFirstLastPara="1" rIns="116075" wrap="square" tIns="11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Calling Sequence is maintaining the subroutine call stack</a:t>
            </a:r>
            <a:endParaRPr b="0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Calling sequences in general have three components</a:t>
            </a:r>
            <a:endParaRPr b="0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•The code executed by the caller immediately before and after a subroutine call.</a:t>
            </a:r>
            <a:endParaRPr b="0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•Prologue: code executed at the beginning of the subroutine</a:t>
            </a:r>
            <a:endParaRPr b="0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•Epilogue: code executed at the end of the subroutine</a:t>
            </a:r>
            <a:endParaRPr b="0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g1557888c8d6_0_19"/>
          <p:cNvSpPr txBox="1"/>
          <p:nvPr/>
        </p:nvSpPr>
        <p:spPr>
          <a:xfrm>
            <a:off x="1950875" y="600300"/>
            <a:ext cx="509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Calling Sequence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1557888c8d6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350" y="2162050"/>
            <a:ext cx="8782899" cy="493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1557888c8d6_0_26"/>
          <p:cNvSpPr txBox="1"/>
          <p:nvPr/>
        </p:nvSpPr>
        <p:spPr>
          <a:xfrm>
            <a:off x="2413600" y="600300"/>
            <a:ext cx="3918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557888c8d6_0_34"/>
          <p:cNvSpPr txBox="1"/>
          <p:nvPr/>
        </p:nvSpPr>
        <p:spPr>
          <a:xfrm>
            <a:off x="474100" y="2371525"/>
            <a:ext cx="9745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term ―calling sequence” is used to refer to the combined operations of the caller, the prologue , and the epilogue.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Maintenance of the subroutine call stack is the responsibility of the calling sequence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calling sequence refers to the code executed by the caller immediately before and after a subroutine call —and of the prologue (code executed at the beginning) and epilogue(code executed at the end) of the subroutine itself.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>
            <p:ph type="ctrTitle"/>
          </p:nvPr>
        </p:nvSpPr>
        <p:spPr>
          <a:xfrm>
            <a:off x="2212301" y="257600"/>
            <a:ext cx="6268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5080" rtl="0" algn="ctr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</a:t>
            </a:r>
            <a:endParaRPr b="1" sz="3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218675" y="1129875"/>
            <a:ext cx="10117800" cy="6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12420" lvl="0" marL="312420" marR="5080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SzPts val="2250"/>
              <a:buFont typeface="Times New Roman"/>
              <a:buChar char="►"/>
            </a:pPr>
            <a:r>
              <a:rPr lang="en-US" sz="2550">
                <a:latin typeface="Times New Roman"/>
                <a:ea typeface="Times New Roman"/>
                <a:cs typeface="Times New Roman"/>
                <a:sym typeface="Times New Roman"/>
              </a:rPr>
              <a:t>Abstraction is the act of representing essential features without including the background details or explanations.</a:t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420" lvl="0" marL="312420" marR="5080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SzPts val="2250"/>
              <a:buFont typeface="Times New Roman"/>
              <a:buChar char="►"/>
            </a:pPr>
            <a:r>
              <a:rPr lang="en-US" sz="2550">
                <a:latin typeface="Times New Roman"/>
                <a:ea typeface="Times New Roman"/>
                <a:cs typeface="Times New Roman"/>
                <a:sym typeface="Times New Roman"/>
              </a:rPr>
              <a:t>Abstraction: - abstraction as a process by which the programmer can associate a name with a potentially complicated program fragment, which can then be thought of in terms of its purpose or function, rather than in terms of its implementation.</a:t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420" lvl="0" marL="312420" marR="5080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SzPts val="2250"/>
              <a:buFont typeface="Times New Roman"/>
              <a:buChar char="►"/>
            </a:pPr>
            <a:r>
              <a:rPr lang="en-US" sz="2550">
                <a:latin typeface="Times New Roman"/>
                <a:ea typeface="Times New Roman"/>
                <a:cs typeface="Times New Roman"/>
                <a:sym typeface="Times New Roman"/>
              </a:rPr>
              <a:t>Two types of abstraction:</a:t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latin typeface="Times New Roman"/>
                <a:ea typeface="Times New Roman"/>
                <a:cs typeface="Times New Roman"/>
                <a:sym typeface="Times New Roman"/>
              </a:rPr>
              <a:t>1.Control abstraction -Control abstraction is association of a name with a program fragment that performs an operation, and is thought of its purpose or function, rather than its implementation</a:t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latin typeface="Times New Roman"/>
                <a:ea typeface="Times New Roman"/>
                <a:cs typeface="Times New Roman"/>
                <a:sym typeface="Times New Roman"/>
              </a:rPr>
              <a:t>2.Data abstraction -purpose of the abstraction is to represent some information</a:t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 txBox="1"/>
          <p:nvPr>
            <p:ph type="title"/>
          </p:nvPr>
        </p:nvSpPr>
        <p:spPr>
          <a:xfrm>
            <a:off x="723500" y="2829375"/>
            <a:ext cx="88974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3F3F3F"/>
                </a:solidFill>
              </a:rPr>
              <a:t>      </a:t>
            </a:r>
            <a:r>
              <a:rPr lang="en-US" sz="3800">
                <a:solidFill>
                  <a:srgbClr val="3F3F3F"/>
                </a:solidFill>
              </a:rPr>
              <a:t>         </a:t>
            </a:r>
            <a:r>
              <a:rPr lang="en-US" sz="5100">
                <a:solidFill>
                  <a:srgbClr val="3F3F3F"/>
                </a:solidFill>
              </a:rPr>
              <a:t>  </a:t>
            </a:r>
            <a:r>
              <a:rPr b="1" lang="en-US" sz="5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Thank   You</a:t>
            </a:r>
            <a:endParaRPr b="1" sz="5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3396f09b2_1_58"/>
          <p:cNvSpPr txBox="1"/>
          <p:nvPr>
            <p:ph type="ctrTitle"/>
          </p:nvPr>
        </p:nvSpPr>
        <p:spPr>
          <a:xfrm>
            <a:off x="522800" y="421625"/>
            <a:ext cx="9267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Subroutines Introduction</a:t>
            </a:r>
            <a:endParaRPr i="1" sz="4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g143396f09b2_1_58"/>
          <p:cNvSpPr txBox="1"/>
          <p:nvPr/>
        </p:nvSpPr>
        <p:spPr>
          <a:xfrm>
            <a:off x="91125" y="1967700"/>
            <a:ext cx="10693500" cy="3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Subroutines are the principal mechanism for control abstraction in most programming languages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Subprograms are the fundamental building blocks of programs and are therefore among the most important concepts in programming language design.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The reuse results in several different kinds of savings, including memory space and coding time.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3396f09b2_1_82"/>
          <p:cNvSpPr txBox="1"/>
          <p:nvPr>
            <p:ph type="ctrTitle"/>
          </p:nvPr>
        </p:nvSpPr>
        <p:spPr>
          <a:xfrm>
            <a:off x="331200" y="759375"/>
            <a:ext cx="9760800" cy="60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968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Times New Roman"/>
              <a:buChar char="●"/>
            </a:pPr>
            <a:r>
              <a:rPr b="0" lang="en-US" sz="2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subroutine performs its operation on behalf of a caller , who waits for the subroutine to finish before continuing execution.</a:t>
            </a:r>
            <a:endParaRPr b="0" sz="26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68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Times New Roman"/>
              <a:buChar char="●"/>
            </a:pPr>
            <a:r>
              <a:rPr b="0" lang="en-US" sz="2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subroutines are parameterized: the caller passes arguments that influence the </a:t>
            </a:r>
            <a:r>
              <a:rPr b="0" lang="en-US" sz="2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subroutine</a:t>
            </a:r>
            <a:r>
              <a:rPr b="0" lang="en-US" sz="2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behaviour, or provide it with data on which to operate.</a:t>
            </a:r>
            <a:endParaRPr b="0" sz="26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68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Times New Roman"/>
              <a:buChar char="●"/>
            </a:pPr>
            <a:r>
              <a:rPr lang="en-US" sz="2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Subroutines Characteristics </a:t>
            </a:r>
            <a:endParaRPr sz="26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A subroutines has a single entry point.</a:t>
            </a:r>
            <a:endParaRPr b="0" sz="26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b. The caller is suspended during execution of the called subroutines, which implies that there is only one subroutines in execution at any given time. </a:t>
            </a:r>
            <a:endParaRPr b="0" sz="26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Control always returns to the caller when the called subroutines' execution terminates</a:t>
            </a:r>
            <a:endParaRPr b="0" sz="26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t/>
            </a:r>
            <a:endParaRPr sz="26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542ed10238_0_28"/>
          <p:cNvSpPr txBox="1"/>
          <p:nvPr>
            <p:ph type="ctrTitle"/>
          </p:nvPr>
        </p:nvSpPr>
        <p:spPr>
          <a:xfrm>
            <a:off x="543700" y="1510775"/>
            <a:ext cx="9606000" cy="49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Times New Roman"/>
              <a:buChar char="●"/>
            </a:pPr>
            <a:r>
              <a:rPr b="0"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subprogram call is an explicit request that the called subprogram be executed.</a:t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Times New Roman"/>
              <a:buChar char="●"/>
            </a:pPr>
            <a:r>
              <a:rPr b="0"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subprogram is said to be active if, after having been called, it has begun execution but has not yet completed that execution.</a:t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Times New Roman"/>
              <a:buChar char="●"/>
            </a:pPr>
            <a:r>
              <a:rPr b="0"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two fundamental types of the subroutines are: </a:t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Procedures-A subroutine that does not return a value 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Functions-A subroutine that returns a value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Times New Roman"/>
              <a:buChar char="●"/>
            </a:pPr>
            <a:r>
              <a:rPr b="0"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subroutines are parameterized &amp; Arguments in the time of call are also called actual parameters. They are mapped to the subroutine’s formal parameters at the time a call occurs.</a:t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t/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42ed10238_0_38"/>
          <p:cNvSpPr txBox="1"/>
          <p:nvPr>
            <p:ph type="ctrTitle"/>
          </p:nvPr>
        </p:nvSpPr>
        <p:spPr>
          <a:xfrm>
            <a:off x="392950" y="2126350"/>
            <a:ext cx="9980400" cy="47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841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Times New Roman"/>
              <a:buChar char="●"/>
            </a:pPr>
            <a:r>
              <a:rPr b="0" lang="en-US" sz="2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languages require subroutines to be declared before they are used, (including Fortran, C, and Lisp) do not.</a:t>
            </a:r>
            <a:endParaRPr b="0" sz="2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41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Times New Roman"/>
              <a:buChar char="●"/>
            </a:pPr>
            <a:r>
              <a:rPr b="0" lang="en-US" sz="2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Declarations allow the compiler to verify that every call to a subroutine is consistent with the declaration; </a:t>
            </a:r>
            <a:endParaRPr b="0" sz="2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that it passes the right number and types of arguments.</a:t>
            </a:r>
            <a:endParaRPr b="0" sz="2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41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Times New Roman"/>
              <a:buChar char="●"/>
            </a:pPr>
            <a:r>
              <a:rPr b="0" lang="en-US" sz="2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subroutines header is the first line of the definition, serves several definitions: </a:t>
            </a:r>
            <a:endParaRPr b="0" sz="2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syntactic unit is a subroutines definition </a:t>
            </a:r>
            <a:endParaRPr b="0" sz="2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4175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Times New Roman"/>
              <a:buChar char="○"/>
            </a:pPr>
            <a:r>
              <a:rPr b="0" lang="en-US" sz="2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header provides a name for the subroutines.</a:t>
            </a:r>
            <a:endParaRPr b="0" sz="2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4175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Times New Roman"/>
              <a:buChar char="○"/>
            </a:pPr>
            <a:r>
              <a:rPr b="0" lang="en-US" sz="2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optionally specify a list of parameters</a:t>
            </a:r>
            <a:endParaRPr b="0" sz="2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5157cd288_0_1"/>
          <p:cNvSpPr txBox="1"/>
          <p:nvPr/>
        </p:nvSpPr>
        <p:spPr>
          <a:xfrm>
            <a:off x="490625" y="828800"/>
            <a:ext cx="8645700" cy="6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#include&lt;stdio.h&gt;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int add(int n1,int n2)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  	int s;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s=n1+n2;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return s;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void main()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int num1,num2,sum=0;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printf(“Enter two no’s:”);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scanf(%d%d,&amp;num1,&amp;num2);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sum=add(num1,num2);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printf(“\nsum=%d”,sum);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5157cd288_0_7"/>
          <p:cNvSpPr txBox="1"/>
          <p:nvPr/>
        </p:nvSpPr>
        <p:spPr>
          <a:xfrm>
            <a:off x="605450" y="1156950"/>
            <a:ext cx="4216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7" name="Google Shape;327;g155157cd288_0_7"/>
          <p:cNvCxnSpPr>
            <a:stCxn id="328" idx="0"/>
          </p:cNvCxnSpPr>
          <p:nvPr/>
        </p:nvCxnSpPr>
        <p:spPr>
          <a:xfrm>
            <a:off x="3361575" y="4572000"/>
            <a:ext cx="0" cy="7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g155157cd288_0_7"/>
          <p:cNvSpPr/>
          <p:nvPr/>
        </p:nvSpPr>
        <p:spPr>
          <a:xfrm>
            <a:off x="474225" y="4572000"/>
            <a:ext cx="5774700" cy="2559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</p:txBody>
      </p:sp>
      <p:cxnSp>
        <p:nvCxnSpPr>
          <p:cNvPr id="329" name="Google Shape;329;g155157cd288_0_7"/>
          <p:cNvCxnSpPr/>
          <p:nvPr/>
        </p:nvCxnSpPr>
        <p:spPr>
          <a:xfrm>
            <a:off x="1885050" y="4537200"/>
            <a:ext cx="0" cy="26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g155157cd288_0_7"/>
          <p:cNvSpPr/>
          <p:nvPr/>
        </p:nvSpPr>
        <p:spPr>
          <a:xfrm>
            <a:off x="2319838" y="4716150"/>
            <a:ext cx="1033500" cy="377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num1</a:t>
            </a:r>
            <a:endParaRPr/>
          </a:p>
        </p:txBody>
      </p:sp>
      <p:sp>
        <p:nvSpPr>
          <p:cNvPr id="331" name="Google Shape;331;g155157cd288_0_7"/>
          <p:cNvSpPr/>
          <p:nvPr/>
        </p:nvSpPr>
        <p:spPr>
          <a:xfrm>
            <a:off x="2319850" y="5402075"/>
            <a:ext cx="1033500" cy="377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num2</a:t>
            </a:r>
            <a:endParaRPr/>
          </a:p>
        </p:txBody>
      </p:sp>
      <p:sp>
        <p:nvSpPr>
          <p:cNvPr id="332" name="Google Shape;332;g155157cd288_0_7"/>
          <p:cNvSpPr/>
          <p:nvPr/>
        </p:nvSpPr>
        <p:spPr>
          <a:xfrm>
            <a:off x="2319850" y="6088000"/>
            <a:ext cx="1033500" cy="377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sum=0</a:t>
            </a:r>
            <a:endParaRPr/>
          </a:p>
        </p:txBody>
      </p:sp>
      <p:sp>
        <p:nvSpPr>
          <p:cNvPr id="333" name="Google Shape;333;g155157cd288_0_7"/>
          <p:cNvSpPr/>
          <p:nvPr/>
        </p:nvSpPr>
        <p:spPr>
          <a:xfrm>
            <a:off x="7183975" y="1583450"/>
            <a:ext cx="2756100" cy="14109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Enter two no’s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sum=9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55157cd288_0_7"/>
          <p:cNvSpPr/>
          <p:nvPr/>
        </p:nvSpPr>
        <p:spPr>
          <a:xfrm>
            <a:off x="3788138" y="4716150"/>
            <a:ext cx="1033500" cy="3774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335" name="Google Shape;335;g155157cd288_0_7"/>
          <p:cNvSpPr/>
          <p:nvPr/>
        </p:nvSpPr>
        <p:spPr>
          <a:xfrm>
            <a:off x="3866688" y="5402075"/>
            <a:ext cx="1033500" cy="3774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336" name="Google Shape;336;g155157cd288_0_7"/>
          <p:cNvSpPr/>
          <p:nvPr/>
        </p:nvSpPr>
        <p:spPr>
          <a:xfrm>
            <a:off x="3866688" y="6184500"/>
            <a:ext cx="1033500" cy="3774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337" name="Google Shape;337;g155157cd288_0_7"/>
          <p:cNvSpPr/>
          <p:nvPr/>
        </p:nvSpPr>
        <p:spPr>
          <a:xfrm>
            <a:off x="541650" y="2012700"/>
            <a:ext cx="5774700" cy="2559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add()</a:t>
            </a:r>
            <a:endParaRPr/>
          </a:p>
        </p:txBody>
      </p:sp>
      <p:sp>
        <p:nvSpPr>
          <p:cNvPr id="338" name="Google Shape;338;g155157cd288_0_7"/>
          <p:cNvSpPr/>
          <p:nvPr/>
        </p:nvSpPr>
        <p:spPr>
          <a:xfrm>
            <a:off x="2319838" y="2100200"/>
            <a:ext cx="1033500" cy="377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n1</a:t>
            </a:r>
            <a:endParaRPr/>
          </a:p>
        </p:txBody>
      </p:sp>
      <p:sp>
        <p:nvSpPr>
          <p:cNvPr id="339" name="Google Shape;339;g155157cd288_0_7"/>
          <p:cNvSpPr/>
          <p:nvPr/>
        </p:nvSpPr>
        <p:spPr>
          <a:xfrm>
            <a:off x="2319838" y="2755800"/>
            <a:ext cx="1033500" cy="377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n2</a:t>
            </a:r>
            <a:endParaRPr/>
          </a:p>
        </p:txBody>
      </p:sp>
      <p:cxnSp>
        <p:nvCxnSpPr>
          <p:cNvPr id="340" name="Google Shape;340;g155157cd288_0_7"/>
          <p:cNvCxnSpPr/>
          <p:nvPr/>
        </p:nvCxnSpPr>
        <p:spPr>
          <a:xfrm>
            <a:off x="1819350" y="2014050"/>
            <a:ext cx="49200" cy="255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g155157cd288_0_7"/>
          <p:cNvSpPr/>
          <p:nvPr/>
        </p:nvSpPr>
        <p:spPr>
          <a:xfrm>
            <a:off x="2319838" y="3663900"/>
            <a:ext cx="1033500" cy="377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endParaRPr/>
          </a:p>
        </p:txBody>
      </p:sp>
      <p:sp>
        <p:nvSpPr>
          <p:cNvPr id="342" name="Google Shape;342;g155157cd288_0_7"/>
          <p:cNvSpPr/>
          <p:nvPr/>
        </p:nvSpPr>
        <p:spPr>
          <a:xfrm>
            <a:off x="3804638" y="2100200"/>
            <a:ext cx="1033500" cy="3774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343" name="Google Shape;343;g155157cd288_0_7"/>
          <p:cNvSpPr/>
          <p:nvPr/>
        </p:nvSpPr>
        <p:spPr>
          <a:xfrm>
            <a:off x="3804638" y="2755800"/>
            <a:ext cx="1033500" cy="3774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344" name="Google Shape;344;g155157cd288_0_7"/>
          <p:cNvSpPr/>
          <p:nvPr/>
        </p:nvSpPr>
        <p:spPr>
          <a:xfrm>
            <a:off x="3804638" y="3735975"/>
            <a:ext cx="1033500" cy="3774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cxnSp>
        <p:nvCxnSpPr>
          <p:cNvPr id="345" name="Google Shape;345;g155157cd288_0_7"/>
          <p:cNvCxnSpPr/>
          <p:nvPr/>
        </p:nvCxnSpPr>
        <p:spPr>
          <a:xfrm rot="10800000">
            <a:off x="556338" y="4109775"/>
            <a:ext cx="3248400" cy="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g155157cd288_0_7"/>
          <p:cNvCxnSpPr>
            <a:endCxn id="336" idx="1"/>
          </p:cNvCxnSpPr>
          <p:nvPr/>
        </p:nvCxnSpPr>
        <p:spPr>
          <a:xfrm flipH="1" rot="10800000">
            <a:off x="523488" y="6373200"/>
            <a:ext cx="3343200" cy="328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g155157cd288_0_7"/>
          <p:cNvCxnSpPr/>
          <p:nvPr/>
        </p:nvCxnSpPr>
        <p:spPr>
          <a:xfrm>
            <a:off x="541638" y="4041300"/>
            <a:ext cx="83100" cy="264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42ed10238_0_48"/>
          <p:cNvSpPr txBox="1"/>
          <p:nvPr>
            <p:ph type="ctrTitle"/>
          </p:nvPr>
        </p:nvSpPr>
        <p:spPr>
          <a:xfrm>
            <a:off x="331175" y="606375"/>
            <a:ext cx="76488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Subroutine header examples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g1542ed10238_0_48"/>
          <p:cNvSpPr txBox="1"/>
          <p:nvPr/>
        </p:nvSpPr>
        <p:spPr>
          <a:xfrm>
            <a:off x="392550" y="1614075"/>
            <a:ext cx="103008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Fortran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Subroutine Adder(parameters)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Ada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procedure Adder(parameters)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void Adder(parameters)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•Function declarations are common in C and C++ programs, where they are called prototypes.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•Java and C# do not need declarations of their methods, because there is no requirement that methods be defined before they are called in those languages.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2022-08-04T04:58:04Z</dcterms:created>
  <dc:creator>Lalit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2020-07-25T00:00:00Z</vt:filetime>
  </property>
  <property fmtid="{D5CDD505-2E9C-101B-9397-08002B2CF9AE}" pid="3" name="LastSaved">
    <vt:filetime>2022-08-04T00:00:00Z</vt:filetime>
  </property>
</Properties>
</file>