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7562850" cx="10693400"/>
  <p:notesSz cx="10693400" cy="7562850"/>
  <p:embeddedFontLst>
    <p:embeddedFont>
      <p:font typeface="Roboto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1" roundtripDataSignature="AMtx7mizHiveqppI2HVRP0ECw803qNGp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3396f09b2_1_87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43396f09b2_1_87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0d424972a_0_23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0d424972a_0_23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79758a4891_0_16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79758a4891_0_16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9758a4891_0_30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79758a4891_0_3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9758a4891_0_37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9758a4891_0_37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9758a4891_0_42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9758a4891_0_42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9758a4891_0_4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9758a4891_0_4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79758a4891_0_56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79758a4891_0_56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9758a4891_0_68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79758a4891_0_6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79758a4891_0_62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79758a4891_0_62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79758a4891_0_75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79758a4891_0_75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9758a4891_0_0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9758a4891_0_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9758a4891_0_94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79758a4891_0_94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79758a4891_0_83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79758a4891_0_83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0d424972a_0_0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0d424972a_0_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40d424972a_0_9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40d424972a_0_9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0d424972a_0_17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40d424972a_0_17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p23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971644904_0_17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971644904_0_17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971644904_0_25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971644904_0_25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971644904_0_31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971644904_0_31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971644904_0_37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971644904_0_37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971644904_0_43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7971644904_0_43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9758a4891_0_10:notes"/>
          <p:cNvSpPr/>
          <p:nvPr>
            <p:ph idx="2" type="sldImg"/>
          </p:nvPr>
        </p:nvSpPr>
        <p:spPr>
          <a:xfrm>
            <a:off x="1782575" y="567200"/>
            <a:ext cx="7129200" cy="283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79758a4891_0_1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43396f09b2_0_1000"/>
          <p:cNvGrpSpPr/>
          <p:nvPr/>
        </p:nvGrpSpPr>
        <p:grpSpPr>
          <a:xfrm>
            <a:off x="8586908" y="5013587"/>
            <a:ext cx="1977949" cy="2547539"/>
            <a:chOff x="7343003" y="3409675"/>
            <a:chExt cx="1691422" cy="1732548"/>
          </a:xfrm>
        </p:grpSpPr>
        <p:grpSp>
          <p:nvGrpSpPr>
            <p:cNvPr id="11" name="Google Shape;11;g143396f09b2_0_1000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g143396f09b2_0_100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g143396f09b2_0_1000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g143396f09b2_0_1000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143396f09b2_0_100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g143396f09b2_0_100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g143396f09b2_0_1000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g143396f09b2_0_1000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143396f09b2_0_100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g143396f09b2_0_100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g143396f09b2_0_1000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g143396f09b2_0_100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g143396f09b2_0_1000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143396f09b2_0_1000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g143396f09b2_0_100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g143396f09b2_0_100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g143396f09b2_0_1000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g143396f09b2_0_1000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g143396f09b2_0_1000"/>
          <p:cNvGrpSpPr/>
          <p:nvPr/>
        </p:nvGrpSpPr>
        <p:grpSpPr>
          <a:xfrm>
            <a:off x="5897872" y="0"/>
            <a:ext cx="4460176" cy="5645014"/>
            <a:chOff x="5043503" y="0"/>
            <a:chExt cx="3814072" cy="3839102"/>
          </a:xfrm>
        </p:grpSpPr>
        <p:sp>
          <p:nvSpPr>
            <p:cNvPr id="30" name="Google Shape;30;g143396f09b2_0_100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143396f09b2_0_1000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g143396f09b2_0_100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143396f09b2_0_1000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g143396f09b2_0_1000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g143396f09b2_0_100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g143396f09b2_0_100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g143396f09b2_0_1000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143396f09b2_0_100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g143396f09b2_0_100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g143396f09b2_0_100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43396f09b2_0_1000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43396f09b2_0_100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43396f09b2_0_1000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43396f09b2_0_1000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43396f09b2_0_100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g143396f09b2_0_1000"/>
          <p:cNvSpPr txBox="1"/>
          <p:nvPr>
            <p:ph type="ctrTitle"/>
          </p:nvPr>
        </p:nvSpPr>
        <p:spPr>
          <a:xfrm>
            <a:off x="963622" y="2372902"/>
            <a:ext cx="49767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43396f09b2_0_1000"/>
          <p:cNvSpPr txBox="1"/>
          <p:nvPr>
            <p:ph idx="1" type="subTitle"/>
          </p:nvPr>
        </p:nvSpPr>
        <p:spPr>
          <a:xfrm>
            <a:off x="963622" y="5287893"/>
            <a:ext cx="497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143396f09b2_0_1000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g143396f09b2_0_1126"/>
          <p:cNvGrpSpPr/>
          <p:nvPr/>
        </p:nvGrpSpPr>
        <p:grpSpPr>
          <a:xfrm>
            <a:off x="834255" y="5656691"/>
            <a:ext cx="965265" cy="1213641"/>
            <a:chOff x="348199" y="179450"/>
            <a:chExt cx="1116300" cy="1116300"/>
          </a:xfrm>
        </p:grpSpPr>
        <p:sp>
          <p:nvSpPr>
            <p:cNvPr id="142" name="Google Shape;142;g143396f09b2_0_11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43396f09b2_0_11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g143396f09b2_0_1126"/>
          <p:cNvSpPr txBox="1"/>
          <p:nvPr>
            <p:ph idx="1" type="body"/>
          </p:nvPr>
        </p:nvSpPr>
        <p:spPr>
          <a:xfrm>
            <a:off x="1524722" y="6085826"/>
            <a:ext cx="68331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5" name="Google Shape;145;g143396f09b2_0_1126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143396f09b2_0_1132"/>
          <p:cNvGrpSpPr/>
          <p:nvPr/>
        </p:nvGrpSpPr>
        <p:grpSpPr>
          <a:xfrm>
            <a:off x="61" y="6027464"/>
            <a:ext cx="10693035" cy="1535539"/>
            <a:chOff x="52" y="4099200"/>
            <a:chExt cx="9144036" cy="1044300"/>
          </a:xfrm>
        </p:grpSpPr>
        <p:grpSp>
          <p:nvGrpSpPr>
            <p:cNvPr id="148" name="Google Shape;148;g143396f09b2_0_113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9" name="Google Shape;149;g143396f09b2_0_11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143396f09b2_0_11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143396f09b2_0_11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143396f09b2_0_11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g143396f09b2_0_113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4" name="Google Shape;154;g143396f09b2_0_11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g143396f09b2_0_11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143396f09b2_0_11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g143396f09b2_0_113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g143396f09b2_0_11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g143396f09b2_0_113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60" name="Google Shape;160;g143396f09b2_0_11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g143396f09b2_0_11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g143396f09b2_0_11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143396f09b2_0_11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g143396f09b2_0_1132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5" name="Google Shape;165;g143396f09b2_0_11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143396f09b2_0_11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143396f09b2_0_11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g143396f09b2_0_113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9" name="Google Shape;169;g143396f09b2_0_113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g143396f09b2_0_1132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143396f09b2_0_1132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143396f09b2_0_113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143396f09b2_0_113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g143396f09b2_0_1132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5" name="Google Shape;175;g143396f09b2_0_113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143396f09b2_0_113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143396f09b2_0_113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143396f09b2_0_113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g143396f09b2_0_113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80" name="Google Shape;180;g143396f09b2_0_1132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143396f09b2_0_1132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g143396f09b2_0_113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g143396f09b2_0_113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4" name="Google Shape;184;g143396f09b2_0_1132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143396f09b2_0_113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143396f09b2_0_113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143396f09b2_0_113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143396f09b2_0_113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g143396f09b2_0_113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90" name="Google Shape;190;g143396f09b2_0_1132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143396f09b2_0_1132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143396f09b2_0_113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143396f09b2_0_113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g143396f09b2_0_1132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5" name="Google Shape;195;g143396f09b2_0_113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143396f09b2_0_113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143396f09b2_0_113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143396f09b2_0_113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g143396f09b2_0_113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0" name="Google Shape;200;g143396f09b2_0_1132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143396f09b2_0_1132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143396f09b2_0_113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g143396f09b2_0_113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4" name="Google Shape;204;g143396f09b2_0_1132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143396f09b2_0_113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143396f09b2_0_113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143396f09b2_0_113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g143396f09b2_0_113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9" name="Google Shape;209;g143396f09b2_0_113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143396f09b2_0_1132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143396f09b2_0_1132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143396f09b2_0_113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g143396f09b2_0_113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4" name="Google Shape;214;g143396f09b2_0_1132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143396f09b2_0_113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143396f09b2_0_113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143396f09b2_0_113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143396f09b2_0_113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g143396f09b2_0_113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20" name="Google Shape;220;g143396f09b2_0_1132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143396f09b2_0_1132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143396f09b2_0_113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143396f09b2_0_113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g143396f09b2_0_1132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5" name="Google Shape;225;g143396f09b2_0_113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143396f09b2_0_113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143396f09b2_0_113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g143396f09b2_0_113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9" name="Google Shape;229;g143396f09b2_0_113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143396f09b2_0_1132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143396f09b2_0_1132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143396f09b2_0_113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g143396f09b2_0_113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4" name="Google Shape;234;g143396f09b2_0_1132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143396f09b2_0_113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143396f09b2_0_113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143396f09b2_0_11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143396f09b2_0_113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g143396f09b2_0_113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40" name="Google Shape;240;g143396f09b2_0_1132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143396f09b2_0_1132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143396f09b2_0_113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143396f09b2_0_113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g143396f09b2_0_1132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5" name="Google Shape;245;g143396f09b2_0_113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g143396f09b2_0_113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g143396f09b2_0_113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g143396f09b2_0_113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9" name="Google Shape;249;g143396f09b2_0_113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g143396f09b2_0_1132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143396f09b2_0_1132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143396f09b2_0_113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143396f09b2_0_113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g143396f09b2_0_1132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5" name="Google Shape;255;g143396f09b2_0_113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143396f09b2_0_113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143396f09b2_0_113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143396f09b2_0_113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g143396f09b2_0_113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60" name="Google Shape;260;g143396f09b2_0_1132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143396f09b2_0_1132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143396f09b2_0_113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143396f09b2_0_113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g143396f09b2_0_1132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5" name="Google Shape;265;g143396f09b2_0_113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143396f09b2_0_113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143396f09b2_0_113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g143396f09b2_0_113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9" name="Google Shape;269;g143396f09b2_0_113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g143396f09b2_0_1132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143396f09b2_0_1132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143396f09b2_0_113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3" name="Google Shape;273;g143396f09b2_0_1132"/>
          <p:cNvSpPr txBox="1"/>
          <p:nvPr>
            <p:ph hasCustomPrompt="1" type="title"/>
          </p:nvPr>
        </p:nvSpPr>
        <p:spPr>
          <a:xfrm>
            <a:off x="1623920" y="1136192"/>
            <a:ext cx="74457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g143396f09b2_0_1132"/>
          <p:cNvSpPr txBox="1"/>
          <p:nvPr>
            <p:ph idx="1" type="body"/>
          </p:nvPr>
        </p:nvSpPr>
        <p:spPr>
          <a:xfrm>
            <a:off x="1623920" y="3988086"/>
            <a:ext cx="74457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g143396f09b2_0_1132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3396f09b2_0_1262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3396f09b2_0_1264"/>
          <p:cNvSpPr txBox="1"/>
          <p:nvPr>
            <p:ph type="title"/>
          </p:nvPr>
        </p:nvSpPr>
        <p:spPr>
          <a:xfrm>
            <a:off x="804140" y="1256875"/>
            <a:ext cx="8175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28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0" name="Google Shape;280;g143396f09b2_0_1264"/>
          <p:cNvSpPr txBox="1"/>
          <p:nvPr>
            <p:ph idx="1" type="body"/>
          </p:nvPr>
        </p:nvSpPr>
        <p:spPr>
          <a:xfrm>
            <a:off x="804136" y="3277697"/>
            <a:ext cx="8018100" cy="23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143396f09b2_0_1264"/>
          <p:cNvSpPr txBox="1"/>
          <p:nvPr>
            <p:ph idx="11" type="ftr"/>
          </p:nvPr>
        </p:nvSpPr>
        <p:spPr>
          <a:xfrm>
            <a:off x="3635756" y="7033450"/>
            <a:ext cx="342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g143396f09b2_0_1264"/>
          <p:cNvSpPr txBox="1"/>
          <p:nvPr>
            <p:ph idx="10" type="dt"/>
          </p:nvPr>
        </p:nvSpPr>
        <p:spPr>
          <a:xfrm>
            <a:off x="534670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g143396f09b2_0_1264"/>
          <p:cNvSpPr txBox="1"/>
          <p:nvPr>
            <p:ph idx="12" type="sldNum"/>
          </p:nvPr>
        </p:nvSpPr>
        <p:spPr>
          <a:xfrm>
            <a:off x="7699248" y="7033450"/>
            <a:ext cx="2459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43396f09b2_0_1270"/>
          <p:cNvSpPr txBox="1"/>
          <p:nvPr>
            <p:ph type="title"/>
          </p:nvPr>
        </p:nvSpPr>
        <p:spPr>
          <a:xfrm>
            <a:off x="804140" y="1256875"/>
            <a:ext cx="8175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2800">
                <a:solidFill>
                  <a:srgbClr val="EBEBE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g143396f09b2_0_1270"/>
          <p:cNvSpPr txBox="1"/>
          <p:nvPr>
            <p:ph idx="11" type="ftr"/>
          </p:nvPr>
        </p:nvSpPr>
        <p:spPr>
          <a:xfrm>
            <a:off x="3635756" y="7033450"/>
            <a:ext cx="342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143396f09b2_0_1270"/>
          <p:cNvSpPr txBox="1"/>
          <p:nvPr>
            <p:ph idx="10" type="dt"/>
          </p:nvPr>
        </p:nvSpPr>
        <p:spPr>
          <a:xfrm>
            <a:off x="534670" y="7033450"/>
            <a:ext cx="2459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143396f09b2_0_1270"/>
          <p:cNvSpPr txBox="1"/>
          <p:nvPr>
            <p:ph idx="12" type="sldNum"/>
          </p:nvPr>
        </p:nvSpPr>
        <p:spPr>
          <a:xfrm>
            <a:off x="7699248" y="7033450"/>
            <a:ext cx="2459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143396f09b2_0_1040"/>
          <p:cNvGrpSpPr/>
          <p:nvPr/>
        </p:nvGrpSpPr>
        <p:grpSpPr>
          <a:xfrm>
            <a:off x="171631" y="5008"/>
            <a:ext cx="1442120" cy="2035820"/>
            <a:chOff x="146769" y="3406"/>
            <a:chExt cx="1233214" cy="1384535"/>
          </a:xfrm>
        </p:grpSpPr>
        <p:grpSp>
          <p:nvGrpSpPr>
            <p:cNvPr id="56" name="Google Shape;56;g143396f09b2_0_104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7" name="Google Shape;57;g143396f09b2_0_104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g143396f09b2_0_104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g143396f09b2_0_104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0" name="Google Shape;60;g143396f09b2_0_104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g143396f09b2_0_104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g143396f09b2_0_104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g143396f09b2_0_104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4" name="Google Shape;64;g143396f09b2_0_104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g143396f09b2_0_104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g143396f09b2_0_104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g143396f09b2_0_104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8" name="Google Shape;68;g143396f09b2_0_1040"/>
          <p:cNvGrpSpPr/>
          <p:nvPr/>
        </p:nvGrpSpPr>
        <p:grpSpPr>
          <a:xfrm>
            <a:off x="7922783" y="4270054"/>
            <a:ext cx="2556480" cy="3292961"/>
            <a:chOff x="6775084" y="2904008"/>
            <a:chExt cx="2186147" cy="2239500"/>
          </a:xfrm>
        </p:grpSpPr>
        <p:grpSp>
          <p:nvGrpSpPr>
            <p:cNvPr id="69" name="Google Shape;69;g143396f09b2_0_104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0" name="Google Shape;70;g143396f09b2_0_104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g143396f09b2_0_104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72;g143396f09b2_0_104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3" name="Google Shape;73;g143396f09b2_0_104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g143396f09b2_0_104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g143396f09b2_0_104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g143396f09b2_0_104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7" name="Google Shape;77;g143396f09b2_0_104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g143396f09b2_0_104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g143396f09b2_0_104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g143396f09b2_0_104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g143396f09b2_0_104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2" name="Google Shape;82;g143396f09b2_0_104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g143396f09b2_0_104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g143396f09b2_0_104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g143396f09b2_0_104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g143396f09b2_0_104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" name="Google Shape;87;g143396f09b2_0_1040"/>
          <p:cNvSpPr txBox="1"/>
          <p:nvPr>
            <p:ph type="title"/>
          </p:nvPr>
        </p:nvSpPr>
        <p:spPr>
          <a:xfrm>
            <a:off x="963622" y="2372920"/>
            <a:ext cx="68505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g143396f09b2_0_1040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g143396f09b2_0_1075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91" name="Google Shape;91;g143396f09b2_0_107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43396f09b2_0_107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g143396f09b2_0_1075"/>
          <p:cNvSpPr txBox="1"/>
          <p:nvPr>
            <p:ph type="title"/>
          </p:nvPr>
        </p:nvSpPr>
        <p:spPr>
          <a:xfrm>
            <a:off x="1524722" y="880127"/>
            <a:ext cx="82218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g143396f09b2_0_1075"/>
          <p:cNvSpPr txBox="1"/>
          <p:nvPr>
            <p:ph idx="1" type="body"/>
          </p:nvPr>
        </p:nvSpPr>
        <p:spPr>
          <a:xfrm>
            <a:off x="1524722" y="2926111"/>
            <a:ext cx="82218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g143396f09b2_0_1075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143396f09b2_0_1082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98" name="Google Shape;98;g143396f09b2_0_108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43396f09b2_0_108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143396f09b2_0_1082"/>
          <p:cNvSpPr txBox="1"/>
          <p:nvPr>
            <p:ph type="title"/>
          </p:nvPr>
        </p:nvSpPr>
        <p:spPr>
          <a:xfrm>
            <a:off x="1524722" y="880127"/>
            <a:ext cx="82218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1" name="Google Shape;101;g143396f09b2_0_1082"/>
          <p:cNvSpPr txBox="1"/>
          <p:nvPr>
            <p:ph idx="1" type="body"/>
          </p:nvPr>
        </p:nvSpPr>
        <p:spPr>
          <a:xfrm>
            <a:off x="1524722" y="2926111"/>
            <a:ext cx="40119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g143396f09b2_0_1082"/>
          <p:cNvSpPr txBox="1"/>
          <p:nvPr>
            <p:ph idx="2" type="body"/>
          </p:nvPr>
        </p:nvSpPr>
        <p:spPr>
          <a:xfrm>
            <a:off x="5734546" y="2926111"/>
            <a:ext cx="40119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g143396f09b2_0_1082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143396f09b2_0_1090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106" name="Google Shape;106;g143396f09b2_0_109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143396f09b2_0_109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g143396f09b2_0_1090"/>
          <p:cNvSpPr txBox="1"/>
          <p:nvPr>
            <p:ph type="title"/>
          </p:nvPr>
        </p:nvSpPr>
        <p:spPr>
          <a:xfrm>
            <a:off x="1524722" y="880127"/>
            <a:ext cx="82218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9" name="Google Shape;109;g143396f09b2_0_1090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g143396f09b2_0_1096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112" name="Google Shape;112;g143396f09b2_0_109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143396f09b2_0_109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g143396f09b2_0_1096"/>
          <p:cNvSpPr txBox="1"/>
          <p:nvPr>
            <p:ph type="title"/>
          </p:nvPr>
        </p:nvSpPr>
        <p:spPr>
          <a:xfrm>
            <a:off x="1524722" y="880127"/>
            <a:ext cx="38733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5" name="Google Shape;115;g143396f09b2_0_1096"/>
          <p:cNvSpPr txBox="1"/>
          <p:nvPr>
            <p:ph idx="1" type="body"/>
          </p:nvPr>
        </p:nvSpPr>
        <p:spPr>
          <a:xfrm>
            <a:off x="1524722" y="3396078"/>
            <a:ext cx="3873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g143396f09b2_0_1096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g143396f09b2_0_1103"/>
          <p:cNvGrpSpPr/>
          <p:nvPr/>
        </p:nvGrpSpPr>
        <p:grpSpPr>
          <a:xfrm>
            <a:off x="8029939" y="1848"/>
            <a:ext cx="2651472" cy="3825599"/>
            <a:chOff x="6790514" y="1255"/>
            <a:chExt cx="2267380" cy="2601741"/>
          </a:xfrm>
        </p:grpSpPr>
        <p:grpSp>
          <p:nvGrpSpPr>
            <p:cNvPr id="119" name="Google Shape;119;g143396f09b2_0_1103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20" name="Google Shape;120;g143396f09b2_0_110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g143396f09b2_0_110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143396f09b2_0_110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g143396f09b2_0_1103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4" name="Google Shape;124;g143396f09b2_0_110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143396f09b2_0_110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143396f09b2_0_110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g143396f09b2_0_110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8" name="Google Shape;128;g143396f09b2_0_110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143396f09b2_0_110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116075" lIns="116075" spcFirstLastPara="1" rIns="116075" wrap="square" tIns="1160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0" name="Google Shape;130;g143396f09b2_0_1103"/>
          <p:cNvSpPr txBox="1"/>
          <p:nvPr>
            <p:ph type="title"/>
          </p:nvPr>
        </p:nvSpPr>
        <p:spPr>
          <a:xfrm>
            <a:off x="963622" y="1122775"/>
            <a:ext cx="6850500" cy="52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g143396f09b2_0_1103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g143396f09b2_0_1118"/>
          <p:cNvGrpSpPr/>
          <p:nvPr/>
        </p:nvGrpSpPr>
        <p:grpSpPr>
          <a:xfrm>
            <a:off x="732037" y="440198"/>
            <a:ext cx="1168654" cy="1469386"/>
            <a:chOff x="348199" y="179450"/>
            <a:chExt cx="1116300" cy="1116300"/>
          </a:xfrm>
        </p:grpSpPr>
        <p:sp>
          <p:nvSpPr>
            <p:cNvPr id="134" name="Google Shape;134;g143396f09b2_0_11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143396f09b2_0_11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116075" lIns="116075" spcFirstLastPara="1" rIns="116075" wrap="square" tIns="116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g143396f09b2_0_1118"/>
          <p:cNvSpPr txBox="1"/>
          <p:nvPr>
            <p:ph type="title"/>
          </p:nvPr>
        </p:nvSpPr>
        <p:spPr>
          <a:xfrm>
            <a:off x="1524722" y="880127"/>
            <a:ext cx="4011900" cy="292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g143396f09b2_0_1118"/>
          <p:cNvSpPr txBox="1"/>
          <p:nvPr>
            <p:ph idx="1" type="subTitle"/>
          </p:nvPr>
        </p:nvSpPr>
        <p:spPr>
          <a:xfrm>
            <a:off x="1524722" y="4033524"/>
            <a:ext cx="4011900" cy="1067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g143396f09b2_0_1118"/>
          <p:cNvSpPr txBox="1"/>
          <p:nvPr>
            <p:ph idx="2" type="body"/>
          </p:nvPr>
        </p:nvSpPr>
        <p:spPr>
          <a:xfrm>
            <a:off x="5734605" y="971915"/>
            <a:ext cx="4011900" cy="569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g143396f09b2_0_1118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B7B7B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3396f09b2_0_996"/>
          <p:cNvSpPr txBox="1"/>
          <p:nvPr>
            <p:ph type="title"/>
          </p:nvPr>
        </p:nvSpPr>
        <p:spPr>
          <a:xfrm>
            <a:off x="364516" y="654352"/>
            <a:ext cx="9964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143396f09b2_0_996"/>
          <p:cNvSpPr txBox="1"/>
          <p:nvPr>
            <p:ph idx="1" type="body"/>
          </p:nvPr>
        </p:nvSpPr>
        <p:spPr>
          <a:xfrm>
            <a:off x="364516" y="1694565"/>
            <a:ext cx="99645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b="0" i="0" sz="1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143396f09b2_0_996"/>
          <p:cNvSpPr txBox="1"/>
          <p:nvPr>
            <p:ph idx="12" type="sldNum"/>
          </p:nvPr>
        </p:nvSpPr>
        <p:spPr>
          <a:xfrm>
            <a:off x="9883029" y="6965109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3396f09b2_1_87"/>
          <p:cNvSpPr txBox="1"/>
          <p:nvPr>
            <p:ph type="ctrTitle"/>
          </p:nvPr>
        </p:nvSpPr>
        <p:spPr>
          <a:xfrm>
            <a:off x="963625" y="2372900"/>
            <a:ext cx="84597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75" lIns="116075" spcFirstLastPara="1" rIns="116075" wrap="square" tIns="1160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523"/>
              <a:buNone/>
            </a:pPr>
            <a:r>
              <a:rPr lang="en-US" sz="4200">
                <a:latin typeface="Times New Roman"/>
                <a:ea typeface="Times New Roman"/>
                <a:cs typeface="Times New Roman"/>
                <a:sym typeface="Times New Roman"/>
              </a:rPr>
              <a:t>Parameter Passing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523"/>
              <a:buNone/>
            </a:pPr>
            <a:r>
              <a:rPr lang="en-US" sz="4200">
                <a:latin typeface="Times New Roman"/>
                <a:ea typeface="Times New Roman"/>
                <a:cs typeface="Times New Roman"/>
                <a:sym typeface="Times New Roman"/>
              </a:rPr>
              <a:t>Coroutines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g143396f09b2_1_87"/>
          <p:cNvSpPr txBox="1"/>
          <p:nvPr>
            <p:ph idx="1" type="subTitle"/>
          </p:nvPr>
        </p:nvSpPr>
        <p:spPr>
          <a:xfrm>
            <a:off x="5247597" y="5287893"/>
            <a:ext cx="497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75" lIns="116075" spcFirstLastPara="1" rIns="116075" wrap="square" tIns="1160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Ms.Seema Jadhav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240d424972a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950" y="1806075"/>
            <a:ext cx="7410026" cy="50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9758a4891_0_16"/>
          <p:cNvSpPr txBox="1"/>
          <p:nvPr/>
        </p:nvSpPr>
        <p:spPr>
          <a:xfrm>
            <a:off x="1153350" y="1153325"/>
            <a:ext cx="90186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 generic add method in C++: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template &lt;typename T&gt; add (T a, T b)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return a+b;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This allows any number ( int, float, short, double etc ) to be added together.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• To call the method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add(5,6);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add(5.6 , 7.8);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79758a4891_0_30"/>
          <p:cNvSpPr txBox="1"/>
          <p:nvPr/>
        </p:nvSpPr>
        <p:spPr>
          <a:xfrm>
            <a:off x="1153350" y="1153325"/>
            <a:ext cx="95400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-a hardware-detected run-time error or unusual condition detected by software.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Examples 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arithmetic overflow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end-of-file on input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wrong type for input data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user-defined conditions, not necessarily errors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9758a4891_0_37"/>
          <p:cNvSpPr txBox="1"/>
          <p:nvPr/>
        </p:nvSpPr>
        <p:spPr>
          <a:xfrm>
            <a:off x="737375" y="1153325"/>
            <a:ext cx="99561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An exception can be defined as an unexpected—or at least unusual— condition that arises during program execution, and that cannot easily be handled in the local context.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It may be </a:t>
            </a: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detected automatically by the language implementation, or the program may raise it explicitly .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Exception-handling mechanisms address these issues by moving</a:t>
            </a: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 error checking code “out of line,”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allowing the normal case to be specified simply, and arranging for control to branch to a handler when appropriate.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79758a4891_0_42"/>
          <p:cNvSpPr txBox="1"/>
          <p:nvPr/>
        </p:nvSpPr>
        <p:spPr>
          <a:xfrm>
            <a:off x="737375" y="1153325"/>
            <a:ext cx="9956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code executed when exception occurs may need a different handler for each type of exception 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Purpose of an exception handler: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1.Recover from an exception to safely continue execution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2.If full recovery is not possible, print error message(s)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3.If the exception cannot be handled locally, clean up local resources and raise the exception to propagate it to another handler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9758a4891_0_48"/>
          <p:cNvSpPr txBox="1"/>
          <p:nvPr/>
        </p:nvSpPr>
        <p:spPr>
          <a:xfrm>
            <a:off x="1115525" y="213150"/>
            <a:ext cx="8829600" cy="7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JavaExceptionExample{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8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main(String args[]){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28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{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800">
                <a:solidFill>
                  <a:srgbClr val="0082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//code that may raise exception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US" sz="28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data=</a:t>
            </a: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;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r>
              <a:rPr b="1" lang="en-US" sz="28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(ArithmeticException e){System.out.println(e);}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>
                <a:solidFill>
                  <a:srgbClr val="0082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//rest code of the program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System.out.println(</a:t>
            </a:r>
            <a:r>
              <a:rPr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"rest of the code..."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);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}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}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g279758a4891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25" y="1041025"/>
            <a:ext cx="8478426" cy="58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g279758a4891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25" y="1827738"/>
            <a:ext cx="878205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9758a4891_0_62"/>
          <p:cNvSpPr txBox="1"/>
          <p:nvPr>
            <p:ph type="ctrTitle"/>
          </p:nvPr>
        </p:nvSpPr>
        <p:spPr>
          <a:xfrm>
            <a:off x="1001425" y="1134425"/>
            <a:ext cx="9000600" cy="5823300"/>
          </a:xfrm>
          <a:prstGeom prst="rect">
            <a:avLst/>
          </a:prstGeom>
        </p:spPr>
        <p:txBody>
          <a:bodyPr anchorCtr="0" anchor="ctr" bIns="116075" lIns="116075" spcFirstLastPara="1" rIns="116075" wrap="square" tIns="11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50"/>
              <a:buFont typeface="Times New Roman"/>
              <a:buChar char="●"/>
            </a:pPr>
            <a:r>
              <a:rPr b="0" lang="en-US" sz="29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Coroutines are execution contexts that exist concurrently, but that execute one at a time, and that transfer control to each other explicitly, by name</a:t>
            </a:r>
            <a:endParaRPr b="0" sz="29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50"/>
              <a:buFont typeface="Times New Roman"/>
              <a:buChar char="●"/>
            </a:pPr>
            <a:r>
              <a:rPr b="0" lang="en-US" sz="29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coroutines can be used to implement</a:t>
            </a:r>
            <a:endParaRPr b="0" sz="29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50"/>
              <a:buFont typeface="Times New Roman"/>
              <a:buChar char="●"/>
            </a:pPr>
            <a:r>
              <a:rPr b="0" lang="en-US" sz="29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iterators</a:t>
            </a:r>
            <a:endParaRPr b="0" sz="29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50"/>
              <a:buFont typeface="Times New Roman"/>
              <a:buChar char="●"/>
            </a:pPr>
            <a:r>
              <a:rPr b="0" lang="en-US" sz="29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threads</a:t>
            </a:r>
            <a:endParaRPr b="0" sz="29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59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50"/>
              <a:buFont typeface="Times New Roman"/>
              <a:buChar char="●"/>
            </a:pPr>
            <a:r>
              <a:rPr b="0" lang="en-US" sz="29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because they are concurrent (i.e., simultaneously started  but not completed), coroutines cannot share a single stack</a:t>
            </a:r>
            <a:endParaRPr b="0" sz="29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79758a4891_0_75"/>
          <p:cNvSpPr txBox="1"/>
          <p:nvPr/>
        </p:nvSpPr>
        <p:spPr>
          <a:xfrm>
            <a:off x="661750" y="1247875"/>
            <a:ext cx="93780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A coroutines is a subprogram that has multiple entries and controls them itself. Also called symmetric control 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❑ A coroutine call is named a resume 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❑ coroutines repeatedly resume each other, possibly forever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 ❑ Coroutines provide concurrent execution of program units (the coroutines) 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❑ Their execution is interleaved, but not overlapped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9758a4891_0_0"/>
          <p:cNvSpPr txBox="1"/>
          <p:nvPr>
            <p:ph type="ctrTitle"/>
          </p:nvPr>
        </p:nvSpPr>
        <p:spPr>
          <a:xfrm>
            <a:off x="963625" y="1342400"/>
            <a:ext cx="7488000" cy="5369700"/>
          </a:xfrm>
          <a:prstGeom prst="rect">
            <a:avLst/>
          </a:prstGeom>
        </p:spPr>
        <p:txBody>
          <a:bodyPr anchorCtr="0" anchor="ctr" bIns="116075" lIns="116075" spcFirstLastPara="1" rIns="116075" wrap="square" tIns="11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latin typeface="Times New Roman"/>
                <a:ea typeface="Times New Roman"/>
                <a:cs typeface="Times New Roman"/>
                <a:sym typeface="Times New Roman"/>
              </a:rPr>
              <a:t>Most subroutines are parameterized: 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333333"/>
                </a:solidFill>
              </a:rPr>
              <a:t>❑ </a:t>
            </a:r>
            <a:r>
              <a:rPr lang="en-US" sz="27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names that appear in the declaration of a subroutine are known as formal parameters. </a:t>
            </a:r>
            <a:endParaRPr sz="27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❑ Variables and expressions that are passed to a subroutine in a particular call are known as actual parameters. </a:t>
            </a:r>
            <a:endParaRPr sz="27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❑ actual parameters are also known as arguments.</a:t>
            </a:r>
            <a:endParaRPr sz="27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79758a4891_0_94"/>
          <p:cNvSpPr txBox="1"/>
          <p:nvPr/>
        </p:nvSpPr>
        <p:spPr>
          <a:xfrm>
            <a:off x="837400" y="699575"/>
            <a:ext cx="9018600" cy="6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03030"/>
                </a:solidFill>
              </a:rPr>
              <a:t>I</a:t>
            </a:r>
            <a:r>
              <a:rPr lang="en-US"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computer programming, a subroutine is a sequence of program instructions that perform a specific task. </a:t>
            </a:r>
            <a:endParaRPr sz="24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 a program for addition, subtraction. Subroutines is also known as function.</a:t>
            </a:r>
            <a:endParaRPr sz="24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Coroutines are generalizations of the subroutines.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subroutine has the same starting point and the same endpoint all the time, while a coroutine has multiple entry points for suspending and resuming execution. 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Coroutines are cooperative, that means if a coroutine consume input data, another coroutine can consume it, and another coroutine can be used to display the output.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Coroutines are nothing but cooperative functions.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g279758a4891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700" y="795250"/>
            <a:ext cx="580335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279758a4891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450" y="4791900"/>
            <a:ext cx="40290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79758a4891_0_83"/>
          <p:cNvSpPr txBox="1"/>
          <p:nvPr/>
        </p:nvSpPr>
        <p:spPr>
          <a:xfrm>
            <a:off x="2760450" y="6683650"/>
            <a:ext cx="81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https://www.youtube.com/watch?v=tqay-vzqSN0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0d424972a_0_0"/>
          <p:cNvSpPr txBox="1"/>
          <p:nvPr>
            <p:ph type="ctrTitle"/>
          </p:nvPr>
        </p:nvSpPr>
        <p:spPr>
          <a:xfrm>
            <a:off x="963625" y="454625"/>
            <a:ext cx="8482500" cy="1573800"/>
          </a:xfrm>
          <a:prstGeom prst="rect">
            <a:avLst/>
          </a:prstGeom>
        </p:spPr>
        <p:txBody>
          <a:bodyPr anchorCtr="0" anchor="ctr" bIns="116075" lIns="116075" spcFirstLastPara="1" rIns="116075" wrap="square" tIns="1160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</a:t>
            </a:r>
            <a:endParaRPr/>
          </a:p>
        </p:txBody>
      </p:sp>
      <p:sp>
        <p:nvSpPr>
          <p:cNvPr id="397" name="Google Shape;397;g240d424972a_0_0"/>
          <p:cNvSpPr txBox="1"/>
          <p:nvPr/>
        </p:nvSpPr>
        <p:spPr>
          <a:xfrm>
            <a:off x="481750" y="1675625"/>
            <a:ext cx="9729900" cy="6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 sz="3600"/>
              <a:t>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omething </a:t>
            </a: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to which a program needs to respond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– occurs outside of program at unpredictable time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• GUI events: keystrokes, mouse motions, button clicks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• network operations: message arrival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Times New Roman"/>
              <a:buChar char="●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typically I/O performed synchronously with blocking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Times New Roman"/>
              <a:buChar char="●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for events, usually want a handler – event handler or callback function.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40d424972a_0_9"/>
          <p:cNvSpPr txBox="1"/>
          <p:nvPr/>
        </p:nvSpPr>
        <p:spPr>
          <a:xfrm>
            <a:off x="1278850" y="1801500"/>
            <a:ext cx="8819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traditionally, events were handled by interrupts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– an asynchronous event would trigger an interrupt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– registers saved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– jump to predefined address in OS kernel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modern systems, most events handled by threads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– lightweight process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– threads can be synchronous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g240d424972a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425" y="1563550"/>
            <a:ext cx="7432525" cy="57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723500" y="2829375"/>
            <a:ext cx="88974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3F3F3F"/>
                </a:solidFill>
              </a:rPr>
              <a:t>      </a:t>
            </a:r>
            <a:r>
              <a:rPr lang="en-US" sz="3800">
                <a:solidFill>
                  <a:srgbClr val="3F3F3F"/>
                </a:solidFill>
              </a:rPr>
              <a:t>         </a:t>
            </a:r>
            <a:r>
              <a:rPr lang="en-US" sz="5100">
                <a:solidFill>
                  <a:srgbClr val="3F3F3F"/>
                </a:solidFill>
              </a:rPr>
              <a:t>  </a:t>
            </a:r>
            <a:r>
              <a:rPr b="1" lang="en-US" sz="5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Thank   You</a:t>
            </a:r>
            <a:endParaRPr b="1" sz="5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/>
        </p:nvSpPr>
        <p:spPr>
          <a:xfrm>
            <a:off x="434875" y="1830075"/>
            <a:ext cx="9901800" cy="4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Parameter Passing Modes :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695" lvl="0" marL="31242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►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Call by value:</a:t>
            </a:r>
            <a:r>
              <a:rPr b="1" lang="en-US" sz="2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In the pass by value concept, the method is called by passing a value. So, it is called pass by value. It does not affect the original parameter.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695" lvl="0" marL="312420" marR="508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►"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Call by reference (aliasing):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the pass by reference concept, the method is called using an alias or reference of the actual parameter. So, it is called pass by reference. </a:t>
            </a:r>
            <a:endParaRPr b="0" i="0" sz="2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971644904_0_17"/>
          <p:cNvSpPr txBox="1"/>
          <p:nvPr/>
        </p:nvSpPr>
        <p:spPr>
          <a:xfrm>
            <a:off x="573200" y="61275"/>
            <a:ext cx="10120200" cy="7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7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PBVDemo { 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7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a=</a:t>
            </a:r>
            <a:r>
              <a:rPr lang="en-US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;    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7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change(</a:t>
            </a:r>
            <a:r>
              <a:rPr b="1" lang="en-US" sz="27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a){   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 a=a+</a:t>
            </a:r>
            <a:r>
              <a:rPr lang="en-US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-US" sz="2700">
                <a:solidFill>
                  <a:srgbClr val="0082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//Changing values  It will be locally) 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 }   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7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7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main(String args[]){   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PBVDemo p=</a:t>
            </a:r>
            <a:r>
              <a:rPr b="1" lang="en-US" sz="2700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PBVDemo();  </a:t>
            </a:r>
            <a:r>
              <a:rPr lang="en-US" sz="2700">
                <a:solidFill>
                  <a:srgbClr val="0082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//Creating object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System.out.println(</a:t>
            </a:r>
            <a:r>
              <a:rPr lang="en-US" sz="2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Value (before change)="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+p.a);      p.change(</a:t>
            </a:r>
            <a:r>
              <a:rPr lang="en-US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);  </a:t>
            </a:r>
            <a:r>
              <a:rPr lang="en-US" sz="2700">
                <a:solidFill>
                  <a:srgbClr val="0082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//Passing value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System.out.println(</a:t>
            </a:r>
            <a:r>
              <a:rPr lang="en-US" sz="2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Value (after change)="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+p.a);   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}      } 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971644904_0_25"/>
          <p:cNvSpPr txBox="1"/>
          <p:nvPr>
            <p:ph type="ctrTitle"/>
          </p:nvPr>
        </p:nvSpPr>
        <p:spPr>
          <a:xfrm>
            <a:off x="963626" y="2372900"/>
            <a:ext cx="7018200" cy="2754000"/>
          </a:xfrm>
          <a:prstGeom prst="rect">
            <a:avLst/>
          </a:prstGeom>
        </p:spPr>
        <p:txBody>
          <a:bodyPr anchorCtr="0" anchor="ctr" bIns="116075" lIns="116075" spcFirstLastPara="1" rIns="116075" wrap="square" tIns="11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900">
                <a:solidFill>
                  <a:srgbClr val="5355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(before change)= 100</a:t>
            </a:r>
            <a:endParaRPr b="0" sz="2900">
              <a:solidFill>
                <a:srgbClr val="5355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900">
                <a:solidFill>
                  <a:srgbClr val="5355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 (after change)= 100</a:t>
            </a:r>
            <a:endParaRPr b="0" sz="2900">
              <a:solidFill>
                <a:srgbClr val="5355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971644904_0_31"/>
          <p:cNvSpPr txBox="1"/>
          <p:nvPr>
            <p:ph type="ctrTitle"/>
          </p:nvPr>
        </p:nvSpPr>
        <p:spPr>
          <a:xfrm>
            <a:off x="963625" y="264600"/>
            <a:ext cx="8826300" cy="6482400"/>
          </a:xfrm>
          <a:prstGeom prst="rect">
            <a:avLst/>
          </a:prstGeom>
        </p:spPr>
        <p:txBody>
          <a:bodyPr anchorCtr="0" anchor="ctr" bIns="116075" lIns="116075" spcFirstLastPara="1" rIns="116075" wrap="square" tIns="11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50">
              <a:solidFill>
                <a:srgbClr val="8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50">
              <a:solidFill>
                <a:srgbClr val="8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50">
              <a:solidFill>
                <a:srgbClr val="8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50">
              <a:solidFill>
                <a:srgbClr val="8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8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</a:t>
            </a:r>
            <a:r>
              <a:rPr b="0" lang="en-US" sz="2350">
                <a:solidFill>
                  <a:srgbClr val="008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&lt;stdio.h&gt;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(){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lang="en-US" sz="2350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swap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350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350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lang="en-US" sz="2350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printf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350">
                <a:solidFill>
                  <a:srgbClr val="008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"enter 2 numbers"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scanf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350">
                <a:solidFill>
                  <a:srgbClr val="008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"%d%d"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,&amp;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,&amp;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printf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350">
                <a:solidFill>
                  <a:srgbClr val="008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"Before swapping a=%d b=%d"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swap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printf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350">
                <a:solidFill>
                  <a:srgbClr val="008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"after swapping a=%d, b=%d"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swap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350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350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){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lang="en-US" sz="2350">
                <a:solidFill>
                  <a:srgbClr val="0000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350">
                <a:solidFill>
                  <a:srgbClr val="8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all these statements is equivalent to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350">
                <a:solidFill>
                  <a:srgbClr val="8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 = (a+b) – (b =a);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350">
                <a:solidFill>
                  <a:srgbClr val="8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or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b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350">
                <a:solidFill>
                  <a:srgbClr val="8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 = a + b;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66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lang="en-US" sz="2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350">
                <a:solidFill>
                  <a:srgbClr val="8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b = a – b;</a:t>
            </a:r>
            <a:endParaRPr b="0"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2350">
                <a:solidFill>
                  <a:srgbClr val="8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//a = a – b;</a:t>
            </a:r>
            <a:endParaRPr b="0" sz="2350">
              <a:solidFill>
                <a:srgbClr val="8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971644904_0_37"/>
          <p:cNvSpPr txBox="1"/>
          <p:nvPr>
            <p:ph type="ctrTitle"/>
          </p:nvPr>
        </p:nvSpPr>
        <p:spPr>
          <a:xfrm>
            <a:off x="963625" y="2372900"/>
            <a:ext cx="6996000" cy="2367600"/>
          </a:xfrm>
          <a:prstGeom prst="rect">
            <a:avLst/>
          </a:prstGeom>
        </p:spPr>
        <p:txBody>
          <a:bodyPr anchorCtr="0" anchor="ctr" bIns="116075" lIns="116075" spcFirstLastPara="1" rIns="116075" wrap="square" tIns="11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2 numbers 10 20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swapping a=10 b=20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swapping a=10 b=20</a:t>
            </a:r>
            <a:endParaRPr b="0" sz="25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971644904_0_43"/>
          <p:cNvSpPr txBox="1"/>
          <p:nvPr/>
        </p:nvSpPr>
        <p:spPr>
          <a:xfrm>
            <a:off x="813000" y="1096625"/>
            <a:ext cx="93213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Generic modules or classes are particularly valuable for creating containers: data abstractions that hold a collection of objects.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Generic subroutines (methods) are needed in generic modules (classes), and may also be useful in their own right.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Examples of containers include stack , queue, heap, set, dictionary ,lists , arrays, trees, or hash tables.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A generic or polymorphic subroutine is one that takes parameters of different types on different activations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Generic subroutines are needed in generic classes.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They allow a method to be parameterised by a single type.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9758a4891_0_10"/>
          <p:cNvSpPr txBox="1"/>
          <p:nvPr>
            <p:ph type="ctrTitle"/>
          </p:nvPr>
        </p:nvSpPr>
        <p:spPr>
          <a:xfrm>
            <a:off x="1266125" y="1314100"/>
            <a:ext cx="7620300" cy="5133300"/>
          </a:xfrm>
          <a:prstGeom prst="rect">
            <a:avLst/>
          </a:prstGeom>
        </p:spPr>
        <p:txBody>
          <a:bodyPr anchorCtr="0" anchor="ctr" bIns="116075" lIns="116075" spcFirstLastPara="1" rIns="116075" wrap="square" tIns="11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&lt;T&gt; add ( T a,</a:t>
            </a:r>
            <a:r>
              <a:rPr b="0" lang="en-US" sz="5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33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b)</a:t>
            </a:r>
            <a:endParaRPr b="0" sz="33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a + b; </a:t>
            </a:r>
            <a:endParaRPr b="0" sz="33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3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now have a generic type T passed as a parameter to the add method. </a:t>
            </a:r>
            <a:endParaRPr b="0" sz="33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3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we can now call the code: </a:t>
            </a:r>
            <a:endParaRPr b="0" sz="33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 = add( 5 , 7 );</a:t>
            </a:r>
            <a:endParaRPr b="0" sz="33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double d = add ( 4.5, 6.9 ); </a:t>
            </a:r>
            <a:endParaRPr b="0" sz="33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concat = add( “gen” , “erics” );</a:t>
            </a:r>
            <a:endParaRPr b="0" sz="33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2022-08-04T04:58:04Z</dcterms:created>
  <dc:creator>Lalit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2020-07-25T00:00:00Z</vt:filetime>
  </property>
  <property fmtid="{D5CDD505-2E9C-101B-9397-08002B2CF9AE}" pid="3" name="LastSaved">
    <vt:filetime>2022-08-04T00:00:00Z</vt:filetime>
  </property>
</Properties>
</file>