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9144000" cy="6858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l+HET9XiRiiaA5RY6z4zXifRR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15" name="Google Shape;115;p2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 rot="-5400000">
              <a:off x="2852610" y="1765596"/>
              <a:ext cx="5995993" cy="3326809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3" name="Google Shape;123;p22"/>
            <p:cNvSpPr/>
            <p:nvPr/>
          </p:nvSpPr>
          <p:spPr>
            <a:xfrm rot="-5912394">
              <a:off x="3074559" y="145837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25" name="Google Shape;125;p22"/>
          <p:cNvSpPr txBox="1"/>
          <p:nvPr>
            <p:ph type="title"/>
          </p:nvPr>
        </p:nvSpPr>
        <p:spPr>
          <a:xfrm>
            <a:off x="866440" y="1381390"/>
            <a:ext cx="2987089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/>
          <p:nvPr>
            <p:ph idx="2" type="pic"/>
          </p:nvPr>
        </p:nvSpPr>
        <p:spPr>
          <a:xfrm>
            <a:off x="4722909" y="1320800"/>
            <a:ext cx="2791102" cy="42164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866440" y="3086100"/>
            <a:ext cx="2987089" cy="2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8" name="Google Shape;128;p22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 showMasterSp="0">
  <p:cSld name="Panoramic Pictur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3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4" name="Google Shape;134;p2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10204164">
              <a:off x="426788" y="4564241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 rot="10800000">
              <a:off x="485023" y="2670079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4" name="Google Shape;144;p23"/>
          <p:cNvSpPr txBox="1"/>
          <p:nvPr>
            <p:ph type="title"/>
          </p:nvPr>
        </p:nvSpPr>
        <p:spPr>
          <a:xfrm>
            <a:off x="866441" y="4961454"/>
            <a:ext cx="642200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/>
          <p:nvPr>
            <p:ph idx="2" type="pic"/>
          </p:nvPr>
        </p:nvSpPr>
        <p:spPr>
          <a:xfrm>
            <a:off x="866441" y="685800"/>
            <a:ext cx="6422004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866440" y="5528192"/>
            <a:ext cx="6422004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4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53" name="Google Shape;153;p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 rot="-589932">
              <a:off x="6359946" y="2780895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485023" y="2854646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63" name="Google Shape;163;p24"/>
          <p:cNvSpPr txBox="1"/>
          <p:nvPr>
            <p:ph type="title"/>
          </p:nvPr>
        </p:nvSpPr>
        <p:spPr>
          <a:xfrm>
            <a:off x="866440" y="927100"/>
            <a:ext cx="6422005" cy="169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866440" y="3488023"/>
            <a:ext cx="6422005" cy="2536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71" name="Google Shape;171;p2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 rot="-589932">
              <a:off x="6359946" y="4309201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485023" y="4381500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80" name="Google Shape;180;p25"/>
          <p:cNvSpPr txBox="1"/>
          <p:nvPr/>
        </p:nvSpPr>
        <p:spPr>
          <a:xfrm>
            <a:off x="647430" y="651690"/>
            <a:ext cx="6015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7069418" y="2900292"/>
            <a:ext cx="61906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1128060" y="927099"/>
            <a:ext cx="6160385" cy="2882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1387278" y="3809278"/>
            <a:ext cx="5646143" cy="33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4" name="Google Shape;184;p25"/>
          <p:cNvSpPr txBox="1"/>
          <p:nvPr>
            <p:ph idx="2" type="body"/>
          </p:nvPr>
        </p:nvSpPr>
        <p:spPr>
          <a:xfrm>
            <a:off x="866440" y="5000816"/>
            <a:ext cx="6343673" cy="1010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5" name="Google Shape;185;p25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91" name="Google Shape;191;p26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 rot="-589932">
              <a:off x="6359946" y="431124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485023" y="4381500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00" name="Google Shape;200;p26"/>
          <p:cNvSpPr txBox="1"/>
          <p:nvPr>
            <p:ph type="title"/>
          </p:nvPr>
        </p:nvSpPr>
        <p:spPr>
          <a:xfrm>
            <a:off x="866440" y="2057400"/>
            <a:ext cx="6422005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866441" y="5024908"/>
            <a:ext cx="6422004" cy="994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66440" y="927100"/>
            <a:ext cx="6423593" cy="70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866440" y="2489200"/>
            <a:ext cx="2313432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9" name="Google Shape;209;p27"/>
          <p:cNvSpPr txBox="1"/>
          <p:nvPr>
            <p:ph idx="2" type="body"/>
          </p:nvPr>
        </p:nvSpPr>
        <p:spPr>
          <a:xfrm>
            <a:off x="866440" y="3147164"/>
            <a:ext cx="2313432" cy="28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7"/>
          <p:cNvSpPr txBox="1"/>
          <p:nvPr>
            <p:ph idx="3" type="body"/>
          </p:nvPr>
        </p:nvSpPr>
        <p:spPr>
          <a:xfrm>
            <a:off x="3405614" y="2489200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7"/>
          <p:cNvSpPr txBox="1"/>
          <p:nvPr>
            <p:ph idx="4" type="body"/>
          </p:nvPr>
        </p:nvSpPr>
        <p:spPr>
          <a:xfrm>
            <a:off x="3408471" y="3147164"/>
            <a:ext cx="2318918" cy="28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2" name="Google Shape;212;p27"/>
          <p:cNvSpPr txBox="1"/>
          <p:nvPr>
            <p:ph idx="5" type="body"/>
          </p:nvPr>
        </p:nvSpPr>
        <p:spPr>
          <a:xfrm>
            <a:off x="5958642" y="2489200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3" name="Google Shape;213;p27"/>
          <p:cNvSpPr txBox="1"/>
          <p:nvPr>
            <p:ph idx="6" type="body"/>
          </p:nvPr>
        </p:nvSpPr>
        <p:spPr>
          <a:xfrm>
            <a:off x="5960935" y="3147164"/>
            <a:ext cx="2316625" cy="28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4" name="Google Shape;214;p27"/>
          <p:cNvCxnSpPr/>
          <p:nvPr/>
        </p:nvCxnSpPr>
        <p:spPr>
          <a:xfrm>
            <a:off x="3294530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27"/>
          <p:cNvCxnSpPr/>
          <p:nvPr/>
        </p:nvCxnSpPr>
        <p:spPr>
          <a:xfrm>
            <a:off x="5849521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27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66440" y="927100"/>
            <a:ext cx="6345260" cy="70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866440" y="4179596"/>
            <a:ext cx="2313432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2" name="Google Shape;222;p28"/>
          <p:cNvSpPr/>
          <p:nvPr>
            <p:ph idx="2" type="pic"/>
          </p:nvPr>
        </p:nvSpPr>
        <p:spPr>
          <a:xfrm>
            <a:off x="1019055" y="2489200"/>
            <a:ext cx="2015144" cy="144734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23" name="Google Shape;223;p28"/>
          <p:cNvSpPr txBox="1"/>
          <p:nvPr>
            <p:ph idx="3" type="body"/>
          </p:nvPr>
        </p:nvSpPr>
        <p:spPr>
          <a:xfrm>
            <a:off x="866439" y="4837558"/>
            <a:ext cx="2313432" cy="11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4" name="Google Shape;224;p28"/>
          <p:cNvSpPr txBox="1"/>
          <p:nvPr>
            <p:ph idx="4" type="body"/>
          </p:nvPr>
        </p:nvSpPr>
        <p:spPr>
          <a:xfrm>
            <a:off x="3411125" y="4179595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5" name="Google Shape;225;p28"/>
          <p:cNvSpPr/>
          <p:nvPr>
            <p:ph idx="5" type="pic"/>
          </p:nvPr>
        </p:nvSpPr>
        <p:spPr>
          <a:xfrm>
            <a:off x="3553189" y="2489200"/>
            <a:ext cx="2015144" cy="144734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26" name="Google Shape;226;p28"/>
          <p:cNvSpPr txBox="1"/>
          <p:nvPr>
            <p:ph idx="6" type="body"/>
          </p:nvPr>
        </p:nvSpPr>
        <p:spPr>
          <a:xfrm>
            <a:off x="3411125" y="4848208"/>
            <a:ext cx="2318918" cy="11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7" name="Google Shape;227;p28"/>
          <p:cNvSpPr txBox="1"/>
          <p:nvPr>
            <p:ph idx="7" type="body"/>
          </p:nvPr>
        </p:nvSpPr>
        <p:spPr>
          <a:xfrm>
            <a:off x="5958642" y="4179596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8" name="Google Shape;228;p28"/>
          <p:cNvSpPr/>
          <p:nvPr>
            <p:ph idx="8" type="pic"/>
          </p:nvPr>
        </p:nvSpPr>
        <p:spPr>
          <a:xfrm>
            <a:off x="6108641" y="2489200"/>
            <a:ext cx="2015144" cy="144734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29" name="Google Shape;229;p28"/>
          <p:cNvSpPr txBox="1"/>
          <p:nvPr>
            <p:ph idx="9" type="body"/>
          </p:nvPr>
        </p:nvSpPr>
        <p:spPr>
          <a:xfrm>
            <a:off x="5958642" y="4837558"/>
            <a:ext cx="2318918" cy="11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30" name="Google Shape;230;p28"/>
          <p:cNvCxnSpPr/>
          <p:nvPr/>
        </p:nvCxnSpPr>
        <p:spPr>
          <a:xfrm>
            <a:off x="3290019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28"/>
          <p:cNvCxnSpPr/>
          <p:nvPr/>
        </p:nvCxnSpPr>
        <p:spPr>
          <a:xfrm>
            <a:off x="5849521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28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8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 rot="5400000">
            <a:off x="2271712" y="1081870"/>
            <a:ext cx="3530600" cy="634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idx="10" type="dt"/>
          </p:nvPr>
        </p:nvSpPr>
        <p:spPr>
          <a:xfrm>
            <a:off x="7621301" y="6387910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9"/>
          <p:cNvSpPr txBox="1"/>
          <p:nvPr>
            <p:ph idx="11" type="ftr"/>
          </p:nvPr>
        </p:nvSpPr>
        <p:spPr>
          <a:xfrm>
            <a:off x="516133" y="6387910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0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243" name="Google Shape;243;p3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 rot="4966650">
              <a:off x="4673046" y="5107506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0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 rot="5400000">
            <a:off x="1299309" y="1765596"/>
            <a:ext cx="5995993" cy="3326809"/>
          </a:xfrm>
          <a:custGeom>
            <a:rect b="b" l="l" r="r" t="t"/>
            <a:pathLst>
              <a:path extrusionOk="0" h="2752" w="4960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52" name="Google Shape;252;p30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4320" w="576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3" name="Google Shape;253;p30"/>
          <p:cNvSpPr txBox="1"/>
          <p:nvPr>
            <p:ph type="title"/>
          </p:nvPr>
        </p:nvSpPr>
        <p:spPr>
          <a:xfrm rot="5400000">
            <a:off x="4445686" y="3177042"/>
            <a:ext cx="4572001" cy="1113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 rot="5400000">
            <a:off x="789205" y="1525332"/>
            <a:ext cx="4572001" cy="4416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0"/>
          <p:cNvSpPr txBox="1"/>
          <p:nvPr>
            <p:ph idx="11" type="ftr"/>
          </p:nvPr>
        </p:nvSpPr>
        <p:spPr>
          <a:xfrm>
            <a:off x="538546" y="6365498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535940" y="1533459"/>
            <a:ext cx="1879600" cy="438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60680" lvl="0" marL="457200" algn="l">
              <a:spcBef>
                <a:spcPts val="1000"/>
              </a:spcBef>
              <a:spcAft>
                <a:spcPts val="0"/>
              </a:spcAft>
              <a:buSzPts val="2080"/>
              <a:buChar char="►"/>
              <a:defRPr b="0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2" type="body"/>
          </p:nvPr>
        </p:nvSpPr>
        <p:spPr>
          <a:xfrm>
            <a:off x="4727575" y="1533459"/>
            <a:ext cx="2526665" cy="394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60680" lvl="0" marL="457200" algn="l">
              <a:spcBef>
                <a:spcPts val="1000"/>
              </a:spcBef>
              <a:spcAft>
                <a:spcPts val="0"/>
              </a:spcAft>
              <a:buSzPts val="2080"/>
              <a:buChar char="►"/>
              <a:defRPr b="0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38100" marR="0" algn="ct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ct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ct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ct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ct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ct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ct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ct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ct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1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42" name="Google Shape;42;p16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9" name="Google Shape;49;p16"/>
          <p:cNvSpPr txBox="1"/>
          <p:nvPr>
            <p:ph type="ctrTitle"/>
          </p:nvPr>
        </p:nvSpPr>
        <p:spPr>
          <a:xfrm>
            <a:off x="866440" y="2226503"/>
            <a:ext cx="5917679" cy="2550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subTitle"/>
          </p:nvPr>
        </p:nvSpPr>
        <p:spPr>
          <a:xfrm>
            <a:off x="866440" y="4777380"/>
            <a:ext cx="5917679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 rot="5400000">
            <a:off x="7498080" y="1828800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 rot="5400000">
            <a:off x="6236208" y="3264408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57" name="Google Shape;57;p1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7"/>
            <p:cNvSpPr/>
            <p:nvPr/>
          </p:nvSpPr>
          <p:spPr>
            <a:xfrm rot="-5400000">
              <a:off x="3105027" y="1765596"/>
              <a:ext cx="5995993" cy="3326809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5" name="Google Shape;65;p17"/>
            <p:cNvSpPr/>
            <p:nvPr/>
          </p:nvSpPr>
          <p:spPr>
            <a:xfrm rot="-5912394">
              <a:off x="3320102" y="145837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67" name="Google Shape;67;p17"/>
          <p:cNvSpPr txBox="1"/>
          <p:nvPr>
            <p:ph type="title"/>
          </p:nvPr>
        </p:nvSpPr>
        <p:spPr>
          <a:xfrm>
            <a:off x="877534" y="2257588"/>
            <a:ext cx="3090672" cy="3020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119261" y="2257588"/>
            <a:ext cx="3082516" cy="3020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866440" y="2489200"/>
            <a:ext cx="3636980" cy="353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40581" y="2489203"/>
            <a:ext cx="363698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869918" y="2489200"/>
            <a:ext cx="3633502" cy="759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866440" y="3248490"/>
            <a:ext cx="3636980" cy="277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4640581" y="2489200"/>
            <a:ext cx="3636979" cy="756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5" name="Google Shape;85;p19"/>
          <p:cNvSpPr txBox="1"/>
          <p:nvPr>
            <p:ph idx="4" type="body"/>
          </p:nvPr>
        </p:nvSpPr>
        <p:spPr>
          <a:xfrm>
            <a:off x="4640581" y="3245835"/>
            <a:ext cx="3636980" cy="2773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1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6" name="Google Shape;96;p2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 rot="-5400000">
              <a:off x="2548536" y="1765596"/>
              <a:ext cx="5995993" cy="3326809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4" name="Google Shape;104;p21"/>
            <p:cNvSpPr/>
            <p:nvPr/>
          </p:nvSpPr>
          <p:spPr>
            <a:xfrm rot="-5912394">
              <a:off x="2769747" y="145837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6" name="Google Shape;106;p21"/>
          <p:cNvSpPr txBox="1"/>
          <p:nvPr>
            <p:ph type="title"/>
          </p:nvPr>
        </p:nvSpPr>
        <p:spPr>
          <a:xfrm>
            <a:off x="866440" y="1447800"/>
            <a:ext cx="2712590" cy="149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68927" y="1447800"/>
            <a:ext cx="36328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866441" y="3086845"/>
            <a:ext cx="2712589" cy="2933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algn="ctr">
              <a:lnSpc>
                <a:spcPct val="44285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7" name="Google Shape;7;p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 rot="-589932">
              <a:off x="6359946" y="179029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485023" y="1856450"/>
              <a:ext cx="8173954" cy="4535226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6" name="Google Shape;16;p12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rtl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rtl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rtl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rtl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rtl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rtl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rtl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rtl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rtl="0" algn="ctr">
              <a:lnSpc>
                <a:spcPct val="44285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sers.umiacs.umd.edu/~hal/docs/daume02yaht.pdf" TargetMode="External"/><Relationship Id="rId4" Type="http://schemas.openxmlformats.org/officeDocument/2006/relationships/hyperlink" Target="http://www.cs.nott.ac.uk/~pszgmh/ch2.pdf" TargetMode="External"/><Relationship Id="rId5" Type="http://schemas.openxmlformats.org/officeDocument/2006/relationships/hyperlink" Target="http://www.cs.nott.ac.uk/~pszgmh/ch3.pdf" TargetMode="External"/><Relationship Id="rId6" Type="http://schemas.openxmlformats.org/officeDocument/2006/relationships/hyperlink" Target="https://www.cmi.ac.in/~madhavan/courses/pl2009/lecturenotes/lecture-notes/node70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haskell.org/platform/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"/>
          <p:cNvSpPr txBox="1"/>
          <p:nvPr>
            <p:ph type="title"/>
          </p:nvPr>
        </p:nvSpPr>
        <p:spPr>
          <a:xfrm>
            <a:off x="2159889" y="2481452"/>
            <a:ext cx="48266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N"/>
              <a:t>Haskell Programming</a:t>
            </a:r>
            <a:endParaRPr/>
          </a:p>
        </p:txBody>
      </p:sp>
      <p:sp>
        <p:nvSpPr>
          <p:cNvPr id="264" name="Google Shape;264;p1"/>
          <p:cNvSpPr txBox="1"/>
          <p:nvPr/>
        </p:nvSpPr>
        <p:spPr>
          <a:xfrm>
            <a:off x="2100452" y="3797274"/>
            <a:ext cx="4942840" cy="56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45720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Haskell Programming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58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343" name="Google Shape;343;p10"/>
          <p:cNvSpPr txBox="1"/>
          <p:nvPr>
            <p:ph idx="10" type="dt"/>
          </p:nvPr>
        </p:nvSpPr>
        <p:spPr>
          <a:xfrm>
            <a:off x="7574443" y="6453606"/>
            <a:ext cx="990599" cy="1405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r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0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7/11/2020</a:t>
            </a:r>
            <a:endParaRPr/>
          </a:p>
        </p:txBody>
      </p:sp>
      <p:sp>
        <p:nvSpPr>
          <p:cNvPr id="345" name="Google Shape;345;p10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46" name="Google Shape;346;p10"/>
          <p:cNvSpPr txBox="1"/>
          <p:nvPr/>
        </p:nvSpPr>
        <p:spPr>
          <a:xfrm>
            <a:off x="535940" y="1378965"/>
            <a:ext cx="8067675" cy="3245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3168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http://users.umiacs.umd.edu/~hal/docs/dau  me02yaht.pdf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http://www.cs.nott.ac.uk/~pszgmh/ch2.pdf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http://www.cs.nott.ac.uk/~pszgmh/ch3.pdf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https://www.cmi.ac.in/~madhavan/courses/pl  2009/lecturenotes/lecture-notes/node70.html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"/>
          <p:cNvSpPr txBox="1"/>
          <p:nvPr>
            <p:ph type="title"/>
          </p:nvPr>
        </p:nvSpPr>
        <p:spPr>
          <a:xfrm>
            <a:off x="3393185" y="362457"/>
            <a:ext cx="235648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352" name="Google Shape;352;p11"/>
          <p:cNvSpPr txBox="1"/>
          <p:nvPr>
            <p:ph idx="10" type="dt"/>
          </p:nvPr>
        </p:nvSpPr>
        <p:spPr>
          <a:xfrm>
            <a:off x="7574443" y="6453606"/>
            <a:ext cx="990599" cy="1405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r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1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7/11/2020</a:t>
            </a:r>
            <a:endParaRPr/>
          </a:p>
        </p:txBody>
      </p:sp>
      <p:sp>
        <p:nvSpPr>
          <p:cNvPr id="354" name="Google Shape;354;p11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IN">
                <a:latin typeface="Arial"/>
                <a:ea typeface="Arial"/>
                <a:cs typeface="Arial"/>
                <a:sym typeface="Arial"/>
              </a:rPr>
              <a:t>So what's Haskell?</a:t>
            </a:r>
            <a:br>
              <a:rPr b="1" i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70" name="Google Shape;270;p2"/>
          <p:cNvSpPr txBox="1"/>
          <p:nvPr>
            <p:ph idx="1" type="body"/>
          </p:nvPr>
        </p:nvSpPr>
        <p:spPr>
          <a:xfrm>
            <a:off x="864382" y="2489200"/>
            <a:ext cx="6831818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i="1" lang="en-I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urely functional programming language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Haskell is </a:t>
            </a:r>
            <a:r>
              <a:rPr b="1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lazy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Haskell won't execute functions and calculate things until it's really forced to show you a result. 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Haskell is </a:t>
            </a:r>
            <a:r>
              <a:rPr b="1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statically typed: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 When you compile your program, the compiler knows which piece of code is a number, which is a string and so on. 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Haskell is </a:t>
            </a:r>
            <a:r>
              <a:rPr b="1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elegant and concise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Because it uses a lot of high level concepts, Haskell programs are usually shorter than their imperative equivalents.</a:t>
            </a:r>
            <a:endParaRPr/>
          </a:p>
          <a:p>
            <a:pPr indent="-251459" lvl="0" marL="342900" rtl="0" algn="l"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"/>
          <p:cNvSpPr txBox="1"/>
          <p:nvPr>
            <p:ph type="title"/>
          </p:nvPr>
        </p:nvSpPr>
        <p:spPr>
          <a:xfrm>
            <a:off x="2133980" y="362457"/>
            <a:ext cx="487680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N"/>
              <a:t>Installation of Haskell</a:t>
            </a:r>
            <a:endParaRPr/>
          </a:p>
        </p:txBody>
      </p:sp>
      <p:sp>
        <p:nvSpPr>
          <p:cNvPr id="276" name="Google Shape;276;p3"/>
          <p:cNvSpPr txBox="1"/>
          <p:nvPr>
            <p:ph idx="10" type="dt"/>
          </p:nvPr>
        </p:nvSpPr>
        <p:spPr>
          <a:xfrm>
            <a:off x="7574443" y="6453606"/>
            <a:ext cx="990599" cy="1405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r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7/11/2020</a:t>
            </a:r>
            <a:endParaRPr/>
          </a:p>
        </p:txBody>
      </p:sp>
      <p:sp>
        <p:nvSpPr>
          <p:cNvPr id="278" name="Google Shape;278;p3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9" name="Google Shape;279;p3"/>
          <p:cNvSpPr txBox="1"/>
          <p:nvPr/>
        </p:nvSpPr>
        <p:spPr>
          <a:xfrm>
            <a:off x="535940" y="1282035"/>
            <a:ext cx="6121500" cy="7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IN" sz="3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https://www.haskell.org/platform/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</a:rPr>
              <a:t>………………………………………</a:t>
            </a:r>
            <a:r>
              <a:rPr baseline="30000" lang="en-IN" sz="3200">
                <a:solidFill>
                  <a:schemeClr val="dk1"/>
                </a:solidFill>
              </a:rPr>
              <a:t>……………………………………………………………………………………………</a:t>
            </a:r>
            <a:r>
              <a:rPr lang="en-IN" sz="3200">
                <a:solidFill>
                  <a:schemeClr val="dk1"/>
                </a:solidFill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"/>
          <p:cNvSpPr/>
          <p:nvPr/>
        </p:nvSpPr>
        <p:spPr>
          <a:xfrm>
            <a:off x="381000" y="3276600"/>
            <a:ext cx="3962400" cy="22277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3"/>
          <p:cNvSpPr/>
          <p:nvPr/>
        </p:nvSpPr>
        <p:spPr>
          <a:xfrm>
            <a:off x="4648200" y="3276600"/>
            <a:ext cx="4014724" cy="22571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 txBox="1"/>
          <p:nvPr>
            <p:ph type="title"/>
          </p:nvPr>
        </p:nvSpPr>
        <p:spPr>
          <a:xfrm>
            <a:off x="3128010" y="362457"/>
            <a:ext cx="288734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N"/>
              <a:t>How to Start</a:t>
            </a:r>
            <a:endParaRPr/>
          </a:p>
        </p:txBody>
      </p:sp>
      <p:sp>
        <p:nvSpPr>
          <p:cNvPr id="287" name="Google Shape;287;p4"/>
          <p:cNvSpPr txBox="1"/>
          <p:nvPr>
            <p:ph idx="10" type="dt"/>
          </p:nvPr>
        </p:nvSpPr>
        <p:spPr>
          <a:xfrm>
            <a:off x="7574443" y="6453606"/>
            <a:ext cx="990599" cy="1405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r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7/11/2020</a:t>
            </a:r>
            <a:endParaRPr/>
          </a:p>
        </p:txBody>
      </p:sp>
      <p:sp>
        <p:nvSpPr>
          <p:cNvPr id="289" name="Google Shape;289;p4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0" name="Google Shape;290;p4"/>
          <p:cNvSpPr txBox="1"/>
          <p:nvPr/>
        </p:nvSpPr>
        <p:spPr>
          <a:xfrm>
            <a:off x="535940" y="1282035"/>
            <a:ext cx="7534909" cy="3537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cmd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ghci to start ghc compiler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01091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ghci  Prelude&gt;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^d to quit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you are ready to type haskell commands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"/>
          <p:cNvSpPr txBox="1"/>
          <p:nvPr>
            <p:ph type="title"/>
          </p:nvPr>
        </p:nvSpPr>
        <p:spPr>
          <a:xfrm>
            <a:off x="2028825" y="461594"/>
            <a:ext cx="5088890" cy="69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Arithmetic and Logical</a:t>
            </a:r>
            <a:endParaRPr/>
          </a:p>
        </p:txBody>
      </p:sp>
      <p:sp>
        <p:nvSpPr>
          <p:cNvPr id="296" name="Google Shape;296;p5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7" name="Google Shape;297;p5"/>
          <p:cNvSpPr txBox="1"/>
          <p:nvPr/>
        </p:nvSpPr>
        <p:spPr>
          <a:xfrm>
            <a:off x="535940" y="1548129"/>
            <a:ext cx="2917825" cy="441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+ 3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– 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* 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* (-3)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/ 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(result)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* 100 - 4999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* (100 – 4999)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40*100-3000+50/5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(40*100-3000+50)/5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+ “hi”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+ True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"/>
          <p:cNvSpPr txBox="1"/>
          <p:nvPr/>
        </p:nvSpPr>
        <p:spPr>
          <a:xfrm>
            <a:off x="4727575" y="1548129"/>
            <a:ext cx="2766060" cy="2952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&amp;&amp; False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&amp;&amp;	True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|| True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False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(True &amp;&amp; False)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(True || False)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"/>
          <p:cNvSpPr txBox="1"/>
          <p:nvPr>
            <p:ph type="title"/>
          </p:nvPr>
        </p:nvSpPr>
        <p:spPr>
          <a:xfrm>
            <a:off x="1951101" y="362457"/>
            <a:ext cx="524510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N"/>
              <a:t>Comparative operators</a:t>
            </a:r>
            <a:endParaRPr/>
          </a:p>
        </p:txBody>
      </p:sp>
      <p:sp>
        <p:nvSpPr>
          <p:cNvPr id="304" name="Google Shape;304;p6"/>
          <p:cNvSpPr txBox="1"/>
          <p:nvPr>
            <p:ph idx="10" type="dt"/>
          </p:nvPr>
        </p:nvSpPr>
        <p:spPr>
          <a:xfrm>
            <a:off x="7574443" y="6453606"/>
            <a:ext cx="990599" cy="1405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r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7/11/2020</a:t>
            </a:r>
            <a:endParaRPr/>
          </a:p>
        </p:txBody>
      </p:sp>
      <p:sp>
        <p:nvSpPr>
          <p:cNvPr id="306" name="Google Shape;306;p6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7" name="Google Shape;307;p6"/>
          <p:cNvSpPr txBox="1"/>
          <p:nvPr/>
        </p:nvSpPr>
        <p:spPr>
          <a:xfrm>
            <a:off x="535940" y="1298194"/>
            <a:ext cx="2263140" cy="4598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== 3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== 0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/= 2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/= 0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&lt; 3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&gt; 3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^ 3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(2 &lt; 3)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“hi” = = “hi”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“hi” = = “Hi”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 txBox="1"/>
          <p:nvPr>
            <p:ph type="title"/>
          </p:nvPr>
        </p:nvSpPr>
        <p:spPr>
          <a:xfrm>
            <a:off x="3321558" y="461594"/>
            <a:ext cx="2502535" cy="69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Data Types</a:t>
            </a:r>
            <a:endParaRPr/>
          </a:p>
        </p:txBody>
      </p:sp>
      <p:sp>
        <p:nvSpPr>
          <p:cNvPr id="313" name="Google Shape;313;p7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7/11/2020</a:t>
            </a:r>
            <a:endParaRPr/>
          </a:p>
        </p:txBody>
      </p:sp>
      <p:sp>
        <p:nvSpPr>
          <p:cNvPr id="314" name="Google Shape;314;p7"/>
          <p:cNvSpPr txBox="1"/>
          <p:nvPr>
            <p:ph idx="10" type="dt"/>
          </p:nvPr>
        </p:nvSpPr>
        <p:spPr>
          <a:xfrm>
            <a:off x="7574443" y="6438089"/>
            <a:ext cx="990599" cy="1560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7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6" name="Google Shape;316;p7"/>
          <p:cNvSpPr txBox="1"/>
          <p:nvPr/>
        </p:nvSpPr>
        <p:spPr>
          <a:xfrm>
            <a:off x="535940" y="1524621"/>
            <a:ext cx="1626870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"/>
          <p:cNvSpPr txBox="1"/>
          <p:nvPr/>
        </p:nvSpPr>
        <p:spPr>
          <a:xfrm>
            <a:off x="4727575" y="1524621"/>
            <a:ext cx="2933065" cy="425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:type True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:type 5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4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:type	“hi”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:type 5.34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(True, False)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:type (True, False)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(True, 5)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:type (True, 5)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"/>
          <p:cNvSpPr txBox="1"/>
          <p:nvPr>
            <p:ph type="title"/>
          </p:nvPr>
        </p:nvSpPr>
        <p:spPr>
          <a:xfrm>
            <a:off x="2920745" y="461594"/>
            <a:ext cx="3303270" cy="69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List and Range</a:t>
            </a:r>
            <a:endParaRPr/>
          </a:p>
        </p:txBody>
      </p:sp>
      <p:sp>
        <p:nvSpPr>
          <p:cNvPr id="323" name="Google Shape;323;p8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7/11/2020</a:t>
            </a:r>
            <a:endParaRPr/>
          </a:p>
        </p:txBody>
      </p:sp>
      <p:sp>
        <p:nvSpPr>
          <p:cNvPr id="324" name="Google Shape;324;p8"/>
          <p:cNvSpPr txBox="1"/>
          <p:nvPr>
            <p:ph idx="10" type="dt"/>
          </p:nvPr>
        </p:nvSpPr>
        <p:spPr>
          <a:xfrm>
            <a:off x="7574443" y="6438089"/>
            <a:ext cx="990599" cy="1560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8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26" name="Google Shape;326;p8"/>
          <p:cNvSpPr txBox="1"/>
          <p:nvPr/>
        </p:nvSpPr>
        <p:spPr>
          <a:xfrm>
            <a:off x="535940" y="1555749"/>
            <a:ext cx="2045970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[[]]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[1,2,3,4]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[“a”,”b”,”c”,”d”]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[‘a’,’b’,’c’,’d’]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None/>
            </a:pPr>
            <a:r>
              <a:t/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[‘a’..’z’]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None/>
            </a:pPr>
            <a:r>
              <a:t/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[’J’..’M’]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[1..10]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[0,2..10]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"/>
          <p:cNvSpPr txBox="1"/>
          <p:nvPr/>
        </p:nvSpPr>
        <p:spPr>
          <a:xfrm>
            <a:off x="4727575" y="1555749"/>
            <a:ext cx="2852420" cy="3378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[1,3..10]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[‘a’,’c’..’z’]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[2,4..10*2]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10 [2,4..]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10 [1,1..]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10 [0,0..]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replicate 5 2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10 (repeat 0)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10 (cycle [1,2,3])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10 (cycle “hi ”)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"/>
          <p:cNvSpPr txBox="1"/>
          <p:nvPr>
            <p:ph type="title"/>
          </p:nvPr>
        </p:nvSpPr>
        <p:spPr>
          <a:xfrm>
            <a:off x="2543936" y="461594"/>
            <a:ext cx="4057015" cy="69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Build in Functions</a:t>
            </a:r>
            <a:endParaRPr/>
          </a:p>
        </p:txBody>
      </p:sp>
      <p:sp>
        <p:nvSpPr>
          <p:cNvPr id="333" name="Google Shape;333;p9"/>
          <p:cNvSpPr txBox="1"/>
          <p:nvPr>
            <p:ph idx="1" type="body"/>
          </p:nvPr>
        </p:nvSpPr>
        <p:spPr>
          <a:xfrm>
            <a:off x="535940" y="1533459"/>
            <a:ext cx="1879600" cy="438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sum [1,2,3]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succ 6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succ 7	* 8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succ (7 * 8)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min 4 9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max	4 9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div 4 3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div 3 4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4/3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mod 3 2</a:t>
            </a:r>
            <a:endParaRPr/>
          </a:p>
        </p:txBody>
      </p:sp>
      <p:sp>
        <p:nvSpPr>
          <p:cNvPr id="334" name="Google Shape;334;p9"/>
          <p:cNvSpPr txBox="1"/>
          <p:nvPr>
            <p:ph idx="2" type="body"/>
          </p:nvPr>
        </p:nvSpPr>
        <p:spPr>
          <a:xfrm>
            <a:off x="4727575" y="1533459"/>
            <a:ext cx="2526665" cy="394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reverse “hello”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x = 45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print x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return True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x &lt;- return 35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print x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y = return 35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print y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080"/>
              <a:buFont typeface="Arial"/>
              <a:buChar char="•"/>
            </a:pPr>
            <a:r>
              <a:rPr lang="en-IN"/>
              <a:t>putStrLn "hello“</a:t>
            </a:r>
            <a:endParaRPr/>
          </a:p>
        </p:txBody>
      </p:sp>
      <p:sp>
        <p:nvSpPr>
          <p:cNvPr id="335" name="Google Shape;335;p9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7/11/2020</a:t>
            </a:r>
            <a:endParaRPr/>
          </a:p>
        </p:txBody>
      </p:sp>
      <p:sp>
        <p:nvSpPr>
          <p:cNvPr id="336" name="Google Shape;336;p9"/>
          <p:cNvSpPr txBox="1"/>
          <p:nvPr>
            <p:ph idx="10" type="dt"/>
          </p:nvPr>
        </p:nvSpPr>
        <p:spPr>
          <a:xfrm>
            <a:off x="7574443" y="6438089"/>
            <a:ext cx="990599" cy="1560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2700" rtl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9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2020-09-16T02:53:27Z</dcterms:created>
  <dc:creator>Newton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2020-09-16T00:00:00Z</vt:filetime>
  </property>
</Properties>
</file>