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0D766-6021-457A-A5E3-C124E51E384E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2EC7F-5DB9-483B-BD82-9826ADC56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2EC7F-5DB9-483B-BD82-9826ADC560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2EC7F-5DB9-483B-BD82-9826ADC5608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Berlin Sans FB Demi" pitchFamily="34" charset="0"/>
              </a:rPr>
              <a:t>AN ENGINEERING MAJOR PROPOSAL REPORT</a:t>
            </a:r>
            <a:br>
              <a:rPr lang="en-US" sz="2800" b="0" dirty="0" smtClean="0">
                <a:solidFill>
                  <a:schemeClr val="tx1"/>
                </a:solidFill>
                <a:latin typeface="Berlin Sans FB Demi" pitchFamily="34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Berlin Sans FB Demi" pitchFamily="34" charset="0"/>
              </a:rPr>
              <a:t>ON</a:t>
            </a:r>
            <a:r>
              <a:rPr lang="en-US" sz="2800" b="0" dirty="0" smtClean="0">
                <a:solidFill>
                  <a:schemeClr val="tx1"/>
                </a:solidFill>
              </a:rPr>
              <a:t/>
            </a:r>
            <a:br>
              <a:rPr lang="en-US" sz="2800" b="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AIRLINES DATABASE WEBSITE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Submitted By:</a:t>
            </a:r>
            <a:br>
              <a:rPr lang="en-US" sz="2000" dirty="0" smtClean="0"/>
            </a:b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Shreedhar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Risal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(120346)</a:t>
            </a:r>
            <a:b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Kabin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Ghimire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(120325)</a:t>
            </a:r>
            <a:b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Kam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Chandra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Gautam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(120320)</a:t>
            </a:r>
            <a:b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Niranjan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000" dirty="0" err="1" smtClean="0">
                <a:latin typeface="Adobe Gothic Std B" pitchFamily="34" charset="-128"/>
                <a:ea typeface="Adobe Gothic Std B" pitchFamily="34" charset="-128"/>
              </a:rPr>
              <a:t>Basnet</a:t>
            </a:r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 (120304)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8" name="Picture 7" descr="cosmos-new-logo-1.png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2057400" y="3276600"/>
            <a:ext cx="5181600" cy="83820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0070C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8</Words>
  <Application>Microsoft Office PowerPoint</Application>
  <PresentationFormat>On-screen Show (4:3)</PresentationFormat>
  <Paragraphs>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AN ENGINEERING MAJOR PROPOSAL REPORT ON AIRLINES DATABASE WEBSITE              Submitted By: Shreedhar Risal (120346) Kabin Ghimire (120325) Kam Chandra Gautam (120320) Niranjan Basnet (120304)</vt:lpstr>
      <vt:lpstr>INTRODUCTION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ENGINEERING MAJOR PROPOSAL REPORT ON AIRLINES DATABASE WEBSITE              Submitted By: Shreedhar Risal (120346) Kabin Ghimire (120325) Kam Chandra Gautam (120320) Niranjan Basnet (120304)</dc:title>
  <dc:creator/>
  <cp:lastModifiedBy>Administrator</cp:lastModifiedBy>
  <cp:revision>7</cp:revision>
  <dcterms:created xsi:type="dcterms:W3CDTF">2006-08-16T00:00:00Z</dcterms:created>
  <dcterms:modified xsi:type="dcterms:W3CDTF">2016-11-09T07:38:50Z</dcterms:modified>
</cp:coreProperties>
</file>