
<file path=[Content_Types].xml><?xml version="1.0" encoding="utf-8"?>
<Types xmlns="http://schemas.openxmlformats.org/package/2006/content-types">
  <Override PartName="/_rels/.rels" ContentType="application/vnd.openxmlformats-package.relationships+xml"/>
  <Override PartName="/ppt/notesSlides/_rels/notesSlide5.xml.rels" ContentType="application/vnd.openxmlformats-package.relationships+xml"/>
  <Override PartName="/ppt/notesSlides/_rels/notesSlide1.xml.rels" ContentType="application/vnd.openxmlformats-package.relationships+xml"/>
  <Override PartName="/ppt/notesSlides/notesSlide5.xml" ContentType="application/vnd.openxmlformats-officedocument.presentationml.notesSlide+xml"/>
  <Override PartName="/ppt/notesSlides/notesSlide1.xml" ContentType="application/vnd.openxmlformats-officedocument.presentationml.notesSlide+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7.png" ContentType="image/png"/>
  <Override PartName="/ppt/media/image2.png" ContentType="image/png"/>
  <Override PartName="/ppt/media/image3.png" ContentType="image/png"/>
  <Override PartName="/ppt/media/image11.png" ContentType="image/png"/>
  <Override PartName="/ppt/media/image1.jpeg" ContentType="image/jpeg"/>
  <Override PartName="/ppt/media/image4.jpeg" ContentType="image/jpeg"/>
  <Override PartName="/ppt/media/image6.png" ContentType="image/png"/>
  <Override PartName="/ppt/media/image5.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53040" y="4002120"/>
            <a:ext cx="5551560" cy="4310280"/>
          </a:xfrm>
          <a:prstGeom prst="rect">
            <a:avLst/>
          </a:prstGeom>
        </p:spPr>
        <p:txBody>
          <a:bodyPr lIns="0" rIns="0" tIns="0" bIns="0"/>
          <a:p>
            <a:r>
              <a:rPr b="0" lang="en-US" sz="2520" spc="-1" strike="noStrike">
                <a:solidFill>
                  <a:srgbClr val="000000"/>
                </a:solidFill>
                <a:uFill>
                  <a:solidFill>
                    <a:srgbClr val="ffffff"/>
                  </a:solidFill>
                </a:uFill>
                <a:latin typeface="Arial"/>
              </a:rPr>
              <a:t>Click to edit the notes format</a:t>
            </a:r>
            <a:endParaRPr b="0" lang="en-US" sz="2520" spc="-1" strike="noStrike">
              <a:solidFill>
                <a:srgbClr val="000000"/>
              </a:solidFill>
              <a:uFill>
                <a:solidFill>
                  <a:srgbClr val="ffffff"/>
                </a:solidFill>
              </a:uFill>
              <a:latin typeface="Arial"/>
            </a:endParaRPr>
          </a:p>
        </p:txBody>
      </p:sp>
      <p:sp>
        <p:nvSpPr>
          <p:cNvPr id="127" name="PlaceHolder 2"/>
          <p:cNvSpPr>
            <a:spLocks noGrp="1"/>
          </p:cNvSpPr>
          <p:nvPr>
            <p:ph type="hdr"/>
          </p:nvPr>
        </p:nvSpPr>
        <p:spPr>
          <a:xfrm>
            <a:off x="0" y="0"/>
            <a:ext cx="2976120" cy="4568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28" name="PlaceHolder 3"/>
          <p:cNvSpPr>
            <a:spLocks noGrp="1"/>
          </p:cNvSpPr>
          <p:nvPr>
            <p:ph type="dt"/>
          </p:nvPr>
        </p:nvSpPr>
        <p:spPr>
          <a:xfrm>
            <a:off x="3881520" y="0"/>
            <a:ext cx="2976120" cy="4568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29" name="PlaceHolder 4"/>
          <p:cNvSpPr>
            <a:spLocks noGrp="1"/>
          </p:cNvSpPr>
          <p:nvPr>
            <p:ph type="ftr"/>
          </p:nvPr>
        </p:nvSpPr>
        <p:spPr>
          <a:xfrm>
            <a:off x="0" y="8686800"/>
            <a:ext cx="2976120" cy="4568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30" name="PlaceHolder 5"/>
          <p:cNvSpPr>
            <a:spLocks noGrp="1"/>
          </p:cNvSpPr>
          <p:nvPr>
            <p:ph type="sldNum"/>
          </p:nvPr>
        </p:nvSpPr>
        <p:spPr>
          <a:xfrm>
            <a:off x="3881520" y="8686800"/>
            <a:ext cx="2976120" cy="456840"/>
          </a:xfrm>
          <a:prstGeom prst="rect">
            <a:avLst/>
          </a:prstGeom>
        </p:spPr>
        <p:txBody>
          <a:bodyPr lIns="0" rIns="0" tIns="0" bIns="0" anchor="b"/>
          <a:p>
            <a:pPr algn="r"/>
            <a:fld id="{40A3339F-2FBA-4145-AC7E-4AC95790187F}"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343400"/>
            <a:ext cx="5486040" cy="4114440"/>
          </a:xfrm>
          <a:prstGeom prst="rect">
            <a:avLst/>
          </a:prstGeom>
        </p:spPr>
        <p:txBody>
          <a:bodyPr/>
          <a:p>
            <a:endParaRPr b="0" lang="en-US" sz="2520" spc="-1" strike="noStrike">
              <a:solidFill>
                <a:srgbClr val="000000"/>
              </a:solidFill>
              <a:uFill>
                <a:solidFill>
                  <a:srgbClr val="ffffff"/>
                </a:solidFill>
              </a:uFill>
              <a:latin typeface="Arial"/>
            </a:endParaRPr>
          </a:p>
        </p:txBody>
      </p:sp>
      <p:sp>
        <p:nvSpPr>
          <p:cNvPr id="153" name="TextShape 2"/>
          <p:cNvSpPr txBox="1"/>
          <p:nvPr/>
        </p:nvSpPr>
        <p:spPr>
          <a:xfrm>
            <a:off x="3884760" y="8685360"/>
            <a:ext cx="2971440" cy="456840"/>
          </a:xfrm>
          <a:prstGeom prst="rect">
            <a:avLst/>
          </a:prstGeom>
          <a:noFill/>
          <a:ln>
            <a:noFill/>
          </a:ln>
        </p:spPr>
        <p:txBody>
          <a:bodyPr anchor="b"/>
          <a:p>
            <a:pPr algn="r">
              <a:lnSpc>
                <a:spcPct val="100000"/>
              </a:lnSpc>
            </a:pPr>
            <a:fld id="{E9119B30-B739-46CA-8DC2-620F9620AD75}"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343400"/>
            <a:ext cx="5486040" cy="4114440"/>
          </a:xfrm>
          <a:prstGeom prst="rect">
            <a:avLst/>
          </a:prstGeom>
        </p:spPr>
        <p:txBody>
          <a:bodyPr/>
          <a:p>
            <a:endParaRPr b="0" lang="en-US" sz="2520" spc="-1" strike="noStrike">
              <a:solidFill>
                <a:srgbClr val="000000"/>
              </a:solidFill>
              <a:uFill>
                <a:solidFill>
                  <a:srgbClr val="ffffff"/>
                </a:solidFill>
              </a:uFill>
              <a:latin typeface="Arial"/>
            </a:endParaRPr>
          </a:p>
        </p:txBody>
      </p:sp>
      <p:sp>
        <p:nvSpPr>
          <p:cNvPr id="155" name="TextShape 2"/>
          <p:cNvSpPr txBox="1"/>
          <p:nvPr/>
        </p:nvSpPr>
        <p:spPr>
          <a:xfrm>
            <a:off x="3884760" y="8685360"/>
            <a:ext cx="2971440" cy="456840"/>
          </a:xfrm>
          <a:prstGeom prst="rect">
            <a:avLst/>
          </a:prstGeom>
          <a:noFill/>
          <a:ln>
            <a:noFill/>
          </a:ln>
        </p:spPr>
        <p:txBody>
          <a:bodyPr anchor="b"/>
          <a:p>
            <a:pPr algn="r">
              <a:lnSpc>
                <a:spcPct val="100000"/>
              </a:lnSpc>
            </a:pPr>
            <a:fld id="{EEF57586-6BDD-471E-B52C-83B0E90BAD22}"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897840" y="1654560"/>
            <a:ext cx="734796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32" name="PlaceHolder 3"/>
          <p:cNvSpPr>
            <a:spLocks noGrp="1"/>
          </p:cNvSpPr>
          <p:nvPr>
            <p:ph type="body"/>
          </p:nvPr>
        </p:nvSpPr>
        <p:spPr>
          <a:xfrm>
            <a:off x="897840" y="4425120"/>
            <a:ext cx="734796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89784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35" name="PlaceHolder 3"/>
          <p:cNvSpPr>
            <a:spLocks noGrp="1"/>
          </p:cNvSpPr>
          <p:nvPr>
            <p:ph type="body"/>
          </p:nvPr>
        </p:nvSpPr>
        <p:spPr>
          <a:xfrm>
            <a:off x="466308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36" name="PlaceHolder 4"/>
          <p:cNvSpPr>
            <a:spLocks noGrp="1"/>
          </p:cNvSpPr>
          <p:nvPr>
            <p:ph type="body"/>
          </p:nvPr>
        </p:nvSpPr>
        <p:spPr>
          <a:xfrm>
            <a:off x="4663080" y="442512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37" name="PlaceHolder 5"/>
          <p:cNvSpPr>
            <a:spLocks noGrp="1"/>
          </p:cNvSpPr>
          <p:nvPr>
            <p:ph type="body"/>
          </p:nvPr>
        </p:nvSpPr>
        <p:spPr>
          <a:xfrm>
            <a:off x="897840" y="442512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897840" y="1654560"/>
            <a:ext cx="734796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40" name="PlaceHolder 3"/>
          <p:cNvSpPr>
            <a:spLocks noGrp="1"/>
          </p:cNvSpPr>
          <p:nvPr>
            <p:ph type="body"/>
          </p:nvPr>
        </p:nvSpPr>
        <p:spPr>
          <a:xfrm>
            <a:off x="897840" y="1654560"/>
            <a:ext cx="734796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pic>
        <p:nvPicPr>
          <p:cNvPr id="41" name="" descr=""/>
          <p:cNvPicPr/>
          <p:nvPr/>
        </p:nvPicPr>
        <p:blipFill>
          <a:blip r:embed="rId2"/>
          <a:stretch/>
        </p:blipFill>
        <p:spPr>
          <a:xfrm>
            <a:off x="1248120" y="1654560"/>
            <a:ext cx="6647040" cy="5303520"/>
          </a:xfrm>
          <a:prstGeom prst="rect">
            <a:avLst/>
          </a:prstGeom>
          <a:ln>
            <a:noFill/>
          </a:ln>
        </p:spPr>
      </p:pic>
      <p:pic>
        <p:nvPicPr>
          <p:cNvPr id="42" name="" descr=""/>
          <p:cNvPicPr/>
          <p:nvPr/>
        </p:nvPicPr>
        <p:blipFill>
          <a:blip r:embed="rId3"/>
          <a:stretch/>
        </p:blipFill>
        <p:spPr>
          <a:xfrm>
            <a:off x="1248120" y="1654560"/>
            <a:ext cx="6647040" cy="53035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53" name="PlaceHolder 2"/>
          <p:cNvSpPr>
            <a:spLocks noGrp="1"/>
          </p:cNvSpPr>
          <p:nvPr>
            <p:ph type="subTitle"/>
          </p:nvPr>
        </p:nvSpPr>
        <p:spPr>
          <a:xfrm>
            <a:off x="897840" y="1654560"/>
            <a:ext cx="7347960" cy="5303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897840" y="1654560"/>
            <a:ext cx="734796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897840" y="1654560"/>
            <a:ext cx="358560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58" name="PlaceHolder 3"/>
          <p:cNvSpPr>
            <a:spLocks noGrp="1"/>
          </p:cNvSpPr>
          <p:nvPr>
            <p:ph type="body"/>
          </p:nvPr>
        </p:nvSpPr>
        <p:spPr>
          <a:xfrm>
            <a:off x="4663080" y="1654560"/>
            <a:ext cx="358560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3134880" y="435240"/>
            <a:ext cx="2873880" cy="5047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89784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63" name="PlaceHolder 3"/>
          <p:cNvSpPr>
            <a:spLocks noGrp="1"/>
          </p:cNvSpPr>
          <p:nvPr>
            <p:ph type="body"/>
          </p:nvPr>
        </p:nvSpPr>
        <p:spPr>
          <a:xfrm>
            <a:off x="897840" y="442512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64" name="PlaceHolder 4"/>
          <p:cNvSpPr>
            <a:spLocks noGrp="1"/>
          </p:cNvSpPr>
          <p:nvPr>
            <p:ph type="body"/>
          </p:nvPr>
        </p:nvSpPr>
        <p:spPr>
          <a:xfrm>
            <a:off x="4663080" y="1654560"/>
            <a:ext cx="358560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10" name="PlaceHolder 2"/>
          <p:cNvSpPr>
            <a:spLocks noGrp="1"/>
          </p:cNvSpPr>
          <p:nvPr>
            <p:ph type="subTitle"/>
          </p:nvPr>
        </p:nvSpPr>
        <p:spPr>
          <a:xfrm>
            <a:off x="897840" y="1654560"/>
            <a:ext cx="7347960" cy="5303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897840" y="1654560"/>
            <a:ext cx="358560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67" name="PlaceHolder 3"/>
          <p:cNvSpPr>
            <a:spLocks noGrp="1"/>
          </p:cNvSpPr>
          <p:nvPr>
            <p:ph type="body"/>
          </p:nvPr>
        </p:nvSpPr>
        <p:spPr>
          <a:xfrm>
            <a:off x="466308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68" name="PlaceHolder 4"/>
          <p:cNvSpPr>
            <a:spLocks noGrp="1"/>
          </p:cNvSpPr>
          <p:nvPr>
            <p:ph type="body"/>
          </p:nvPr>
        </p:nvSpPr>
        <p:spPr>
          <a:xfrm>
            <a:off x="4663080" y="442512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89784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71" name="PlaceHolder 3"/>
          <p:cNvSpPr>
            <a:spLocks noGrp="1"/>
          </p:cNvSpPr>
          <p:nvPr>
            <p:ph type="body"/>
          </p:nvPr>
        </p:nvSpPr>
        <p:spPr>
          <a:xfrm>
            <a:off x="466308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72" name="PlaceHolder 4"/>
          <p:cNvSpPr>
            <a:spLocks noGrp="1"/>
          </p:cNvSpPr>
          <p:nvPr>
            <p:ph type="body"/>
          </p:nvPr>
        </p:nvSpPr>
        <p:spPr>
          <a:xfrm>
            <a:off x="897840" y="4425120"/>
            <a:ext cx="734796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897840" y="1654560"/>
            <a:ext cx="734796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75" name="PlaceHolder 3"/>
          <p:cNvSpPr>
            <a:spLocks noGrp="1"/>
          </p:cNvSpPr>
          <p:nvPr>
            <p:ph type="body"/>
          </p:nvPr>
        </p:nvSpPr>
        <p:spPr>
          <a:xfrm>
            <a:off x="897840" y="4425120"/>
            <a:ext cx="734796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89784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78" name="PlaceHolder 3"/>
          <p:cNvSpPr>
            <a:spLocks noGrp="1"/>
          </p:cNvSpPr>
          <p:nvPr>
            <p:ph type="body"/>
          </p:nvPr>
        </p:nvSpPr>
        <p:spPr>
          <a:xfrm>
            <a:off x="466308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79" name="PlaceHolder 4"/>
          <p:cNvSpPr>
            <a:spLocks noGrp="1"/>
          </p:cNvSpPr>
          <p:nvPr>
            <p:ph type="body"/>
          </p:nvPr>
        </p:nvSpPr>
        <p:spPr>
          <a:xfrm>
            <a:off x="4663080" y="442512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80" name="PlaceHolder 5"/>
          <p:cNvSpPr>
            <a:spLocks noGrp="1"/>
          </p:cNvSpPr>
          <p:nvPr>
            <p:ph type="body"/>
          </p:nvPr>
        </p:nvSpPr>
        <p:spPr>
          <a:xfrm>
            <a:off x="897840" y="442512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897840" y="1654560"/>
            <a:ext cx="734796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83" name="PlaceHolder 3"/>
          <p:cNvSpPr>
            <a:spLocks noGrp="1"/>
          </p:cNvSpPr>
          <p:nvPr>
            <p:ph type="body"/>
          </p:nvPr>
        </p:nvSpPr>
        <p:spPr>
          <a:xfrm>
            <a:off x="897840" y="1654560"/>
            <a:ext cx="734796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pic>
        <p:nvPicPr>
          <p:cNvPr id="84" name="" descr=""/>
          <p:cNvPicPr/>
          <p:nvPr/>
        </p:nvPicPr>
        <p:blipFill>
          <a:blip r:embed="rId2"/>
          <a:stretch/>
        </p:blipFill>
        <p:spPr>
          <a:xfrm>
            <a:off x="1248120" y="1654560"/>
            <a:ext cx="6647040" cy="5303520"/>
          </a:xfrm>
          <a:prstGeom prst="rect">
            <a:avLst/>
          </a:prstGeom>
          <a:ln>
            <a:noFill/>
          </a:ln>
        </p:spPr>
      </p:pic>
      <p:pic>
        <p:nvPicPr>
          <p:cNvPr id="85" name="" descr=""/>
          <p:cNvPicPr/>
          <p:nvPr/>
        </p:nvPicPr>
        <p:blipFill>
          <a:blip r:embed="rId3"/>
          <a:stretch/>
        </p:blipFill>
        <p:spPr>
          <a:xfrm>
            <a:off x="1248120" y="1654560"/>
            <a:ext cx="6647040" cy="53035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93" name="PlaceHolder 2"/>
          <p:cNvSpPr>
            <a:spLocks noGrp="1"/>
          </p:cNvSpPr>
          <p:nvPr>
            <p:ph type="subTitle"/>
          </p:nvPr>
        </p:nvSpPr>
        <p:spPr>
          <a:xfrm>
            <a:off x="897840" y="1654560"/>
            <a:ext cx="7347960" cy="5303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897840" y="1654560"/>
            <a:ext cx="734796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897840" y="1654560"/>
            <a:ext cx="358560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98" name="PlaceHolder 3"/>
          <p:cNvSpPr>
            <a:spLocks noGrp="1"/>
          </p:cNvSpPr>
          <p:nvPr>
            <p:ph type="body"/>
          </p:nvPr>
        </p:nvSpPr>
        <p:spPr>
          <a:xfrm>
            <a:off x="4663080" y="1654560"/>
            <a:ext cx="358560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897840" y="1654560"/>
            <a:ext cx="734796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3134880" y="435240"/>
            <a:ext cx="2873880" cy="5047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89784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103" name="PlaceHolder 3"/>
          <p:cNvSpPr>
            <a:spLocks noGrp="1"/>
          </p:cNvSpPr>
          <p:nvPr>
            <p:ph type="body"/>
          </p:nvPr>
        </p:nvSpPr>
        <p:spPr>
          <a:xfrm>
            <a:off x="897840" y="442512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104" name="PlaceHolder 4"/>
          <p:cNvSpPr>
            <a:spLocks noGrp="1"/>
          </p:cNvSpPr>
          <p:nvPr>
            <p:ph type="body"/>
          </p:nvPr>
        </p:nvSpPr>
        <p:spPr>
          <a:xfrm>
            <a:off x="4663080" y="1654560"/>
            <a:ext cx="358560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897840" y="1654560"/>
            <a:ext cx="358560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107" name="PlaceHolder 3"/>
          <p:cNvSpPr>
            <a:spLocks noGrp="1"/>
          </p:cNvSpPr>
          <p:nvPr>
            <p:ph type="body"/>
          </p:nvPr>
        </p:nvSpPr>
        <p:spPr>
          <a:xfrm>
            <a:off x="466308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108" name="PlaceHolder 4"/>
          <p:cNvSpPr>
            <a:spLocks noGrp="1"/>
          </p:cNvSpPr>
          <p:nvPr>
            <p:ph type="body"/>
          </p:nvPr>
        </p:nvSpPr>
        <p:spPr>
          <a:xfrm>
            <a:off x="4663080" y="442512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89784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111" name="PlaceHolder 3"/>
          <p:cNvSpPr>
            <a:spLocks noGrp="1"/>
          </p:cNvSpPr>
          <p:nvPr>
            <p:ph type="body"/>
          </p:nvPr>
        </p:nvSpPr>
        <p:spPr>
          <a:xfrm>
            <a:off x="466308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112" name="PlaceHolder 4"/>
          <p:cNvSpPr>
            <a:spLocks noGrp="1"/>
          </p:cNvSpPr>
          <p:nvPr>
            <p:ph type="body"/>
          </p:nvPr>
        </p:nvSpPr>
        <p:spPr>
          <a:xfrm>
            <a:off x="897840" y="4425120"/>
            <a:ext cx="734796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114" name="PlaceHolder 2"/>
          <p:cNvSpPr>
            <a:spLocks noGrp="1"/>
          </p:cNvSpPr>
          <p:nvPr>
            <p:ph type="body"/>
          </p:nvPr>
        </p:nvSpPr>
        <p:spPr>
          <a:xfrm>
            <a:off x="897840" y="1654560"/>
            <a:ext cx="734796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115" name="PlaceHolder 3"/>
          <p:cNvSpPr>
            <a:spLocks noGrp="1"/>
          </p:cNvSpPr>
          <p:nvPr>
            <p:ph type="body"/>
          </p:nvPr>
        </p:nvSpPr>
        <p:spPr>
          <a:xfrm>
            <a:off x="897840" y="4425120"/>
            <a:ext cx="734796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89784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118" name="PlaceHolder 3"/>
          <p:cNvSpPr>
            <a:spLocks noGrp="1"/>
          </p:cNvSpPr>
          <p:nvPr>
            <p:ph type="body"/>
          </p:nvPr>
        </p:nvSpPr>
        <p:spPr>
          <a:xfrm>
            <a:off x="466308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119" name="PlaceHolder 4"/>
          <p:cNvSpPr>
            <a:spLocks noGrp="1"/>
          </p:cNvSpPr>
          <p:nvPr>
            <p:ph type="body"/>
          </p:nvPr>
        </p:nvSpPr>
        <p:spPr>
          <a:xfrm>
            <a:off x="4663080" y="442512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120" name="PlaceHolder 5"/>
          <p:cNvSpPr>
            <a:spLocks noGrp="1"/>
          </p:cNvSpPr>
          <p:nvPr>
            <p:ph type="body"/>
          </p:nvPr>
        </p:nvSpPr>
        <p:spPr>
          <a:xfrm>
            <a:off x="897840" y="442512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122" name="PlaceHolder 2"/>
          <p:cNvSpPr>
            <a:spLocks noGrp="1"/>
          </p:cNvSpPr>
          <p:nvPr>
            <p:ph type="body"/>
          </p:nvPr>
        </p:nvSpPr>
        <p:spPr>
          <a:xfrm>
            <a:off x="897840" y="1654560"/>
            <a:ext cx="734796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123" name="PlaceHolder 3"/>
          <p:cNvSpPr>
            <a:spLocks noGrp="1"/>
          </p:cNvSpPr>
          <p:nvPr>
            <p:ph type="body"/>
          </p:nvPr>
        </p:nvSpPr>
        <p:spPr>
          <a:xfrm>
            <a:off x="897840" y="1654560"/>
            <a:ext cx="734796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pic>
        <p:nvPicPr>
          <p:cNvPr id="124" name="" descr=""/>
          <p:cNvPicPr/>
          <p:nvPr/>
        </p:nvPicPr>
        <p:blipFill>
          <a:blip r:embed="rId2"/>
          <a:stretch/>
        </p:blipFill>
        <p:spPr>
          <a:xfrm>
            <a:off x="1248120" y="1654560"/>
            <a:ext cx="6647040" cy="5303520"/>
          </a:xfrm>
          <a:prstGeom prst="rect">
            <a:avLst/>
          </a:prstGeom>
          <a:ln>
            <a:noFill/>
          </a:ln>
        </p:spPr>
      </p:pic>
      <p:pic>
        <p:nvPicPr>
          <p:cNvPr id="125" name="" descr=""/>
          <p:cNvPicPr/>
          <p:nvPr/>
        </p:nvPicPr>
        <p:blipFill>
          <a:blip r:embed="rId3"/>
          <a:stretch/>
        </p:blipFill>
        <p:spPr>
          <a:xfrm>
            <a:off x="1248120" y="1654560"/>
            <a:ext cx="6647040" cy="53035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897840" y="1654560"/>
            <a:ext cx="358560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15" name="PlaceHolder 3"/>
          <p:cNvSpPr>
            <a:spLocks noGrp="1"/>
          </p:cNvSpPr>
          <p:nvPr>
            <p:ph type="body"/>
          </p:nvPr>
        </p:nvSpPr>
        <p:spPr>
          <a:xfrm>
            <a:off x="4663080" y="1654560"/>
            <a:ext cx="358560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134880" y="435240"/>
            <a:ext cx="2873880" cy="5047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89784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20" name="PlaceHolder 3"/>
          <p:cNvSpPr>
            <a:spLocks noGrp="1"/>
          </p:cNvSpPr>
          <p:nvPr>
            <p:ph type="body"/>
          </p:nvPr>
        </p:nvSpPr>
        <p:spPr>
          <a:xfrm>
            <a:off x="897840" y="442512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21" name="PlaceHolder 4"/>
          <p:cNvSpPr>
            <a:spLocks noGrp="1"/>
          </p:cNvSpPr>
          <p:nvPr>
            <p:ph type="body"/>
          </p:nvPr>
        </p:nvSpPr>
        <p:spPr>
          <a:xfrm>
            <a:off x="4663080" y="1654560"/>
            <a:ext cx="358560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897840" y="1654560"/>
            <a:ext cx="3585600" cy="53035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24" name="PlaceHolder 3"/>
          <p:cNvSpPr>
            <a:spLocks noGrp="1"/>
          </p:cNvSpPr>
          <p:nvPr>
            <p:ph type="body"/>
          </p:nvPr>
        </p:nvSpPr>
        <p:spPr>
          <a:xfrm>
            <a:off x="466308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25" name="PlaceHolder 4"/>
          <p:cNvSpPr>
            <a:spLocks noGrp="1"/>
          </p:cNvSpPr>
          <p:nvPr>
            <p:ph type="body"/>
          </p:nvPr>
        </p:nvSpPr>
        <p:spPr>
          <a:xfrm>
            <a:off x="4663080" y="442512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34880" y="435240"/>
            <a:ext cx="2873880" cy="1088640"/>
          </a:xfrm>
          <a:prstGeom prst="rect">
            <a:avLst/>
          </a:prstGeom>
        </p:spPr>
        <p:txBody>
          <a:bodyPr lIns="0" rIns="0" tIns="0" bIns="0" anchor="ctr"/>
          <a:p>
            <a:pPr algn="ctr"/>
            <a:endParaRPr b="0" lang="en-US" sz="3409"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89784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28" name="PlaceHolder 3"/>
          <p:cNvSpPr>
            <a:spLocks noGrp="1"/>
          </p:cNvSpPr>
          <p:nvPr>
            <p:ph type="body"/>
          </p:nvPr>
        </p:nvSpPr>
        <p:spPr>
          <a:xfrm>
            <a:off x="4663080" y="1654560"/>
            <a:ext cx="358560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
        <p:nvSpPr>
          <p:cNvPr id="29" name="PlaceHolder 4"/>
          <p:cNvSpPr>
            <a:spLocks noGrp="1"/>
          </p:cNvSpPr>
          <p:nvPr>
            <p:ph type="body"/>
          </p:nvPr>
        </p:nvSpPr>
        <p:spPr>
          <a:xfrm>
            <a:off x="897840" y="4425120"/>
            <a:ext cx="7347960" cy="2529720"/>
          </a:xfrm>
          <a:prstGeom prst="rect">
            <a:avLst/>
          </a:prstGeom>
        </p:spPr>
        <p:txBody>
          <a:bodyPr lIns="0" rIns="0" tIns="0" bIns="0"/>
          <a:p>
            <a:endParaRPr b="0" lang="en-US" sz="291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716400" y="5001840"/>
            <a:ext cx="3801600" cy="1442880"/>
          </a:xfrm>
          <a:custGeom>
            <a:avLst/>
            <a:gdLst/>
            <a:ahLst/>
            <a:rect l="l" t="t" r="r" b="b"/>
            <a:pathLst>
              <a:path w="5760" h="528">
                <a:moveTo>
                  <a:pt x="-329" y="347"/>
                </a:moveTo>
                <a:lnTo>
                  <a:pt x="7156" y="682"/>
                </a:lnTo>
                <a:lnTo>
                  <a:pt x="5229" y="682"/>
                </a:lnTo>
                <a:lnTo>
                  <a:pt x="-328" y="345"/>
                </a:lnTo>
              </a:path>
            </a:pathLst>
          </a:custGeom>
          <a:solidFill>
            <a:srgbClr val="aaaabf">
              <a:alpha val="40000"/>
            </a:srgbClr>
          </a:solidFill>
          <a:ln w="9360">
            <a:noFill/>
          </a:ln>
        </p:spPr>
        <p:style>
          <a:lnRef idx="0"/>
          <a:fillRef idx="0"/>
          <a:effectRef idx="0"/>
          <a:fontRef idx="minor"/>
        </p:style>
      </p:sp>
      <p:sp>
        <p:nvSpPr>
          <p:cNvPr id="1" name="CustomShape 2"/>
          <p:cNvSpPr/>
          <p:nvPr/>
        </p:nvSpPr>
        <p:spPr>
          <a:xfrm>
            <a:off x="-53640" y="5785200"/>
            <a:ext cx="3801600" cy="837720"/>
          </a:xfrm>
          <a:custGeom>
            <a:avLst/>
            <a:gdLst/>
            <a:ahLst/>
            <a:rect l="l" t="t" r="r" b="b"/>
            <a:pathLst>
              <a:path w="5760" h="528">
                <a:moveTo>
                  <a:pt x="817" y="97"/>
                </a:moveTo>
                <a:lnTo>
                  <a:pt x="6408" y="682"/>
                </a:lnTo>
                <a:lnTo>
                  <a:pt x="5232" y="685"/>
                </a:lnTo>
                <a:lnTo>
                  <a:pt x="829" y="101"/>
                </a:lnTo>
              </a:path>
            </a:pathLst>
          </a:custGeom>
          <a:solidFill>
            <a:srgbClr val="000000"/>
          </a:solidFill>
          <a:ln w="9360">
            <a:noFill/>
          </a:ln>
        </p:spPr>
        <p:style>
          <a:lnRef idx="0"/>
          <a:fillRef idx="0"/>
          <a:effectRef idx="0"/>
          <a:fontRef idx="minor"/>
        </p:style>
      </p:sp>
      <p:sp>
        <p:nvSpPr>
          <p:cNvPr id="2" name="CustomShape 3"/>
          <p:cNvSpPr/>
          <p:nvPr/>
        </p:nvSpPr>
        <p:spPr>
          <a:xfrm>
            <a:off x="-6120" y="5791320"/>
            <a:ext cx="3402000" cy="1080360"/>
          </a:xfrm>
          <a:prstGeom prst="rtTriangle">
            <a:avLst/>
          </a:prstGeom>
          <a:blipFill>
            <a:blip r:embed="rId2"/>
            <a:tile/>
          </a:blipFill>
          <a:ln w="12600">
            <a:noFill/>
          </a:ln>
          <a:effectLst>
            <a:outerShdw dist="38160" dir="5400000">
              <a:srgbClr val="000000">
                <a:alpha val="35000"/>
              </a:srgbClr>
            </a:outerShdw>
          </a:effectLst>
        </p:spPr>
        <p:style>
          <a:lnRef idx="0"/>
          <a:fillRef idx="0"/>
          <a:effectRef idx="0"/>
          <a:fontRef idx="minor"/>
        </p:style>
      </p:sp>
      <p:sp>
        <p:nvSpPr>
          <p:cNvPr id="3" name="Line 4"/>
          <p:cNvSpPr/>
          <p:nvPr/>
        </p:nvSpPr>
        <p:spPr>
          <a:xfrm>
            <a:off x="-9000" y="5787720"/>
            <a:ext cx="3405240" cy="1084320"/>
          </a:xfrm>
          <a:prstGeom prst="line">
            <a:avLst/>
          </a:prstGeom>
          <a:ln w="12240">
            <a:solidFill>
              <a:srgbClr val="35365e"/>
            </a:solidFill>
            <a:miter/>
          </a:ln>
        </p:spPr>
        <p:style>
          <a:lnRef idx="0"/>
          <a:fillRef idx="0"/>
          <a:effectRef idx="0"/>
          <a:fontRef idx="minor"/>
        </p:style>
      </p:sp>
      <p:sp>
        <p:nvSpPr>
          <p:cNvPr id="4" name="PlaceHolder 5"/>
          <p:cNvSpPr>
            <a:spLocks noGrp="1"/>
          </p:cNvSpPr>
          <p:nvPr>
            <p:ph type="dt"/>
          </p:nvPr>
        </p:nvSpPr>
        <p:spPr>
          <a:xfrm>
            <a:off x="6726960" y="6408000"/>
            <a:ext cx="1919880" cy="365400"/>
          </a:xfrm>
          <a:prstGeom prst="rect">
            <a:avLst/>
          </a:prstGeom>
        </p:spPr>
        <p:txBody>
          <a:bodyPr lIns="90000" rIns="90000" tIns="45000" bIns="45000" anchor="b"/>
          <a:p>
            <a:pPr>
              <a:lnSpc>
                <a:spcPct val="100000"/>
              </a:lnSpc>
            </a:pPr>
            <a:r>
              <a:rPr b="0" lang="en-US" sz="1000" spc="-1" strike="noStrike">
                <a:solidFill>
                  <a:srgbClr val="ffffff"/>
                </a:solidFill>
                <a:uFill>
                  <a:solidFill>
                    <a:srgbClr val="ffffff"/>
                  </a:solidFill>
                </a:uFill>
                <a:latin typeface="Lucida Sans Unicode"/>
              </a:rPr>
              <a:t>11/9/16</a:t>
            </a:r>
            <a:endParaRPr b="0" lang="en-US" sz="1000" spc="-1" strike="noStrike">
              <a:solidFill>
                <a:srgbClr val="000000"/>
              </a:solidFill>
              <a:uFill>
                <a:solidFill>
                  <a:srgbClr val="ffffff"/>
                </a:solidFill>
              </a:uFill>
              <a:latin typeface="Times New Roman"/>
            </a:endParaRPr>
          </a:p>
        </p:txBody>
      </p:sp>
      <p:sp>
        <p:nvSpPr>
          <p:cNvPr id="5" name="PlaceHolder 6"/>
          <p:cNvSpPr>
            <a:spLocks noGrp="1"/>
          </p:cNvSpPr>
          <p:nvPr>
            <p:ph type="ftr"/>
          </p:nvPr>
        </p:nvSpPr>
        <p:spPr>
          <a:xfrm>
            <a:off x="4380120" y="6408000"/>
            <a:ext cx="2350440" cy="364680"/>
          </a:xfrm>
          <a:prstGeom prst="rect">
            <a:avLst/>
          </a:prstGeom>
        </p:spPr>
        <p:txBody>
          <a:bodyPr lIns="90000" rIns="90000" tIns="45000" bIns="45000" anchor="b"/>
          <a:p>
            <a:endParaRPr b="0" lang="en-US" sz="2400" spc="-1" strike="noStrike">
              <a:solidFill>
                <a:srgbClr val="000000"/>
              </a:solidFill>
              <a:uFill>
                <a:solidFill>
                  <a:srgbClr val="ffffff"/>
                </a:solidFill>
              </a:uFill>
              <a:latin typeface="Times New Roman"/>
            </a:endParaRPr>
          </a:p>
        </p:txBody>
      </p:sp>
      <p:sp>
        <p:nvSpPr>
          <p:cNvPr id="6" name="PlaceHolder 7"/>
          <p:cNvSpPr>
            <a:spLocks noGrp="1"/>
          </p:cNvSpPr>
          <p:nvPr>
            <p:ph type="sldNum"/>
          </p:nvPr>
        </p:nvSpPr>
        <p:spPr>
          <a:xfrm>
            <a:off x="8647200" y="6408000"/>
            <a:ext cx="365400" cy="364680"/>
          </a:xfrm>
          <a:prstGeom prst="rect">
            <a:avLst/>
          </a:prstGeom>
        </p:spPr>
        <p:txBody>
          <a:bodyPr lIns="90000" rIns="90000" tIns="45000" bIns="45000" anchor="b"/>
          <a:p>
            <a:pPr algn="r">
              <a:lnSpc>
                <a:spcPct val="100000"/>
              </a:lnSpc>
            </a:pPr>
            <a:fld id="{7D98E8BE-7EFB-45A9-8ED8-E00AA488FA44}" type="slidenum">
              <a:rPr b="0" lang="en-US" sz="1000" spc="-1" strike="noStrike">
                <a:solidFill>
                  <a:srgbClr val="ffffff"/>
                </a:solidFill>
                <a:uFill>
                  <a:solidFill>
                    <a:srgbClr val="ffffff"/>
                  </a:solidFill>
                </a:uFill>
                <a:latin typeface="Lucida Sans Unicode"/>
              </a:rPr>
              <a:t>&lt;number&gt;</a:t>
            </a:fld>
            <a:endParaRPr b="0" lang="en-US" sz="1000" spc="-1" strike="noStrike">
              <a:solidFill>
                <a:srgbClr val="000000"/>
              </a:solidFill>
              <a:uFill>
                <a:solidFill>
                  <a:srgbClr val="ffffff"/>
                </a:solidFill>
              </a:uFill>
              <a:latin typeface="Times New Roman"/>
            </a:endParaRPr>
          </a:p>
        </p:txBody>
      </p:sp>
      <p:sp>
        <p:nvSpPr>
          <p:cNvPr id="7" name="PlaceHolder 8"/>
          <p:cNvSpPr>
            <a:spLocks noGrp="1"/>
          </p:cNvSpPr>
          <p:nvPr>
            <p:ph type="title"/>
          </p:nvPr>
        </p:nvSpPr>
        <p:spPr>
          <a:xfrm>
            <a:off x="457200" y="274680"/>
            <a:ext cx="8229240" cy="1142640"/>
          </a:xfrm>
          <a:prstGeom prst="rect">
            <a:avLst/>
          </a:prstGeom>
        </p:spPr>
        <p:txBody>
          <a:bodyPr lIns="90000" rIns="90000" tIns="45000" bIns="45000" anchor="ctr"/>
          <a:p>
            <a:pPr>
              <a:lnSpc>
                <a:spcPct val="100000"/>
              </a:lnSpc>
            </a:pPr>
            <a:r>
              <a:rPr b="1" lang="en-US" sz="4100" spc="-1" strike="noStrike">
                <a:solidFill>
                  <a:srgbClr val="dedede"/>
                </a:solidFill>
                <a:uFill>
                  <a:solidFill>
                    <a:srgbClr val="ffffff"/>
                  </a:solidFill>
                </a:uFill>
                <a:latin typeface="Lucida Sans Unicode"/>
              </a:rPr>
              <a:t>Click to edit Master title style</a:t>
            </a:r>
            <a:endParaRPr b="0" lang="en-US" sz="1800" spc="-1" strike="noStrike">
              <a:solidFill>
                <a:srgbClr val="ffffff"/>
              </a:solidFill>
              <a:uFill>
                <a:solidFill>
                  <a:srgbClr val="ffffff"/>
                </a:solidFill>
              </a:uFill>
              <a:latin typeface="Lucida Sans Unicode"/>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700" spc="-1" strike="noStrike">
                <a:solidFill>
                  <a:srgbClr val="ffffff"/>
                </a:solidFill>
                <a:uFill>
                  <a:solidFill>
                    <a:srgbClr val="ffffff"/>
                  </a:solidFill>
                </a:uFill>
                <a:latin typeface="Lucida Sans Unicode"/>
              </a:rPr>
              <a:t>Click to edit the outline text format</a:t>
            </a:r>
            <a:endParaRPr b="0" lang="en-US" sz="2700" spc="-1" strike="noStrike">
              <a:solidFill>
                <a:srgbClr val="ffffff"/>
              </a:solidFill>
              <a:uFill>
                <a:solidFill>
                  <a:srgbClr val="ffffff"/>
                </a:solidFill>
              </a:uFill>
              <a:latin typeface="Lucida Sans Unicode"/>
            </a:endParaRPr>
          </a:p>
          <a:p>
            <a:pPr lvl="1" marL="864000" indent="-324000">
              <a:buClr>
                <a:srgbClr val="000000"/>
              </a:buClr>
              <a:buSzPct val="75000"/>
              <a:buFont typeface="Symbol" charset="2"/>
              <a:buChar char=""/>
            </a:pPr>
            <a:r>
              <a:rPr b="0" lang="en-US" sz="2100" spc="-1" strike="noStrike">
                <a:solidFill>
                  <a:srgbClr val="ffffff"/>
                </a:solidFill>
                <a:uFill>
                  <a:solidFill>
                    <a:srgbClr val="ffffff"/>
                  </a:solidFill>
                </a:uFill>
                <a:latin typeface="Lucida Sans Unicode"/>
              </a:rPr>
              <a:t>Second Outline Level</a:t>
            </a:r>
            <a:endParaRPr b="0" lang="en-US" sz="2100" spc="-1" strike="noStrike">
              <a:solidFill>
                <a:srgbClr val="ffffff"/>
              </a:solidFill>
              <a:uFill>
                <a:solidFill>
                  <a:srgbClr val="ffffff"/>
                </a:solidFill>
              </a:uFill>
              <a:latin typeface="Lucida Sans Unicode"/>
            </a:endParaRPr>
          </a:p>
          <a:p>
            <a:pPr lvl="2" marL="1296000" indent="-288000">
              <a:buClr>
                <a:srgbClr val="000000"/>
              </a:buClr>
              <a:buSzPct val="45000"/>
              <a:buFont typeface="Wingdings" charset="2"/>
              <a:buChar char=""/>
            </a:pPr>
            <a:r>
              <a:rPr b="0" lang="en-US" sz="1900" spc="-1" strike="noStrike">
                <a:solidFill>
                  <a:srgbClr val="ffffff"/>
                </a:solidFill>
                <a:uFill>
                  <a:solidFill>
                    <a:srgbClr val="ffffff"/>
                  </a:solidFill>
                </a:uFill>
                <a:latin typeface="Lucida Sans Unicode"/>
              </a:rPr>
              <a:t>Third Outline Level</a:t>
            </a:r>
            <a:endParaRPr b="0" lang="en-US" sz="1900" spc="-1" strike="noStrike">
              <a:solidFill>
                <a:srgbClr val="ffffff"/>
              </a:solidFill>
              <a:uFill>
                <a:solidFill>
                  <a:srgbClr val="ffffff"/>
                </a:solidFill>
              </a:uFill>
              <a:latin typeface="Lucida Sans Unicode"/>
            </a:endParaRPr>
          </a:p>
          <a:p>
            <a:pPr lvl="3" marL="1728000" indent="-216000">
              <a:buClr>
                <a:srgbClr val="000000"/>
              </a:buClr>
              <a:buSzPct val="75000"/>
              <a:buFont typeface="Symbol" charset="2"/>
              <a:buChar char=""/>
            </a:pPr>
            <a:r>
              <a:rPr b="0" lang="en-US" sz="1800" spc="-1" strike="noStrike">
                <a:solidFill>
                  <a:srgbClr val="ffffff"/>
                </a:solidFill>
                <a:uFill>
                  <a:solidFill>
                    <a:srgbClr val="ffffff"/>
                  </a:solidFill>
                </a:uFill>
                <a:latin typeface="Lucida Sans Unicode"/>
              </a:rPr>
              <a:t>Fourth Outline Level</a:t>
            </a:r>
            <a:endParaRPr b="0" lang="en-US" sz="1800" spc="-1" strike="noStrike">
              <a:solidFill>
                <a:srgbClr val="ffffff"/>
              </a:solidFill>
              <a:uFill>
                <a:solidFill>
                  <a:srgbClr val="ffffff"/>
                </a:solidFill>
              </a:uFill>
              <a:latin typeface="Lucida Sans Unicode"/>
            </a:endParaRPr>
          </a:p>
          <a:p>
            <a:pPr lvl="4" marL="2160000" indent="-216000">
              <a:buClr>
                <a:srgbClr val="000000"/>
              </a:buClr>
              <a:buSzPct val="45000"/>
              <a:buFont typeface="Wingdings" charset="2"/>
              <a:buChar char=""/>
            </a:pPr>
            <a:r>
              <a:rPr b="0" lang="en-US" sz="2000" spc="-1" strike="noStrike">
                <a:solidFill>
                  <a:srgbClr val="ffffff"/>
                </a:solidFill>
                <a:uFill>
                  <a:solidFill>
                    <a:srgbClr val="ffffff"/>
                  </a:solidFill>
                </a:uFill>
                <a:latin typeface="Lucida Sans Unicode"/>
              </a:rPr>
              <a:t>Fifth Outline Level</a:t>
            </a:r>
            <a:endParaRPr b="0" lang="en-US" sz="2000" spc="-1" strike="noStrike">
              <a:solidFill>
                <a:srgbClr val="ffffff"/>
              </a:solidFill>
              <a:uFill>
                <a:solidFill>
                  <a:srgbClr val="ffffff"/>
                </a:solidFill>
              </a:uFill>
              <a:latin typeface="Lucida Sans Unicode"/>
            </a:endParaRPr>
          </a:p>
          <a:p>
            <a:pPr lvl="5" marL="2592000" indent="-216000">
              <a:buClr>
                <a:srgbClr val="000000"/>
              </a:buClr>
              <a:buSzPct val="45000"/>
              <a:buFont typeface="Wingdings" charset="2"/>
              <a:buChar char=""/>
            </a:pPr>
            <a:r>
              <a:rPr b="0" lang="en-US" sz="2000" spc="-1" strike="noStrike">
                <a:solidFill>
                  <a:srgbClr val="ffffff"/>
                </a:solidFill>
                <a:uFill>
                  <a:solidFill>
                    <a:srgbClr val="ffffff"/>
                  </a:solidFill>
                </a:uFill>
                <a:latin typeface="Lucida Sans Unicode"/>
              </a:rPr>
              <a:t>Sixth Outline Level</a:t>
            </a:r>
            <a:endParaRPr b="0" lang="en-US" sz="2000" spc="-1" strike="noStrike">
              <a:solidFill>
                <a:srgbClr val="ffffff"/>
              </a:solidFill>
              <a:uFill>
                <a:solidFill>
                  <a:srgbClr val="ffffff"/>
                </a:solidFill>
              </a:uFill>
              <a:latin typeface="Lucida Sans Unicode"/>
            </a:endParaRPr>
          </a:p>
          <a:p>
            <a:pPr lvl="6" marL="3024000" indent="-216000">
              <a:buClr>
                <a:srgbClr val="000000"/>
              </a:buClr>
              <a:buSzPct val="45000"/>
              <a:buFont typeface="Wingdings" charset="2"/>
              <a:buChar char=""/>
            </a:pPr>
            <a:r>
              <a:rPr b="0" lang="en-US" sz="2000" spc="-1" strike="noStrike">
                <a:solidFill>
                  <a:srgbClr val="ffffff"/>
                </a:solidFill>
                <a:uFill>
                  <a:solidFill>
                    <a:srgbClr val="ffffff"/>
                  </a:solidFill>
                </a:uFill>
                <a:latin typeface="Lucida Sans Unicode"/>
              </a:rPr>
              <a:t>Seventh Outline Level</a:t>
            </a:r>
            <a:endParaRPr b="0" lang="en-US" sz="2000" spc="-1" strike="noStrike">
              <a:solidFill>
                <a:srgbClr val="ffffff"/>
              </a:solidFill>
              <a:uFill>
                <a:solidFill>
                  <a:srgbClr val="ffffff"/>
                </a:solidFill>
              </a:uFill>
              <a:latin typeface="Lucida Sans Unicode"/>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716400" y="5001840"/>
            <a:ext cx="3801600" cy="1442880"/>
          </a:xfrm>
          <a:custGeom>
            <a:avLst/>
            <a:gdLst/>
            <a:ahLst/>
            <a:rect l="l" t="t" r="r" b="b"/>
            <a:pathLst>
              <a:path w="5760" h="528">
                <a:moveTo>
                  <a:pt x="-329" y="347"/>
                </a:moveTo>
                <a:lnTo>
                  <a:pt x="7156" y="682"/>
                </a:lnTo>
                <a:lnTo>
                  <a:pt x="5229" y="682"/>
                </a:lnTo>
                <a:lnTo>
                  <a:pt x="-328" y="345"/>
                </a:lnTo>
              </a:path>
            </a:pathLst>
          </a:custGeom>
          <a:solidFill>
            <a:srgbClr val="aaaabf">
              <a:alpha val="40000"/>
            </a:srgbClr>
          </a:solidFill>
          <a:ln w="9360">
            <a:noFill/>
          </a:ln>
        </p:spPr>
        <p:style>
          <a:lnRef idx="0"/>
          <a:fillRef idx="0"/>
          <a:effectRef idx="0"/>
          <a:fontRef idx="minor"/>
        </p:style>
      </p:sp>
      <p:sp>
        <p:nvSpPr>
          <p:cNvPr id="44" name="CustomShape 2"/>
          <p:cNvSpPr/>
          <p:nvPr/>
        </p:nvSpPr>
        <p:spPr>
          <a:xfrm>
            <a:off x="-53640" y="5785200"/>
            <a:ext cx="3801600" cy="837720"/>
          </a:xfrm>
          <a:custGeom>
            <a:avLst/>
            <a:gdLst/>
            <a:ahLst/>
            <a:rect l="l" t="t" r="r" b="b"/>
            <a:pathLst>
              <a:path w="5760" h="528">
                <a:moveTo>
                  <a:pt x="817" y="97"/>
                </a:moveTo>
                <a:lnTo>
                  <a:pt x="6408" y="682"/>
                </a:lnTo>
                <a:lnTo>
                  <a:pt x="5232" y="685"/>
                </a:lnTo>
                <a:lnTo>
                  <a:pt x="829" y="101"/>
                </a:lnTo>
              </a:path>
            </a:pathLst>
          </a:custGeom>
          <a:solidFill>
            <a:srgbClr val="000000"/>
          </a:solidFill>
          <a:ln w="9360">
            <a:noFill/>
          </a:ln>
        </p:spPr>
        <p:style>
          <a:lnRef idx="0"/>
          <a:fillRef idx="0"/>
          <a:effectRef idx="0"/>
          <a:fontRef idx="minor"/>
        </p:style>
      </p:sp>
      <p:sp>
        <p:nvSpPr>
          <p:cNvPr id="45" name="CustomShape 3"/>
          <p:cNvSpPr/>
          <p:nvPr/>
        </p:nvSpPr>
        <p:spPr>
          <a:xfrm>
            <a:off x="-6120" y="5791320"/>
            <a:ext cx="3402000" cy="1080360"/>
          </a:xfrm>
          <a:prstGeom prst="rtTriangle">
            <a:avLst/>
          </a:prstGeom>
          <a:blipFill>
            <a:blip r:embed="rId2"/>
            <a:tile/>
          </a:blipFill>
          <a:ln w="12600">
            <a:noFill/>
          </a:ln>
          <a:effectLst>
            <a:outerShdw dist="38160" dir="5400000">
              <a:srgbClr val="000000">
                <a:alpha val="35000"/>
              </a:srgbClr>
            </a:outerShdw>
          </a:effectLst>
        </p:spPr>
        <p:style>
          <a:lnRef idx="0"/>
          <a:fillRef idx="0"/>
          <a:effectRef idx="0"/>
          <a:fontRef idx="minor"/>
        </p:style>
      </p:sp>
      <p:sp>
        <p:nvSpPr>
          <p:cNvPr id="46" name="Line 4"/>
          <p:cNvSpPr/>
          <p:nvPr/>
        </p:nvSpPr>
        <p:spPr>
          <a:xfrm>
            <a:off x="-9000" y="5787720"/>
            <a:ext cx="3405240" cy="1084320"/>
          </a:xfrm>
          <a:prstGeom prst="line">
            <a:avLst/>
          </a:prstGeom>
          <a:ln w="12240">
            <a:solidFill>
              <a:srgbClr val="35365e"/>
            </a:solidFill>
            <a:miter/>
          </a:ln>
        </p:spPr>
        <p:style>
          <a:lnRef idx="0"/>
          <a:fillRef idx="0"/>
          <a:effectRef idx="0"/>
          <a:fontRef idx="minor"/>
        </p:style>
      </p:sp>
      <p:sp>
        <p:nvSpPr>
          <p:cNvPr id="47" name="PlaceHolder 5"/>
          <p:cNvSpPr>
            <a:spLocks noGrp="1"/>
          </p:cNvSpPr>
          <p:nvPr>
            <p:ph type="body"/>
          </p:nvPr>
        </p:nvSpPr>
        <p:spPr>
          <a:xfrm>
            <a:off x="457200" y="1481400"/>
            <a:ext cx="8229240" cy="4525560"/>
          </a:xfrm>
          <a:prstGeom prst="rect">
            <a:avLst/>
          </a:prstGeom>
        </p:spPr>
        <p:txBody>
          <a:bodyPr lIns="90000" rIns="90000" tIns="45000" bIns="45000"/>
          <a:p>
            <a:pPr marL="432000" indent="-324000">
              <a:buClr>
                <a:srgbClr val="000000"/>
              </a:buClr>
              <a:buSzPct val="45000"/>
              <a:buFont typeface="Wingdings" charset="2"/>
              <a:buChar char=""/>
            </a:pPr>
            <a:r>
              <a:rPr b="0" lang="en-US" sz="2700" spc="-1" strike="noStrike">
                <a:solidFill>
                  <a:srgbClr val="000000"/>
                </a:solidFill>
                <a:uFill>
                  <a:solidFill>
                    <a:srgbClr val="ffffff"/>
                  </a:solidFill>
                </a:uFill>
                <a:latin typeface="Lucida Sans Unicode"/>
              </a:rPr>
              <a:t>Click to edit the outline text format</a:t>
            </a:r>
            <a:endParaRPr b="0" lang="en-US" sz="2700" spc="-1" strike="noStrike">
              <a:solidFill>
                <a:srgbClr val="000000"/>
              </a:solidFill>
              <a:uFill>
                <a:solidFill>
                  <a:srgbClr val="ffffff"/>
                </a:solidFill>
              </a:uFill>
              <a:latin typeface="Lucida Sans Unicode"/>
            </a:endParaRPr>
          </a:p>
          <a:p>
            <a:pPr lvl="1" marL="864000" indent="-324000">
              <a:buClr>
                <a:srgbClr val="000000"/>
              </a:buClr>
              <a:buSzPct val="75000"/>
              <a:buFont typeface="Symbol" charset="2"/>
              <a:buChar char=""/>
            </a:pPr>
            <a:r>
              <a:rPr b="0" lang="en-US" sz="2700" spc="-1" strike="noStrike">
                <a:solidFill>
                  <a:srgbClr val="000000"/>
                </a:solidFill>
                <a:uFill>
                  <a:solidFill>
                    <a:srgbClr val="ffffff"/>
                  </a:solidFill>
                </a:uFill>
                <a:latin typeface="Lucida Sans Unicode"/>
              </a:rPr>
              <a:t>Second Outline Level</a:t>
            </a:r>
            <a:endParaRPr b="0" lang="en-US" sz="2100" spc="-1" strike="noStrike">
              <a:solidFill>
                <a:srgbClr val="000000"/>
              </a:solidFill>
              <a:uFill>
                <a:solidFill>
                  <a:srgbClr val="ffffff"/>
                </a:solidFill>
              </a:uFill>
              <a:latin typeface="Lucida Sans Unicode"/>
            </a:endParaRPr>
          </a:p>
          <a:p>
            <a:pPr lvl="2" marL="1296000" indent="-288000">
              <a:buClr>
                <a:srgbClr val="000000"/>
              </a:buClr>
              <a:buSzPct val="45000"/>
              <a:buFont typeface="Wingdings" charset="2"/>
              <a:buChar char=""/>
            </a:pPr>
            <a:r>
              <a:rPr b="0" lang="en-US" sz="2700" spc="-1" strike="noStrike">
                <a:solidFill>
                  <a:srgbClr val="000000"/>
                </a:solidFill>
                <a:uFill>
                  <a:solidFill>
                    <a:srgbClr val="ffffff"/>
                  </a:solidFill>
                </a:uFill>
                <a:latin typeface="Lucida Sans Unicode"/>
              </a:rPr>
              <a:t>Third Outline Level</a:t>
            </a:r>
            <a:endParaRPr b="0" lang="en-US" sz="1900" spc="-1" strike="noStrike">
              <a:solidFill>
                <a:srgbClr val="000000"/>
              </a:solidFill>
              <a:uFill>
                <a:solidFill>
                  <a:srgbClr val="ffffff"/>
                </a:solidFill>
              </a:uFill>
              <a:latin typeface="Lucida Sans Unicode"/>
            </a:endParaRPr>
          </a:p>
          <a:p>
            <a:pPr lvl="3" marL="1728000" indent="-216000">
              <a:buClr>
                <a:srgbClr val="000000"/>
              </a:buClr>
              <a:buSzPct val="75000"/>
              <a:buFont typeface="Symbol" charset="2"/>
              <a:buChar char=""/>
            </a:pPr>
            <a:r>
              <a:rPr b="0" lang="en-US" sz="2700" spc="-1" strike="noStrike">
                <a:solidFill>
                  <a:srgbClr val="000000"/>
                </a:solidFill>
                <a:uFill>
                  <a:solidFill>
                    <a:srgbClr val="ffffff"/>
                  </a:solidFill>
                </a:uFill>
                <a:latin typeface="Lucida Sans Unicode"/>
              </a:rPr>
              <a:t>Fourth Outline Level</a:t>
            </a:r>
            <a:endParaRPr b="0" lang="en-US" sz="1800" spc="-1" strike="noStrike">
              <a:solidFill>
                <a:srgbClr val="000000"/>
              </a:solidFill>
              <a:uFill>
                <a:solidFill>
                  <a:srgbClr val="ffffff"/>
                </a:solidFill>
              </a:uFill>
              <a:latin typeface="Lucida Sans Unicode"/>
            </a:endParaRPr>
          </a:p>
          <a:p>
            <a:pPr lvl="4" marL="2160000" indent="-216000">
              <a:buClr>
                <a:srgbClr val="000000"/>
              </a:buClr>
              <a:buSzPct val="45000"/>
              <a:buFont typeface="Wingdings" charset="2"/>
              <a:buChar char=""/>
            </a:pPr>
            <a:r>
              <a:rPr b="0" lang="en-US" sz="2700" spc="-1" strike="noStrike">
                <a:solidFill>
                  <a:srgbClr val="000000"/>
                </a:solidFill>
                <a:uFill>
                  <a:solidFill>
                    <a:srgbClr val="ffffff"/>
                  </a:solidFill>
                </a:uFill>
                <a:latin typeface="Lucida Sans Unicode"/>
              </a:rPr>
              <a:t>Fifth Outline Level</a:t>
            </a:r>
            <a:endParaRPr b="0" lang="en-US" sz="2000" spc="-1" strike="noStrike">
              <a:solidFill>
                <a:srgbClr val="000000"/>
              </a:solidFill>
              <a:uFill>
                <a:solidFill>
                  <a:srgbClr val="ffffff"/>
                </a:solidFill>
              </a:uFill>
              <a:latin typeface="Lucida Sans Unicode"/>
            </a:endParaRPr>
          </a:p>
          <a:p>
            <a:pPr lvl="5" marL="2592000" indent="-216000">
              <a:buClr>
                <a:srgbClr val="000000"/>
              </a:buClr>
              <a:buSzPct val="45000"/>
              <a:buFont typeface="Wingdings" charset="2"/>
              <a:buChar char=""/>
            </a:pPr>
            <a:r>
              <a:rPr b="0" lang="en-US" sz="2700" spc="-1" strike="noStrike">
                <a:solidFill>
                  <a:srgbClr val="000000"/>
                </a:solidFill>
                <a:uFill>
                  <a:solidFill>
                    <a:srgbClr val="ffffff"/>
                  </a:solidFill>
                </a:uFill>
                <a:latin typeface="Lucida Sans Unicode"/>
              </a:rPr>
              <a:t>Sixth Outline Level</a:t>
            </a:r>
            <a:endParaRPr b="0" lang="en-US" sz="2000" spc="-1" strike="noStrike">
              <a:solidFill>
                <a:srgbClr val="000000"/>
              </a:solidFill>
              <a:uFill>
                <a:solidFill>
                  <a:srgbClr val="ffffff"/>
                </a:solidFill>
              </a:uFill>
              <a:latin typeface="Lucida Sans Unicode"/>
            </a:endParaRPr>
          </a:p>
          <a:p>
            <a:pPr lvl="6" marL="3024000" indent="-216000">
              <a:buClr>
                <a:srgbClr val="000000"/>
              </a:buClr>
              <a:buSzPct val="45000"/>
              <a:buFont typeface="Wingdings" charset="2"/>
              <a:buChar char=""/>
            </a:pPr>
            <a:r>
              <a:rPr b="0" lang="en-US" sz="2700" spc="-1" strike="noStrike">
                <a:solidFill>
                  <a:srgbClr val="000000"/>
                </a:solidFill>
                <a:uFill>
                  <a:solidFill>
                    <a:srgbClr val="ffffff"/>
                  </a:solidFill>
                </a:uFill>
                <a:latin typeface="Lucida Sans Unicode"/>
              </a:rPr>
              <a:t>Seventh Outline LevelClick to edit Master text styles</a:t>
            </a:r>
            <a:endParaRPr b="0" lang="en-US" sz="2000" spc="-1" strike="noStrike">
              <a:solidFill>
                <a:srgbClr val="000000"/>
              </a:solidFill>
              <a:uFill>
                <a:solidFill>
                  <a:srgbClr val="ffffff"/>
                </a:solidFill>
              </a:uFill>
              <a:latin typeface="Lucida Sans Unicode"/>
            </a:endParaRPr>
          </a:p>
          <a:p>
            <a:pPr lvl="7" marL="3456000" indent="-216000">
              <a:buClr>
                <a:srgbClr val="000000"/>
              </a:buClr>
              <a:buSzPct val="45000"/>
              <a:buFont typeface="Wingdings" charset="2"/>
              <a:buChar char=""/>
            </a:pPr>
            <a:r>
              <a:rPr b="0" lang="en-US" sz="2300" spc="-1" strike="noStrike">
                <a:solidFill>
                  <a:srgbClr val="000000"/>
                </a:solidFill>
                <a:uFill>
                  <a:solidFill>
                    <a:srgbClr val="ffffff"/>
                  </a:solidFill>
                </a:uFill>
                <a:latin typeface="Lucida Sans Unicode"/>
              </a:rPr>
              <a:t>Second level</a:t>
            </a:r>
            <a:endParaRPr b="0" lang="en-US" sz="2000" spc="-1" strike="noStrike">
              <a:solidFill>
                <a:srgbClr val="000000"/>
              </a:solidFill>
              <a:uFill>
                <a:solidFill>
                  <a:srgbClr val="ffffff"/>
                </a:solidFill>
              </a:uFill>
              <a:latin typeface="Lucida Sans Unicode"/>
            </a:endParaRPr>
          </a:p>
          <a:p>
            <a:pPr lvl="8" marL="3888000" indent="-216000">
              <a:buClr>
                <a:srgbClr val="000000"/>
              </a:buClr>
              <a:buSzPct val="45000"/>
              <a:buFont typeface="Wingdings" charset="2"/>
              <a:buChar char=""/>
            </a:pPr>
            <a:r>
              <a:rPr b="0" lang="en-US" sz="2100" spc="-1" strike="noStrike">
                <a:solidFill>
                  <a:srgbClr val="000000"/>
                </a:solidFill>
                <a:uFill>
                  <a:solidFill>
                    <a:srgbClr val="ffffff"/>
                  </a:solidFill>
                </a:uFill>
                <a:latin typeface="Lucida Sans Unicode"/>
              </a:rPr>
              <a:t>Third level</a:t>
            </a:r>
            <a:endParaRPr b="0" lang="en-US" sz="2000" spc="-1" strike="noStrike">
              <a:solidFill>
                <a:srgbClr val="000000"/>
              </a:solidFill>
              <a:uFill>
                <a:solidFill>
                  <a:srgbClr val="ffffff"/>
                </a:solidFill>
              </a:uFill>
              <a:latin typeface="Lucida Sans Unicode"/>
            </a:endParaRPr>
          </a:p>
          <a:p>
            <a:pPr lvl="9" marL="4320000" indent="-216000">
              <a:lnSpc>
                <a:spcPct val="100000"/>
              </a:lnSpc>
              <a:buClr>
                <a:srgbClr val="000000"/>
              </a:buClr>
              <a:buSzPct val="45000"/>
              <a:buFont typeface="Wingdings" charset="2"/>
              <a:buChar char=""/>
            </a:pPr>
            <a:r>
              <a:rPr b="0" lang="en-US" sz="1900" spc="-1" strike="noStrike">
                <a:solidFill>
                  <a:srgbClr val="000000"/>
                </a:solidFill>
                <a:uFill>
                  <a:solidFill>
                    <a:srgbClr val="ffffff"/>
                  </a:solidFill>
                </a:uFill>
                <a:latin typeface="Lucida Sans Unicode"/>
              </a:rPr>
              <a:t>Fourth level</a:t>
            </a:r>
            <a:endParaRPr b="0" lang="en-US" sz="1800" spc="-1" strike="noStrike">
              <a:solidFill>
                <a:srgbClr val="000000"/>
              </a:solidFill>
              <a:uFill>
                <a:solidFill>
                  <a:srgbClr val="ffffff"/>
                </a:solidFill>
              </a:uFill>
              <a:latin typeface="Lucida Sans Unicode"/>
            </a:endParaRPr>
          </a:p>
          <a:p>
            <a:pPr lvl="9" marL="4320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Lucida Sans Unicode"/>
              </a:rPr>
              <a:t>Fifth level</a:t>
            </a:r>
            <a:endParaRPr b="0" lang="en-US" sz="2000" spc="-1" strike="noStrike">
              <a:solidFill>
                <a:srgbClr val="000000"/>
              </a:solidFill>
              <a:uFill>
                <a:solidFill>
                  <a:srgbClr val="ffffff"/>
                </a:solidFill>
              </a:uFill>
              <a:latin typeface="Lucida Sans Unicode"/>
            </a:endParaRPr>
          </a:p>
        </p:txBody>
      </p:sp>
      <p:sp>
        <p:nvSpPr>
          <p:cNvPr id="48" name="PlaceHolder 6"/>
          <p:cNvSpPr>
            <a:spLocks noGrp="1"/>
          </p:cNvSpPr>
          <p:nvPr>
            <p:ph type="dt"/>
          </p:nvPr>
        </p:nvSpPr>
        <p:spPr>
          <a:xfrm>
            <a:off x="6726960" y="6408000"/>
            <a:ext cx="1919880" cy="365400"/>
          </a:xfrm>
          <a:prstGeom prst="rect">
            <a:avLst/>
          </a:prstGeom>
        </p:spPr>
        <p:txBody>
          <a:bodyPr lIns="90000" rIns="90000" tIns="45000" bIns="45000" anchor="b"/>
          <a:p>
            <a:pPr>
              <a:lnSpc>
                <a:spcPct val="100000"/>
              </a:lnSpc>
            </a:pPr>
            <a:r>
              <a:rPr b="0" lang="en-US" sz="1000" spc="-1" strike="noStrike">
                <a:solidFill>
                  <a:srgbClr val="000000"/>
                </a:solidFill>
                <a:uFill>
                  <a:solidFill>
                    <a:srgbClr val="ffffff"/>
                  </a:solidFill>
                </a:uFill>
                <a:latin typeface="Lucida Sans Unicode"/>
              </a:rPr>
              <a:t>11/9/16</a:t>
            </a:r>
            <a:endParaRPr b="0" lang="en-US" sz="1000" spc="-1" strike="noStrike">
              <a:solidFill>
                <a:srgbClr val="000000"/>
              </a:solidFill>
              <a:uFill>
                <a:solidFill>
                  <a:srgbClr val="ffffff"/>
                </a:solidFill>
              </a:uFill>
              <a:latin typeface="Times New Roman"/>
            </a:endParaRPr>
          </a:p>
        </p:txBody>
      </p:sp>
      <p:sp>
        <p:nvSpPr>
          <p:cNvPr id="49" name="PlaceHolder 7"/>
          <p:cNvSpPr>
            <a:spLocks noGrp="1"/>
          </p:cNvSpPr>
          <p:nvPr>
            <p:ph type="ftr"/>
          </p:nvPr>
        </p:nvSpPr>
        <p:spPr>
          <a:xfrm>
            <a:off x="4380120" y="6408000"/>
            <a:ext cx="2350440" cy="364680"/>
          </a:xfrm>
          <a:prstGeom prst="rect">
            <a:avLst/>
          </a:prstGeom>
        </p:spPr>
        <p:txBody>
          <a:bodyPr lIns="90000" rIns="90000" tIns="45000" bIns="45000" anchor="b"/>
          <a:p>
            <a:endParaRPr b="0" lang="en-US" sz="2400" spc="-1" strike="noStrike">
              <a:solidFill>
                <a:srgbClr val="000000"/>
              </a:solidFill>
              <a:uFill>
                <a:solidFill>
                  <a:srgbClr val="ffffff"/>
                </a:solidFill>
              </a:uFill>
              <a:latin typeface="Times New Roman"/>
            </a:endParaRPr>
          </a:p>
        </p:txBody>
      </p:sp>
      <p:sp>
        <p:nvSpPr>
          <p:cNvPr id="50" name="PlaceHolder 8"/>
          <p:cNvSpPr>
            <a:spLocks noGrp="1"/>
          </p:cNvSpPr>
          <p:nvPr>
            <p:ph type="sldNum"/>
          </p:nvPr>
        </p:nvSpPr>
        <p:spPr>
          <a:xfrm>
            <a:off x="8647200" y="6408000"/>
            <a:ext cx="365400" cy="364680"/>
          </a:xfrm>
          <a:prstGeom prst="rect">
            <a:avLst/>
          </a:prstGeom>
        </p:spPr>
        <p:txBody>
          <a:bodyPr lIns="90000" rIns="90000" tIns="45000" bIns="45000" anchor="b"/>
          <a:p>
            <a:pPr algn="r">
              <a:lnSpc>
                <a:spcPct val="100000"/>
              </a:lnSpc>
            </a:pPr>
            <a:fld id="{9C3609CB-127E-40ED-BD29-61FB4FBACE1C}" type="slidenum">
              <a:rPr b="0" lang="en-US" sz="1000" spc="-1" strike="noStrike">
                <a:solidFill>
                  <a:srgbClr val="000000"/>
                </a:solidFill>
                <a:uFill>
                  <a:solidFill>
                    <a:srgbClr val="ffffff"/>
                  </a:solidFill>
                </a:uFill>
                <a:latin typeface="Lucida Sans Unicode"/>
              </a:rPr>
              <a:t>&lt;number&gt;</a:t>
            </a:fld>
            <a:endParaRPr b="0" lang="en-US" sz="1000" spc="-1" strike="noStrike">
              <a:solidFill>
                <a:srgbClr val="000000"/>
              </a:solidFill>
              <a:uFill>
                <a:solidFill>
                  <a:srgbClr val="ffffff"/>
                </a:solidFill>
              </a:uFill>
              <a:latin typeface="Times New Roman"/>
            </a:endParaRPr>
          </a:p>
        </p:txBody>
      </p:sp>
      <p:sp>
        <p:nvSpPr>
          <p:cNvPr id="51" name="PlaceHolder 9"/>
          <p:cNvSpPr>
            <a:spLocks noGrp="1"/>
          </p:cNvSpPr>
          <p:nvPr>
            <p:ph type="title"/>
          </p:nvPr>
        </p:nvSpPr>
        <p:spPr>
          <a:xfrm>
            <a:off x="457200" y="274680"/>
            <a:ext cx="8229240" cy="1142640"/>
          </a:xfrm>
          <a:prstGeom prst="rect">
            <a:avLst/>
          </a:prstGeom>
        </p:spPr>
        <p:txBody>
          <a:bodyPr lIns="90000" rIns="90000" tIns="45000" bIns="45000" anchor="ctr"/>
          <a:p>
            <a:pPr>
              <a:lnSpc>
                <a:spcPct val="100000"/>
              </a:lnSpc>
            </a:pPr>
            <a:r>
              <a:rPr b="1" lang="en-US" sz="4100" spc="-1" strike="noStrike">
                <a:solidFill>
                  <a:srgbClr val="424456"/>
                </a:solidFill>
                <a:uFill>
                  <a:solidFill>
                    <a:srgbClr val="ffffff"/>
                  </a:solidFill>
                </a:uFill>
                <a:latin typeface="Lucida Sans Unicode"/>
              </a:rPr>
              <a:t>Click to edit Master title style</a:t>
            </a:r>
            <a:endParaRPr b="0" lang="en-US" sz="1800" spc="-1" strike="noStrike">
              <a:solidFill>
                <a:srgbClr val="000000"/>
              </a:solidFill>
              <a:uFill>
                <a:solidFill>
                  <a:srgbClr val="ffffff"/>
                </a:solidFill>
              </a:uFill>
              <a:latin typeface="Lucida Sans Unicode"/>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 descr=""/>
          <p:cNvPicPr/>
          <p:nvPr/>
        </p:nvPicPr>
        <p:blipFill>
          <a:blip r:embed="rId2"/>
          <a:stretch/>
        </p:blipFill>
        <p:spPr>
          <a:xfrm>
            <a:off x="0" y="3600"/>
            <a:ext cx="9143640" cy="6854040"/>
          </a:xfrm>
          <a:prstGeom prst="rect">
            <a:avLst/>
          </a:prstGeom>
          <a:ln>
            <a:noFill/>
          </a:ln>
        </p:spPr>
      </p:pic>
      <p:sp>
        <p:nvSpPr>
          <p:cNvPr id="87" name="PlaceHolder 1"/>
          <p:cNvSpPr>
            <a:spLocks noGrp="1"/>
          </p:cNvSpPr>
          <p:nvPr>
            <p:ph type="title"/>
          </p:nvPr>
        </p:nvSpPr>
        <p:spPr>
          <a:xfrm>
            <a:off x="3134880" y="435240"/>
            <a:ext cx="2873880" cy="1088640"/>
          </a:xfrm>
          <a:prstGeom prst="rect">
            <a:avLst/>
          </a:prstGeom>
        </p:spPr>
        <p:txBody>
          <a:bodyPr lIns="0" rIns="0" tIns="0" bIns="0" anchor="ctr"/>
          <a:p>
            <a:pPr algn="ctr"/>
            <a:r>
              <a:rPr b="0" lang="en-US" sz="3409" spc="-1" strike="noStrike">
                <a:solidFill>
                  <a:srgbClr val="000000"/>
                </a:solidFill>
                <a:uFill>
                  <a:solidFill>
                    <a:srgbClr val="ffffff"/>
                  </a:solidFill>
                </a:uFill>
                <a:latin typeface="Arial"/>
              </a:rPr>
              <a:t>Click to edit the title text format</a:t>
            </a:r>
            <a:endParaRPr b="0" lang="en-US" sz="3409"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897840" y="1654560"/>
            <a:ext cx="7347960" cy="5303520"/>
          </a:xfrm>
          <a:prstGeom prst="rect">
            <a:avLst/>
          </a:prstGeom>
        </p:spPr>
        <p:txBody>
          <a:bodyPr lIns="0" rIns="0" tIns="0" bIns="0"/>
          <a:p>
            <a:pPr marL="432000" indent="-324000">
              <a:buClr>
                <a:srgbClr val="ffffff"/>
              </a:buClr>
              <a:buSzPct val="45000"/>
              <a:buFont typeface="Wingdings" charset="2"/>
              <a:buChar char=""/>
            </a:pPr>
            <a:r>
              <a:rPr b="0" lang="en-US" sz="2910" spc="-1" strike="noStrike">
                <a:solidFill>
                  <a:srgbClr val="ffffff"/>
                </a:solidFill>
                <a:uFill>
                  <a:solidFill>
                    <a:srgbClr val="ffffff"/>
                  </a:solidFill>
                </a:uFill>
                <a:latin typeface="Arial"/>
              </a:rPr>
              <a:t>Click to edit the outline text format</a:t>
            </a:r>
            <a:endParaRPr b="0" lang="en-US" sz="291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2540" spc="-1" strike="noStrike">
                <a:solidFill>
                  <a:srgbClr val="ffffff"/>
                </a:solidFill>
                <a:uFill>
                  <a:solidFill>
                    <a:srgbClr val="ffffff"/>
                  </a:solidFill>
                </a:uFill>
                <a:latin typeface="Arial"/>
              </a:rPr>
              <a:t>Second Outline Level</a:t>
            </a:r>
            <a:endParaRPr b="0" lang="en-US" sz="254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2180" spc="-1" strike="noStrike">
                <a:solidFill>
                  <a:srgbClr val="ffffff"/>
                </a:solidFill>
                <a:uFill>
                  <a:solidFill>
                    <a:srgbClr val="ffffff"/>
                  </a:solidFill>
                </a:uFill>
                <a:latin typeface="Arial"/>
              </a:rPr>
              <a:t>Third Outline Level</a:t>
            </a:r>
            <a:endParaRPr b="0" lang="en-US" sz="218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1810" spc="-1" strike="noStrike">
                <a:solidFill>
                  <a:srgbClr val="ffffff"/>
                </a:solidFill>
                <a:uFill>
                  <a:solidFill>
                    <a:srgbClr val="ffffff"/>
                  </a:solidFill>
                </a:uFill>
                <a:latin typeface="Arial"/>
              </a:rPr>
              <a:t>Fourth Outline Level</a:t>
            </a:r>
            <a:endParaRPr b="0" lang="en-US" sz="181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1810" spc="-1" strike="noStrike">
                <a:solidFill>
                  <a:srgbClr val="ffffff"/>
                </a:solidFill>
                <a:uFill>
                  <a:solidFill>
                    <a:srgbClr val="ffffff"/>
                  </a:solidFill>
                </a:uFill>
                <a:latin typeface="Arial"/>
              </a:rPr>
              <a:t>Fifth Outline Level</a:t>
            </a:r>
            <a:endParaRPr b="0" lang="en-US" sz="181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1810" spc="-1" strike="noStrike">
                <a:solidFill>
                  <a:srgbClr val="ffffff"/>
                </a:solidFill>
                <a:uFill>
                  <a:solidFill>
                    <a:srgbClr val="ffffff"/>
                  </a:solidFill>
                </a:uFill>
                <a:latin typeface="Arial"/>
              </a:rPr>
              <a:t>Sixth Outline Level</a:t>
            </a:r>
            <a:endParaRPr b="0" lang="en-US" sz="181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1810" spc="-1" strike="noStrike">
                <a:solidFill>
                  <a:srgbClr val="ffffff"/>
                </a:solidFill>
                <a:uFill>
                  <a:solidFill>
                    <a:srgbClr val="ffffff"/>
                  </a:solidFill>
                </a:uFill>
                <a:latin typeface="Arial"/>
              </a:rPr>
              <a:t>Seventh Outline Level</a:t>
            </a:r>
            <a:endParaRPr b="0" lang="en-US" sz="1810" spc="-1" strike="noStrike">
              <a:solidFill>
                <a:srgbClr val="ffffff"/>
              </a:solidFill>
              <a:uFill>
                <a:solidFill>
                  <a:srgbClr val="ffffff"/>
                </a:solidFill>
              </a:uFill>
              <a:latin typeface="Arial"/>
            </a:endParaRPr>
          </a:p>
        </p:txBody>
      </p:sp>
      <p:sp>
        <p:nvSpPr>
          <p:cNvPr id="89" name="PlaceHolder 3"/>
          <p:cNvSpPr>
            <a:spLocks noGrp="1"/>
          </p:cNvSpPr>
          <p:nvPr>
            <p:ph type="dt"/>
          </p:nvPr>
        </p:nvSpPr>
        <p:spPr>
          <a:xfrm>
            <a:off x="587520" y="6248160"/>
            <a:ext cx="2130120" cy="47304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90" name="PlaceHolder 4"/>
          <p:cNvSpPr>
            <a:spLocks noGrp="1"/>
          </p:cNvSpPr>
          <p:nvPr>
            <p:ph type="ftr"/>
          </p:nvPr>
        </p:nvSpPr>
        <p:spPr>
          <a:xfrm>
            <a:off x="3126960" y="6247440"/>
            <a:ext cx="2898360" cy="47304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91" name="PlaceHolder 5"/>
          <p:cNvSpPr>
            <a:spLocks noGrp="1"/>
          </p:cNvSpPr>
          <p:nvPr>
            <p:ph type="sldNum"/>
          </p:nvPr>
        </p:nvSpPr>
        <p:spPr>
          <a:xfrm>
            <a:off x="6425640" y="6248160"/>
            <a:ext cx="2130120" cy="473040"/>
          </a:xfrm>
          <a:prstGeom prst="rect">
            <a:avLst/>
          </a:prstGeom>
        </p:spPr>
        <p:txBody>
          <a:bodyPr lIns="0" rIns="0" tIns="0" bIns="0"/>
          <a:p>
            <a:pPr algn="r"/>
            <a:fld id="{2158F5AF-1CBD-4217-A474-2CFA36D5C216}"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9.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hyperlink" Target="http://www.c-sharpcorner.com/" TargetMode="External"/><Relationship Id="rId2" Type="http://schemas.openxmlformats.org/officeDocument/2006/relationships/hyperlink" Target="http://en.wikibooks.org/wiki/C_Sharp_Programming" TargetMode="External"/><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57200" y="274680"/>
            <a:ext cx="8229240" cy="6202080"/>
          </a:xfrm>
          <a:prstGeom prst="rect">
            <a:avLst/>
          </a:prstGeom>
          <a:noFill/>
          <a:ln>
            <a:noFill/>
          </a:ln>
        </p:spPr>
        <p:txBody>
          <a:bodyPr lIns="90000" rIns="90000" tIns="45000" bIns="45000" anchor="ctr"/>
          <a:p>
            <a:pPr algn="ctr">
              <a:lnSpc>
                <a:spcPct val="100000"/>
              </a:lnSpc>
            </a:pPr>
            <a:r>
              <a:rPr b="0" lang="en-US" sz="2800" spc="-1" strike="noStrike">
                <a:solidFill>
                  <a:srgbClr val="ffffff"/>
                </a:solidFill>
                <a:uFill>
                  <a:solidFill>
                    <a:srgbClr val="ffffff"/>
                  </a:solidFill>
                </a:uFill>
                <a:latin typeface="Berlin Sans FB Demi"/>
              </a:rPr>
              <a:t>AN ENGINEERING MAJOR PROPOSAL REPORT</a:t>
            </a:r>
            <a:r>
              <a:rPr b="0" lang="en-US" sz="2800" spc="-1" strike="noStrike">
                <a:solidFill>
                  <a:srgbClr val="ffffff"/>
                </a:solidFill>
                <a:uFill>
                  <a:solidFill>
                    <a:srgbClr val="ffffff"/>
                  </a:solidFill>
                </a:uFill>
                <a:latin typeface="Berlin Sans FB Demi"/>
              </a:rPr>
              <a:t>
</a:t>
            </a:r>
            <a:r>
              <a:rPr b="0" lang="en-US" sz="2800" spc="-1" strike="noStrike">
                <a:solidFill>
                  <a:srgbClr val="ffffff"/>
                </a:solidFill>
                <a:uFill>
                  <a:solidFill>
                    <a:srgbClr val="ffffff"/>
                  </a:solidFill>
                </a:uFill>
                <a:latin typeface="Berlin Sans FB Demi"/>
              </a:rPr>
              <a:t>ON</a:t>
            </a:r>
            <a:r>
              <a:rPr b="0" lang="en-US" sz="2800" spc="-1" strike="noStrike">
                <a:solidFill>
                  <a:srgbClr val="ffffff"/>
                </a:solidFill>
                <a:uFill>
                  <a:solidFill>
                    <a:srgbClr val="ffffff"/>
                  </a:solidFill>
                </a:uFill>
                <a:latin typeface="Lucida Sans Unicode"/>
              </a:rPr>
              <a:t>
</a:t>
            </a:r>
            <a:r>
              <a:rPr b="1" lang="en-US" sz="2800" spc="-1" strike="noStrike">
                <a:solidFill>
                  <a:srgbClr val="002060"/>
                </a:solidFill>
                <a:uFill>
                  <a:solidFill>
                    <a:srgbClr val="ffffff"/>
                  </a:solidFill>
                </a:uFill>
                <a:latin typeface="Aharoni"/>
              </a:rPr>
              <a:t>AIRLINES DATABASE WEBSITE</a:t>
            </a:r>
            <a:r>
              <a:rPr b="1" lang="en-US" sz="2000" spc="-1" strike="noStrike">
                <a:solidFill>
                  <a:srgbClr val="dedede"/>
                </a:solidFill>
                <a:uFill>
                  <a:solidFill>
                    <a:srgbClr val="ffffff"/>
                  </a:solidFill>
                </a:uFill>
                <a:latin typeface="Lucida Sans Unicode"/>
              </a:rPr>
              <a:t>
</a:t>
            </a:r>
            <a:r>
              <a:rPr b="1" lang="en-US" sz="2000" spc="-1" strike="noStrike">
                <a:solidFill>
                  <a:srgbClr val="dedede"/>
                </a:solidFill>
                <a:uFill>
                  <a:solidFill>
                    <a:srgbClr val="ffffff"/>
                  </a:solidFill>
                </a:uFill>
                <a:latin typeface="Lucida Sans Unicode"/>
              </a:rPr>
              <a:t> </a:t>
            </a:r>
            <a:r>
              <a:rPr b="1" lang="en-US" sz="2000" spc="-1" strike="noStrike">
                <a:solidFill>
                  <a:srgbClr val="dedede"/>
                </a:solidFill>
                <a:uFill>
                  <a:solidFill>
                    <a:srgbClr val="ffffff"/>
                  </a:solidFill>
                </a:uFill>
                <a:latin typeface="Lucida Sans Unicode"/>
              </a:rPr>
              <a:t>
</a:t>
            </a:r>
            <a:r>
              <a:rPr b="1" lang="en-US" sz="2000" spc="-1" strike="noStrike">
                <a:solidFill>
                  <a:srgbClr val="dedede"/>
                </a:solidFill>
                <a:uFill>
                  <a:solidFill>
                    <a:srgbClr val="ffffff"/>
                  </a:solidFill>
                </a:uFill>
                <a:latin typeface="Lucida Sans Unicode"/>
              </a:rPr>
              <a:t>
</a:t>
            </a:r>
            <a:r>
              <a:rPr b="1" lang="en-US" sz="2000" spc="-1" strike="noStrike">
                <a:solidFill>
                  <a:srgbClr val="dedede"/>
                </a:solidFill>
                <a:uFill>
                  <a:solidFill>
                    <a:srgbClr val="ffffff"/>
                  </a:solidFill>
                </a:uFill>
                <a:latin typeface="Lucida Sans Unicode"/>
              </a:rPr>
              <a:t> </a:t>
            </a:r>
            <a:r>
              <a:rPr b="1" lang="en-US" sz="2000" spc="-1" strike="noStrike">
                <a:solidFill>
                  <a:srgbClr val="dedede"/>
                </a:solidFill>
                <a:uFill>
                  <a:solidFill>
                    <a:srgbClr val="ffffff"/>
                  </a:solidFill>
                </a:uFill>
                <a:latin typeface="Lucida Sans Unicode"/>
              </a:rPr>
              <a:t>
</a:t>
            </a:r>
            <a:r>
              <a:rPr b="1" lang="en-US" sz="2000" spc="-1" strike="noStrike">
                <a:solidFill>
                  <a:srgbClr val="dedede"/>
                </a:solidFill>
                <a:uFill>
                  <a:solidFill>
                    <a:srgbClr val="ffffff"/>
                  </a:solidFill>
                </a:uFill>
                <a:latin typeface="Lucida Sans Unicode"/>
              </a:rPr>
              <a:t>
</a:t>
            </a:r>
            <a:r>
              <a:rPr b="1" lang="en-US" sz="2000" spc="-1" strike="noStrike">
                <a:solidFill>
                  <a:srgbClr val="dedede"/>
                </a:solidFill>
                <a:uFill>
                  <a:solidFill>
                    <a:srgbClr val="ffffff"/>
                  </a:solidFill>
                </a:uFill>
                <a:latin typeface="Lucida Sans Unicode"/>
              </a:rPr>
              <a:t> </a:t>
            </a:r>
            <a:r>
              <a:rPr b="1" lang="en-US" sz="2000" spc="-1" strike="noStrike">
                <a:solidFill>
                  <a:srgbClr val="dedede"/>
                </a:solidFill>
                <a:uFill>
                  <a:solidFill>
                    <a:srgbClr val="ffffff"/>
                  </a:solidFill>
                </a:uFill>
                <a:latin typeface="Lucida Sans Unicode"/>
              </a:rPr>
              <a:t>
</a:t>
            </a:r>
            <a:r>
              <a:rPr b="1" lang="en-US" sz="2000" spc="-1" strike="noStrike">
                <a:solidFill>
                  <a:srgbClr val="dedede"/>
                </a:solidFill>
                <a:uFill>
                  <a:solidFill>
                    <a:srgbClr val="ffffff"/>
                  </a:solidFill>
                </a:uFill>
                <a:latin typeface="Lucida Sans Unicode"/>
              </a:rPr>
              <a:t>
</a:t>
            </a:r>
            <a:r>
              <a:rPr b="1" lang="en-US" sz="2000" spc="-1" strike="noStrike">
                <a:solidFill>
                  <a:srgbClr val="dedede"/>
                </a:solidFill>
                <a:uFill>
                  <a:solidFill>
                    <a:srgbClr val="ffffff"/>
                  </a:solidFill>
                </a:uFill>
                <a:latin typeface="Lucida Sans Unicode"/>
              </a:rPr>
              <a:t> </a:t>
            </a:r>
            <a:r>
              <a:rPr b="1" lang="en-US" sz="2000" spc="-1" strike="noStrike">
                <a:solidFill>
                  <a:srgbClr val="dedede"/>
                </a:solidFill>
                <a:uFill>
                  <a:solidFill>
                    <a:srgbClr val="ffffff"/>
                  </a:solidFill>
                </a:uFill>
                <a:latin typeface="Lucida Sans Unicode"/>
              </a:rPr>
              <a:t>
</a:t>
            </a:r>
            <a:r>
              <a:rPr b="1" lang="en-US" sz="2000" spc="-1" strike="noStrike">
                <a:solidFill>
                  <a:srgbClr val="dedede"/>
                </a:solidFill>
                <a:uFill>
                  <a:solidFill>
                    <a:srgbClr val="ffffff"/>
                  </a:solidFill>
                </a:uFill>
                <a:latin typeface="Lucida Sans Unicode"/>
              </a:rPr>
              <a:t>
</a:t>
            </a:r>
            <a:r>
              <a:rPr b="1" lang="en-US" sz="2000" spc="-1" strike="noStrike">
                <a:solidFill>
                  <a:srgbClr val="dedede"/>
                </a:solidFill>
                <a:uFill>
                  <a:solidFill>
                    <a:srgbClr val="ffffff"/>
                  </a:solidFill>
                </a:uFill>
                <a:latin typeface="Lucida Sans Unicode"/>
              </a:rPr>
              <a:t> Submitted By:</a:t>
            </a:r>
            <a:r>
              <a:rPr b="1" lang="en-US" sz="2000" spc="-1" strike="noStrike">
                <a:solidFill>
                  <a:srgbClr val="dedede"/>
                </a:solidFill>
                <a:uFill>
                  <a:solidFill>
                    <a:srgbClr val="ffffff"/>
                  </a:solidFill>
                </a:uFill>
                <a:latin typeface="Lucida Sans Unicode"/>
              </a:rPr>
              <a:t>
</a:t>
            </a:r>
            <a:r>
              <a:rPr b="1" lang="en-US" sz="2000" spc="-1" strike="noStrike">
                <a:solidFill>
                  <a:srgbClr val="dedede"/>
                </a:solidFill>
                <a:uFill>
                  <a:solidFill>
                    <a:srgbClr val="ffffff"/>
                  </a:solidFill>
                </a:uFill>
                <a:latin typeface="Adobe Gothic Std B"/>
                <a:ea typeface="Adobe Gothic Std B"/>
              </a:rPr>
              <a:t>Shreedhar Risal (120346)</a:t>
            </a:r>
            <a:r>
              <a:rPr b="1" lang="en-US" sz="2000" spc="-1" strike="noStrike">
                <a:solidFill>
                  <a:srgbClr val="dedede"/>
                </a:solidFill>
                <a:uFill>
                  <a:solidFill>
                    <a:srgbClr val="ffffff"/>
                  </a:solidFill>
                </a:uFill>
                <a:latin typeface="Adobe Gothic Std B"/>
                <a:ea typeface="Adobe Gothic Std B"/>
              </a:rPr>
              <a:t>
</a:t>
            </a:r>
            <a:r>
              <a:rPr b="1" lang="en-US" sz="2000" spc="-1" strike="noStrike">
                <a:solidFill>
                  <a:srgbClr val="dedede"/>
                </a:solidFill>
                <a:uFill>
                  <a:solidFill>
                    <a:srgbClr val="ffffff"/>
                  </a:solidFill>
                </a:uFill>
                <a:latin typeface="Adobe Gothic Std B"/>
                <a:ea typeface="Adobe Gothic Std B"/>
              </a:rPr>
              <a:t>Kabin Ghimire (120325)</a:t>
            </a:r>
            <a:r>
              <a:rPr b="1" lang="en-US" sz="2000" spc="-1" strike="noStrike">
                <a:solidFill>
                  <a:srgbClr val="dedede"/>
                </a:solidFill>
                <a:uFill>
                  <a:solidFill>
                    <a:srgbClr val="ffffff"/>
                  </a:solidFill>
                </a:uFill>
                <a:latin typeface="Adobe Gothic Std B"/>
                <a:ea typeface="Adobe Gothic Std B"/>
              </a:rPr>
              <a:t>
</a:t>
            </a:r>
            <a:r>
              <a:rPr b="1" lang="en-US" sz="2000" spc="-1" strike="noStrike">
                <a:solidFill>
                  <a:srgbClr val="dedede"/>
                </a:solidFill>
                <a:uFill>
                  <a:solidFill>
                    <a:srgbClr val="ffffff"/>
                  </a:solidFill>
                </a:uFill>
                <a:latin typeface="Adobe Gothic Std B"/>
                <a:ea typeface="Adobe Gothic Std B"/>
              </a:rPr>
              <a:t>Kam Chandra Gautam (120320)</a:t>
            </a:r>
            <a:r>
              <a:rPr b="1" lang="en-US" sz="2000" spc="-1" strike="noStrike">
                <a:solidFill>
                  <a:srgbClr val="dedede"/>
                </a:solidFill>
                <a:uFill>
                  <a:solidFill>
                    <a:srgbClr val="ffffff"/>
                  </a:solidFill>
                </a:uFill>
                <a:latin typeface="Adobe Gothic Std B"/>
                <a:ea typeface="Adobe Gothic Std B"/>
              </a:rPr>
              <a:t>
</a:t>
            </a:r>
            <a:r>
              <a:rPr b="1" lang="en-US" sz="2000" spc="-1" strike="noStrike">
                <a:solidFill>
                  <a:srgbClr val="dedede"/>
                </a:solidFill>
                <a:uFill>
                  <a:solidFill>
                    <a:srgbClr val="ffffff"/>
                  </a:solidFill>
                </a:uFill>
                <a:latin typeface="Adobe Gothic Std B"/>
                <a:ea typeface="Adobe Gothic Std B"/>
              </a:rPr>
              <a:t>Niranjan Basnet (120304)</a:t>
            </a:r>
            <a:endParaRPr b="0" lang="en-US" sz="3409" spc="-1" strike="noStrike">
              <a:solidFill>
                <a:srgbClr val="000000"/>
              </a:solidFill>
              <a:uFill>
                <a:solidFill>
                  <a:srgbClr val="ffffff"/>
                </a:solidFill>
              </a:uFill>
              <a:latin typeface="Arial"/>
            </a:endParaRPr>
          </a:p>
        </p:txBody>
      </p:sp>
      <p:pic>
        <p:nvPicPr>
          <p:cNvPr id="132" name="Picture 7" descr=""/>
          <p:cNvPicPr/>
          <p:nvPr/>
        </p:nvPicPr>
        <p:blipFill>
          <a:blip r:embed="rId1">
            <a:lum contrast="40000"/>
          </a:blip>
          <a:stretch/>
        </p:blipFill>
        <p:spPr>
          <a:xfrm>
            <a:off x="2057400" y="3276720"/>
            <a:ext cx="5181120" cy="837720"/>
          </a:xfrm>
          <a:prstGeom prst="rect">
            <a:avLst/>
          </a:prstGeom>
          <a:ln>
            <a:noFill/>
          </a:ln>
        </p:spPr>
      </p:pic>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31"/>
                                        </p:tgtEl>
                                        <p:attrNameLst>
                                          <p:attrName>style.visibility</p:attrName>
                                        </p:attrNameLst>
                                      </p:cBhvr>
                                      <p:to>
                                        <p:strVal val="visible"/>
                                      </p:to>
                                    </p:set>
                                    <p:animEffect filter="fade" transition="in">
                                      <p:cBhvr additive="repl">
                                        <p:cTn id="7" dur="2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132"/>
                                        </p:tgtEl>
                                        <p:attrNameLst>
                                          <p:attrName>style.visibility</p:attrName>
                                        </p:attrNameLst>
                                      </p:cBhvr>
                                      <p:to>
                                        <p:strVal val="visible"/>
                                      </p:to>
                                    </p:set>
                                    <p:animEffect filter="fade" transition="in">
                                      <p:cBhvr additive="repl">
                                        <p:cTn id="12" dur="2000"/>
                                        <p:tgtEl>
                                          <p:spTgt spid="13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Content Placeholder 3" descr=""/>
          <p:cNvPicPr/>
          <p:nvPr/>
        </p:nvPicPr>
        <p:blipFill>
          <a:blip r:embed="rId1"/>
          <a:stretch/>
        </p:blipFill>
        <p:spPr>
          <a:xfrm>
            <a:off x="762120" y="1495800"/>
            <a:ext cx="8381520" cy="4371120"/>
          </a:xfrm>
          <a:prstGeom prst="rect">
            <a:avLst/>
          </a:prstGeom>
          <a:ln>
            <a:noFill/>
          </a:ln>
        </p:spPr>
      </p:pic>
      <p:sp>
        <p:nvSpPr>
          <p:cNvPr id="149" name="TextShape 1"/>
          <p:cNvSpPr txBox="1"/>
          <p:nvPr/>
        </p:nvSpPr>
        <p:spPr>
          <a:xfrm>
            <a:off x="457200" y="274680"/>
            <a:ext cx="8229240" cy="1142640"/>
          </a:xfrm>
          <a:prstGeom prst="rect">
            <a:avLst/>
          </a:prstGeom>
          <a:noFill/>
          <a:ln>
            <a:noFill/>
          </a:ln>
        </p:spPr>
        <p:txBody>
          <a:bodyPr lIns="90000" rIns="90000" tIns="45000" bIns="45000" anchor="ctr"/>
          <a:p>
            <a:pPr algn="ctr">
              <a:lnSpc>
                <a:spcPct val="100000"/>
              </a:lnSpc>
            </a:pPr>
            <a:r>
              <a:rPr b="1" lang="en-US" sz="4100" spc="-1" strike="noStrike">
                <a:solidFill>
                  <a:srgbClr val="424456"/>
                </a:solidFill>
                <a:uFill>
                  <a:solidFill>
                    <a:srgbClr val="ffffff"/>
                  </a:solidFill>
                </a:uFill>
                <a:latin typeface="Lucida Sans Unicode"/>
              </a:rPr>
              <a:t>WORKING SCHEDULE</a:t>
            </a:r>
            <a:endParaRPr b="0" lang="en-US" sz="3409"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57200" y="1481400"/>
            <a:ext cx="8229240" cy="4525560"/>
          </a:xfrm>
          <a:prstGeom prst="rect">
            <a:avLst/>
          </a:prstGeom>
          <a:noFill/>
          <a:ln>
            <a:noFill/>
          </a:ln>
        </p:spPr>
        <p:txBody>
          <a:bodyPr lIns="90000" rIns="90000" tIns="45000" bIns="45000"/>
          <a:p>
            <a:pPr marL="365760" indent="-255600" algn="just">
              <a:lnSpc>
                <a:spcPct val="100000"/>
              </a:lnSpc>
            </a:pPr>
            <a:r>
              <a:rPr b="0" lang="en-US" sz="2700" spc="-1" strike="noStrike">
                <a:solidFill>
                  <a:srgbClr val="000000"/>
                </a:solidFill>
                <a:uFill>
                  <a:solidFill>
                    <a:srgbClr val="ffffff"/>
                  </a:solidFill>
                </a:uFill>
                <a:latin typeface="Lucida Sans Unicode"/>
              </a:rPr>
              <a:t>The following references have been used</a:t>
            </a:r>
            <a:endParaRPr b="0" lang="en-US" sz="2910" spc="-1" strike="noStrike">
              <a:solidFill>
                <a:srgbClr val="ffffff"/>
              </a:solidFill>
              <a:uFill>
                <a:solidFill>
                  <a:srgbClr val="ffffff"/>
                </a:solidFill>
              </a:uFill>
              <a:latin typeface="Arial"/>
            </a:endParaRPr>
          </a:p>
          <a:p>
            <a:pPr marL="365760" indent="-255600" algn="just">
              <a:lnSpc>
                <a:spcPct val="100000"/>
              </a:lnSpc>
            </a:pPr>
            <a:r>
              <a:rPr b="0" lang="en-US" sz="2700" spc="-1" strike="noStrike">
                <a:solidFill>
                  <a:srgbClr val="000000"/>
                </a:solidFill>
                <a:uFill>
                  <a:solidFill>
                    <a:srgbClr val="ffffff"/>
                  </a:solidFill>
                </a:uFill>
                <a:latin typeface="Lucida Sans Unicode"/>
              </a:rPr>
              <a:t>during all the phases of the </a:t>
            </a:r>
            <a:r>
              <a:rPr b="0" lang="en-US" sz="2700" spc="-1" strike="noStrike">
                <a:solidFill>
                  <a:srgbClr val="00b050"/>
                </a:solidFill>
                <a:uFill>
                  <a:solidFill>
                    <a:srgbClr val="ffffff"/>
                  </a:solidFill>
                </a:uFill>
                <a:latin typeface="Lucida Sans Unicode"/>
              </a:rPr>
              <a:t>Airline  database</a:t>
            </a:r>
            <a:endParaRPr b="0" lang="en-US" sz="2910" spc="-1" strike="noStrike">
              <a:solidFill>
                <a:srgbClr val="ffffff"/>
              </a:solidFill>
              <a:uFill>
                <a:solidFill>
                  <a:srgbClr val="ffffff"/>
                </a:solidFill>
              </a:uFill>
              <a:latin typeface="Arial"/>
            </a:endParaRPr>
          </a:p>
          <a:p>
            <a:pPr marL="365760" indent="-255600" algn="just">
              <a:lnSpc>
                <a:spcPct val="100000"/>
              </a:lnSpc>
            </a:pPr>
            <a:r>
              <a:rPr b="0" lang="en-US" sz="2700" spc="-1" strike="noStrike">
                <a:solidFill>
                  <a:srgbClr val="00b050"/>
                </a:solidFill>
                <a:uFill>
                  <a:solidFill>
                    <a:srgbClr val="ffffff"/>
                  </a:solidFill>
                </a:uFill>
                <a:latin typeface="Lucida Sans Unicode"/>
              </a:rPr>
              <a:t>website</a:t>
            </a:r>
            <a:r>
              <a:rPr b="0" lang="en-US" sz="2700" spc="-1" strike="noStrike">
                <a:solidFill>
                  <a:srgbClr val="000000"/>
                </a:solidFill>
                <a:uFill>
                  <a:solidFill>
                    <a:srgbClr val="ffffff"/>
                  </a:solidFill>
                </a:uFill>
                <a:latin typeface="Lucida Sans Unicode"/>
              </a:rPr>
              <a:t> project:</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charset="2"/>
              <a:buChar char=""/>
            </a:pPr>
            <a:r>
              <a:rPr b="0" lang="en-US" sz="2700" spc="-1" strike="noStrike">
                <a:solidFill>
                  <a:srgbClr val="ffffff"/>
                </a:solidFill>
                <a:uFill>
                  <a:solidFill>
                    <a:srgbClr val="ffffff"/>
                  </a:solidFill>
                </a:uFill>
                <a:latin typeface="Lucida Sans Unicode"/>
              </a:rPr>
              <a:t>  </a:t>
            </a:r>
            <a:r>
              <a:rPr b="0" lang="en-US" sz="2200" spc="-1" strike="noStrike">
                <a:solidFill>
                  <a:srgbClr val="000000"/>
                </a:solidFill>
                <a:uFill>
                  <a:solidFill>
                    <a:srgbClr val="ffffff"/>
                  </a:solidFill>
                </a:uFill>
                <a:latin typeface="Lucida Sans Unicode"/>
                <a:hlinkClick r:id="rId1"/>
              </a:rPr>
              <a:t>http://www.c-sharpcorner.com/</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charset="2"/>
              <a:buChar char=""/>
            </a:pPr>
            <a:r>
              <a:rPr b="0" lang="en-US" sz="2200" spc="-1" strike="noStrike">
                <a:solidFill>
                  <a:srgbClr val="ffffff"/>
                </a:solidFill>
                <a:uFill>
                  <a:solidFill>
                    <a:srgbClr val="ffffff"/>
                  </a:solidFill>
                </a:uFill>
                <a:latin typeface="Lucida Sans Unicode"/>
              </a:rPr>
              <a:t>  </a:t>
            </a:r>
            <a:r>
              <a:rPr b="0" lang="en-US" sz="2200" spc="-1" strike="noStrike">
                <a:solidFill>
                  <a:srgbClr val="000000"/>
                </a:solidFill>
                <a:uFill>
                  <a:solidFill>
                    <a:srgbClr val="ffffff"/>
                  </a:solidFill>
                </a:uFill>
                <a:latin typeface="Lucida Sans Unicode"/>
                <a:ea typeface="Droid Sans Fallback"/>
                <a:hlinkClick r:id="rId2"/>
              </a:rPr>
              <a:t>http://en.wikibooks.org/wiki/C_Sharp_Programming</a:t>
            </a:r>
            <a:endParaRPr b="0" lang="en-US" sz="2910" spc="-1" strike="noStrike">
              <a:solidFill>
                <a:srgbClr val="ffffff"/>
              </a:solidFill>
              <a:uFill>
                <a:solidFill>
                  <a:srgbClr val="ffffff"/>
                </a:solidFill>
              </a:uFill>
              <a:latin typeface="Arial"/>
            </a:endParaRPr>
          </a:p>
        </p:txBody>
      </p:sp>
      <p:sp>
        <p:nvSpPr>
          <p:cNvPr id="151" name="TextShape 2"/>
          <p:cNvSpPr txBox="1"/>
          <p:nvPr/>
        </p:nvSpPr>
        <p:spPr>
          <a:xfrm>
            <a:off x="457200" y="274680"/>
            <a:ext cx="8229240" cy="1142640"/>
          </a:xfrm>
          <a:prstGeom prst="rect">
            <a:avLst/>
          </a:prstGeom>
          <a:noFill/>
          <a:ln>
            <a:noFill/>
          </a:ln>
        </p:spPr>
        <p:txBody>
          <a:bodyPr lIns="90000" rIns="90000" tIns="45000" bIns="45000" anchor="ctr"/>
          <a:p>
            <a:pPr algn="ctr">
              <a:lnSpc>
                <a:spcPct val="100000"/>
              </a:lnSpc>
            </a:pPr>
            <a:r>
              <a:rPr b="1" lang="en-US" sz="4100" spc="-1" strike="noStrike">
                <a:solidFill>
                  <a:srgbClr val="424456"/>
                </a:solidFill>
                <a:uFill>
                  <a:solidFill>
                    <a:srgbClr val="ffffff"/>
                  </a:solidFill>
                </a:uFill>
                <a:latin typeface="Lucida Sans Unicode"/>
              </a:rPr>
              <a:t>REFERENCES</a:t>
            </a:r>
            <a:endParaRPr b="0" lang="en-US" sz="3409"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Main purpose of this Project is to list the requirements of the Airline Database Website. </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The document being prepared is the first version of vision document for the Airline Database Website.</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Certain things that have been added to our Program:</a:t>
            </a:r>
            <a:endParaRPr b="0" lang="en-US" sz="2910" spc="-1" strike="noStrike">
              <a:solidFill>
                <a:srgbClr val="ffffff"/>
              </a:solidFill>
              <a:uFill>
                <a:solidFill>
                  <a:srgbClr val="ffffff"/>
                </a:solidFill>
              </a:uFill>
              <a:latin typeface="Arial"/>
            </a:endParaRPr>
          </a:p>
          <a:p>
            <a:pPr lvl="1" marL="621720" indent="-228240">
              <a:lnSpc>
                <a:spcPct val="100000"/>
              </a:lnSpc>
              <a:buClr>
                <a:srgbClr val="53548a"/>
              </a:buClr>
              <a:buFont typeface="Verdana"/>
              <a:buChar char="◦"/>
            </a:pPr>
            <a:r>
              <a:rPr b="0" lang="en-US" sz="2300" spc="-1" strike="noStrike">
                <a:solidFill>
                  <a:srgbClr val="000000"/>
                </a:solidFill>
                <a:uFill>
                  <a:solidFill>
                    <a:srgbClr val="ffffff"/>
                  </a:solidFill>
                </a:uFill>
                <a:latin typeface="Lucida Sans Unicode"/>
              </a:rPr>
              <a:t>Fuel calculation monthly.</a:t>
            </a:r>
            <a:endParaRPr b="0" lang="en-US" sz="2540" spc="-1" strike="noStrike">
              <a:solidFill>
                <a:srgbClr val="ffffff"/>
              </a:solidFill>
              <a:uFill>
                <a:solidFill>
                  <a:srgbClr val="ffffff"/>
                </a:solidFill>
              </a:uFill>
              <a:latin typeface="Arial"/>
            </a:endParaRPr>
          </a:p>
          <a:p>
            <a:pPr lvl="1" marL="621720" indent="-228240">
              <a:lnSpc>
                <a:spcPct val="100000"/>
              </a:lnSpc>
              <a:buClr>
                <a:srgbClr val="53548a"/>
              </a:buClr>
              <a:buFont typeface="Verdana"/>
              <a:buChar char="◦"/>
            </a:pPr>
            <a:r>
              <a:rPr b="0" lang="en-US" sz="2300" spc="-1" strike="noStrike">
                <a:solidFill>
                  <a:srgbClr val="000000"/>
                </a:solidFill>
                <a:uFill>
                  <a:solidFill>
                    <a:srgbClr val="ffffff"/>
                  </a:solidFill>
                </a:uFill>
                <a:latin typeface="Lucida Sans Unicode"/>
              </a:rPr>
              <a:t>Easy editing the recorded data.</a:t>
            </a:r>
            <a:endParaRPr b="0" lang="en-US" sz="2540" spc="-1" strike="noStrike">
              <a:solidFill>
                <a:srgbClr val="ffffff"/>
              </a:solidFill>
              <a:uFill>
                <a:solidFill>
                  <a:srgbClr val="ffffff"/>
                </a:solidFill>
              </a:uFill>
              <a:latin typeface="Arial"/>
            </a:endParaRPr>
          </a:p>
          <a:p>
            <a:pPr lvl="1" marL="621720" indent="-228240">
              <a:lnSpc>
                <a:spcPct val="100000"/>
              </a:lnSpc>
              <a:buClr>
                <a:srgbClr val="53548a"/>
              </a:buClr>
              <a:buFont typeface="Verdana"/>
              <a:buChar char="◦"/>
            </a:pPr>
            <a:r>
              <a:rPr b="0" lang="en-US" sz="2300" spc="-1" strike="noStrike">
                <a:solidFill>
                  <a:srgbClr val="000000"/>
                </a:solidFill>
                <a:uFill>
                  <a:solidFill>
                    <a:srgbClr val="ffffff"/>
                  </a:solidFill>
                </a:uFill>
                <a:latin typeface="Lucida Sans Unicode"/>
              </a:rPr>
              <a:t>Modify the data.</a:t>
            </a:r>
            <a:endParaRPr b="0" lang="en-US" sz="2540" spc="-1" strike="noStrike">
              <a:solidFill>
                <a:srgbClr val="ffffff"/>
              </a:solidFill>
              <a:uFill>
                <a:solidFill>
                  <a:srgbClr val="ffffff"/>
                </a:solidFill>
              </a:uFill>
              <a:latin typeface="Arial"/>
            </a:endParaRPr>
          </a:p>
          <a:p>
            <a:pPr marL="365760" indent="-255600">
              <a:lnSpc>
                <a:spcPct val="100000"/>
              </a:lnSpc>
            </a:pPr>
            <a:endParaRPr b="0" lang="en-US" sz="2910" spc="-1" strike="noStrike">
              <a:solidFill>
                <a:srgbClr val="ffffff"/>
              </a:solidFill>
              <a:uFill>
                <a:solidFill>
                  <a:srgbClr val="ffffff"/>
                </a:solidFill>
              </a:uFill>
              <a:latin typeface="Arial"/>
            </a:endParaRPr>
          </a:p>
        </p:txBody>
      </p:sp>
      <p:sp>
        <p:nvSpPr>
          <p:cNvPr id="134"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24456"/>
                </a:solidFill>
                <a:uFill>
                  <a:solidFill>
                    <a:srgbClr val="ffffff"/>
                  </a:solidFill>
                </a:uFill>
                <a:latin typeface="Lucida Sans Unicode"/>
              </a:rPr>
              <a:t>INTRODUCTION</a:t>
            </a:r>
            <a:endParaRPr b="0" lang="en-US" sz="3409"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1481400"/>
            <a:ext cx="8229240" cy="4614480"/>
          </a:xfrm>
          <a:prstGeom prst="rect">
            <a:avLst/>
          </a:prstGeom>
          <a:noFill/>
          <a:ln>
            <a:noFill/>
          </a:ln>
        </p:spPr>
        <p:txBody>
          <a:bodyPr lIns="90000" rIns="90000" tIns="45000" bIns="45000"/>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Early system of record keeping and making transaction is tedious and troublesome to handle with ease.</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Writing down the every transaction and maintaining the data safely was a great risk. </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Hard copy records and its updating and editing may accidentally interchanged</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Keeping for reference for a considerable period of time may result in the wearing and tearing of pages</a:t>
            </a:r>
            <a:endParaRPr b="0" lang="en-US" sz="2910" spc="-1" strike="noStrike">
              <a:solidFill>
                <a:srgbClr val="ffffff"/>
              </a:solidFill>
              <a:uFill>
                <a:solidFill>
                  <a:srgbClr val="ffffff"/>
                </a:solidFill>
              </a:uFill>
              <a:latin typeface="Arial"/>
            </a:endParaRPr>
          </a:p>
          <a:p>
            <a:pPr>
              <a:lnSpc>
                <a:spcPct val="100000"/>
              </a:lnSpc>
            </a:pPr>
            <a:endParaRPr b="0" lang="en-US" sz="2910" spc="-1" strike="noStrike">
              <a:solidFill>
                <a:srgbClr val="ffffff"/>
              </a:solidFill>
              <a:uFill>
                <a:solidFill>
                  <a:srgbClr val="ffffff"/>
                </a:solidFill>
              </a:uFill>
              <a:latin typeface="Arial"/>
            </a:endParaRPr>
          </a:p>
          <a:p>
            <a:pPr>
              <a:lnSpc>
                <a:spcPct val="100000"/>
              </a:lnSpc>
            </a:pPr>
            <a:endParaRPr b="0" lang="en-US" sz="2910" spc="-1" strike="noStrike">
              <a:solidFill>
                <a:srgbClr val="ffffff"/>
              </a:solidFill>
              <a:uFill>
                <a:solidFill>
                  <a:srgbClr val="ffffff"/>
                </a:solidFill>
              </a:uFill>
              <a:latin typeface="Arial"/>
            </a:endParaRPr>
          </a:p>
        </p:txBody>
      </p:sp>
      <p:sp>
        <p:nvSpPr>
          <p:cNvPr id="136"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24456"/>
                </a:solidFill>
                <a:uFill>
                  <a:solidFill>
                    <a:srgbClr val="ffffff"/>
                  </a:solidFill>
                </a:uFill>
                <a:latin typeface="Lucida Sans Unicode"/>
              </a:rPr>
              <a:t>PROBLEM STATEMENT</a:t>
            </a:r>
            <a:endParaRPr b="0" lang="en-US" sz="3409"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This website system provides the better solution for keeping records of Airline as the website has the privilege for :</a:t>
            </a:r>
            <a:endParaRPr b="0" lang="en-US" sz="2910" spc="-1" strike="noStrike">
              <a:solidFill>
                <a:srgbClr val="ffffff"/>
              </a:solidFill>
              <a:uFill>
                <a:solidFill>
                  <a:srgbClr val="ffffff"/>
                </a:solidFill>
              </a:uFill>
              <a:latin typeface="Arial"/>
            </a:endParaRPr>
          </a:p>
          <a:p>
            <a:pPr lvl="1" marL="621720" indent="-228240">
              <a:lnSpc>
                <a:spcPct val="100000"/>
              </a:lnSpc>
              <a:buClr>
                <a:srgbClr val="53548a"/>
              </a:buClr>
              <a:buFont typeface="Verdana"/>
              <a:buChar char="◦"/>
            </a:pPr>
            <a:r>
              <a:rPr b="0" lang="en-US" sz="2300" spc="-1" strike="noStrike">
                <a:solidFill>
                  <a:srgbClr val="000000"/>
                </a:solidFill>
                <a:uFill>
                  <a:solidFill>
                    <a:srgbClr val="ffffff"/>
                  </a:solidFill>
                </a:uFill>
                <a:latin typeface="Lucida Sans Unicode"/>
              </a:rPr>
              <a:t>Adding record,</a:t>
            </a:r>
            <a:endParaRPr b="0" lang="en-US" sz="2540" spc="-1" strike="noStrike">
              <a:solidFill>
                <a:srgbClr val="ffffff"/>
              </a:solidFill>
              <a:uFill>
                <a:solidFill>
                  <a:srgbClr val="ffffff"/>
                </a:solidFill>
              </a:uFill>
              <a:latin typeface="Arial"/>
            </a:endParaRPr>
          </a:p>
          <a:p>
            <a:pPr lvl="1" marL="621720" indent="-228240">
              <a:lnSpc>
                <a:spcPct val="100000"/>
              </a:lnSpc>
              <a:buClr>
                <a:srgbClr val="53548a"/>
              </a:buClr>
              <a:buFont typeface="Verdana"/>
              <a:buChar char="◦"/>
            </a:pPr>
            <a:r>
              <a:rPr b="0" lang="en-US" sz="2300" spc="-1" strike="noStrike">
                <a:solidFill>
                  <a:srgbClr val="000000"/>
                </a:solidFill>
                <a:uFill>
                  <a:solidFill>
                    <a:srgbClr val="ffffff"/>
                  </a:solidFill>
                </a:uFill>
                <a:latin typeface="Lucida Sans Unicode"/>
              </a:rPr>
              <a:t>Showing the record, </a:t>
            </a:r>
            <a:endParaRPr b="0" lang="en-US" sz="2540" spc="-1" strike="noStrike">
              <a:solidFill>
                <a:srgbClr val="ffffff"/>
              </a:solidFill>
              <a:uFill>
                <a:solidFill>
                  <a:srgbClr val="ffffff"/>
                </a:solidFill>
              </a:uFill>
              <a:latin typeface="Arial"/>
            </a:endParaRPr>
          </a:p>
          <a:p>
            <a:pPr lvl="1" marL="621720" indent="-228240">
              <a:lnSpc>
                <a:spcPct val="100000"/>
              </a:lnSpc>
              <a:buClr>
                <a:srgbClr val="53548a"/>
              </a:buClr>
              <a:buFont typeface="Verdana"/>
              <a:buChar char="◦"/>
            </a:pPr>
            <a:r>
              <a:rPr b="0" lang="en-US" sz="2300" spc="-1" strike="noStrike">
                <a:solidFill>
                  <a:srgbClr val="000000"/>
                </a:solidFill>
                <a:uFill>
                  <a:solidFill>
                    <a:srgbClr val="ffffff"/>
                  </a:solidFill>
                </a:uFill>
                <a:latin typeface="Lucida Sans Unicode"/>
              </a:rPr>
              <a:t>Updating the records and</a:t>
            </a:r>
            <a:endParaRPr b="0" lang="en-US" sz="2540" spc="-1" strike="noStrike">
              <a:solidFill>
                <a:srgbClr val="ffffff"/>
              </a:solidFill>
              <a:uFill>
                <a:solidFill>
                  <a:srgbClr val="ffffff"/>
                </a:solidFill>
              </a:uFill>
              <a:latin typeface="Arial"/>
            </a:endParaRPr>
          </a:p>
          <a:p>
            <a:pPr lvl="1" marL="621720" indent="-228240">
              <a:lnSpc>
                <a:spcPct val="100000"/>
              </a:lnSpc>
              <a:buClr>
                <a:srgbClr val="53548a"/>
              </a:buClr>
              <a:buFont typeface="Verdana"/>
              <a:buChar char="◦"/>
            </a:pPr>
            <a:r>
              <a:rPr b="0" lang="en-US" sz="2300" spc="-1" strike="noStrike">
                <a:solidFill>
                  <a:srgbClr val="000000"/>
                </a:solidFill>
                <a:uFill>
                  <a:solidFill>
                    <a:srgbClr val="ffffff"/>
                  </a:solidFill>
                </a:uFill>
                <a:latin typeface="Lucida Sans Unicode"/>
              </a:rPr>
              <a:t>Deleting the unwanted records</a:t>
            </a:r>
            <a:endParaRPr b="0" lang="en-US" sz="2540" spc="-1" strike="noStrike">
              <a:solidFill>
                <a:srgbClr val="ffffff"/>
              </a:solidFill>
              <a:uFill>
                <a:solidFill>
                  <a:srgbClr val="ffffff"/>
                </a:solidFill>
              </a:uFill>
              <a:latin typeface="Arial"/>
            </a:endParaRPr>
          </a:p>
          <a:p>
            <a:pPr>
              <a:lnSpc>
                <a:spcPct val="100000"/>
              </a:lnSpc>
            </a:pPr>
            <a:endParaRPr b="0" lang="en-US" sz="2910" spc="-1" strike="noStrike">
              <a:solidFill>
                <a:srgbClr val="ffffff"/>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pPr>
            <a:r>
              <a:rPr b="1" lang="en-US" sz="2700" spc="-1" strike="noStrike">
                <a:solidFill>
                  <a:srgbClr val="000000"/>
                </a:solidFill>
                <a:uFill>
                  <a:solidFill>
                    <a:srgbClr val="ffffff"/>
                  </a:solidFill>
                </a:uFill>
                <a:latin typeface="Lucida Sans Unicode"/>
              </a:rPr>
              <a:t>Objective &amp; goals of the proposed system are:</a:t>
            </a:r>
            <a:endParaRPr b="0" lang="en-US" sz="2910" spc="-1" strike="noStrike">
              <a:solidFill>
                <a:srgbClr val="ffffff"/>
              </a:solidFill>
              <a:uFill>
                <a:solidFill>
                  <a:srgbClr val="ffffff"/>
                </a:solidFill>
              </a:uFill>
              <a:latin typeface="Arial"/>
            </a:endParaRPr>
          </a:p>
          <a:p>
            <a:pPr>
              <a:lnSpc>
                <a:spcPct val="100000"/>
              </a:lnSpc>
            </a:pP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To record the detail information of flight.</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To reduce time as most of the work done by computer.</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To provides greater speed.</a:t>
            </a:r>
            <a:endParaRPr b="0" lang="en-US" sz="2910" spc="-1" strike="noStrike">
              <a:solidFill>
                <a:srgbClr val="ffffff"/>
              </a:solidFill>
              <a:uFill>
                <a:solidFill>
                  <a:srgbClr val="ffffff"/>
                </a:solidFill>
              </a:uFill>
              <a:latin typeface="Arial"/>
            </a:endParaRPr>
          </a:p>
          <a:p>
            <a:pPr marL="365760" indent="-255600" algn="just">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To manage increased number of possible data in order to reduce manual work load.</a:t>
            </a:r>
            <a:endParaRPr b="0" lang="en-US" sz="2910" spc="-1" strike="noStrike">
              <a:solidFill>
                <a:srgbClr val="ffffff"/>
              </a:solidFill>
              <a:uFill>
                <a:solidFill>
                  <a:srgbClr val="ffffff"/>
                </a:solidFill>
              </a:uFill>
              <a:latin typeface="Arial"/>
            </a:endParaRPr>
          </a:p>
          <a:p>
            <a:pPr marL="365760" indent="-255600">
              <a:lnSpc>
                <a:spcPct val="100000"/>
              </a:lnSpc>
            </a:pPr>
            <a:r>
              <a:rPr b="0" lang="en-US" sz="2700" spc="-1" strike="noStrike">
                <a:solidFill>
                  <a:srgbClr val="000000"/>
                </a:solidFill>
                <a:uFill>
                  <a:solidFill>
                    <a:srgbClr val="ffffff"/>
                  </a:solidFill>
                </a:uFill>
                <a:latin typeface="Lucida Sans Unicode"/>
              </a:rPr>
              <a:t>	</a:t>
            </a:r>
            <a:r>
              <a:rPr b="0" lang="en-US" sz="2700" spc="-1" strike="noStrike">
                <a:solidFill>
                  <a:srgbClr val="000000"/>
                </a:solidFill>
                <a:uFill>
                  <a:solidFill>
                    <a:srgbClr val="ffffff"/>
                  </a:solidFill>
                </a:uFill>
                <a:latin typeface="Lucida Sans Unicode"/>
              </a:rPr>
              <a:t>*</a:t>
            </a:r>
            <a:r>
              <a:rPr b="0" lang="en-US" sz="2400" spc="-1" strike="noStrike">
                <a:solidFill>
                  <a:srgbClr val="000000"/>
                </a:solidFill>
                <a:uFill>
                  <a:solidFill>
                    <a:srgbClr val="ffffff"/>
                  </a:solidFill>
                </a:uFill>
                <a:latin typeface="Lucida Sans Unicode"/>
              </a:rPr>
              <a:t>Website needs some basic training but easy to learn</a:t>
            </a:r>
            <a:endParaRPr b="0" lang="en-US" sz="2910" spc="-1" strike="noStrike">
              <a:solidFill>
                <a:srgbClr val="ffffff"/>
              </a:solidFill>
              <a:uFill>
                <a:solidFill>
                  <a:srgbClr val="ffffff"/>
                </a:solidFill>
              </a:uFill>
              <a:latin typeface="Arial"/>
            </a:endParaRPr>
          </a:p>
        </p:txBody>
      </p:sp>
      <p:sp>
        <p:nvSpPr>
          <p:cNvPr id="139" name="TextShape 2"/>
          <p:cNvSpPr txBox="1"/>
          <p:nvPr/>
        </p:nvSpPr>
        <p:spPr>
          <a:xfrm>
            <a:off x="457200" y="274680"/>
            <a:ext cx="8229240" cy="1142640"/>
          </a:xfrm>
          <a:prstGeom prst="rect">
            <a:avLst/>
          </a:prstGeom>
          <a:noFill/>
          <a:ln>
            <a:noFill/>
          </a:ln>
        </p:spPr>
        <p:txBody>
          <a:bodyPr lIns="90000" rIns="90000" tIns="45000" bIns="45000" anchor="ctr"/>
          <a:p>
            <a:pPr algn="ctr">
              <a:lnSpc>
                <a:spcPct val="100000"/>
              </a:lnSpc>
            </a:pPr>
            <a:r>
              <a:rPr b="1" lang="en-US" sz="4100" spc="-1" strike="noStrike">
                <a:solidFill>
                  <a:srgbClr val="424456"/>
                </a:solidFill>
                <a:uFill>
                  <a:solidFill>
                    <a:srgbClr val="ffffff"/>
                  </a:solidFill>
                </a:uFill>
                <a:latin typeface="Lucida Sans Unicode"/>
              </a:rPr>
              <a:t>OBJECTIVES</a:t>
            </a:r>
            <a:endParaRPr b="0" lang="en-US" sz="3409"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As the number of new data keep is growing it is feasible for :</a:t>
            </a:r>
            <a:endParaRPr b="0" lang="en-US" sz="2910" spc="-1" strike="noStrike">
              <a:solidFill>
                <a:srgbClr val="ffffff"/>
              </a:solidFill>
              <a:uFill>
                <a:solidFill>
                  <a:srgbClr val="ffffff"/>
                </a:solidFill>
              </a:uFill>
              <a:latin typeface="Arial"/>
            </a:endParaRPr>
          </a:p>
          <a:p>
            <a:pPr lvl="1" marL="621720" indent="-228240">
              <a:lnSpc>
                <a:spcPct val="100000"/>
              </a:lnSpc>
              <a:buClr>
                <a:srgbClr val="53548a"/>
              </a:buClr>
              <a:buFont typeface="Verdana"/>
              <a:buChar char="◦"/>
            </a:pPr>
            <a:r>
              <a:rPr b="0" lang="en-US" sz="2300" spc="-1" strike="noStrike">
                <a:solidFill>
                  <a:srgbClr val="000000"/>
                </a:solidFill>
                <a:uFill>
                  <a:solidFill>
                    <a:srgbClr val="ffffff"/>
                  </a:solidFill>
                </a:uFill>
                <a:latin typeface="Lucida Sans Unicode"/>
              </a:rPr>
              <a:t>Future reference </a:t>
            </a:r>
            <a:endParaRPr b="0" lang="en-US" sz="254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Airline database website is more easier and reliable way of recording information</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Provide user a unique and friendly environment to work on.</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Projected to use queries and provide faster access to the data.</a:t>
            </a:r>
            <a:endParaRPr b="0" lang="en-US" sz="2910" spc="-1" strike="noStrike">
              <a:solidFill>
                <a:srgbClr val="ffffff"/>
              </a:solidFill>
              <a:uFill>
                <a:solidFill>
                  <a:srgbClr val="ffffff"/>
                </a:solidFill>
              </a:uFill>
              <a:latin typeface="Arial"/>
            </a:endParaRPr>
          </a:p>
        </p:txBody>
      </p:sp>
      <p:sp>
        <p:nvSpPr>
          <p:cNvPr id="141" name="TextShape 2"/>
          <p:cNvSpPr txBox="1"/>
          <p:nvPr/>
        </p:nvSpPr>
        <p:spPr>
          <a:xfrm>
            <a:off x="457200" y="274680"/>
            <a:ext cx="8229240" cy="1142640"/>
          </a:xfrm>
          <a:prstGeom prst="rect">
            <a:avLst/>
          </a:prstGeom>
          <a:noFill/>
          <a:ln>
            <a:noFill/>
          </a:ln>
        </p:spPr>
        <p:txBody>
          <a:bodyPr lIns="90000" rIns="90000" tIns="45000" bIns="45000" anchor="ctr"/>
          <a:p>
            <a:pPr algn="ctr">
              <a:lnSpc>
                <a:spcPct val="100000"/>
              </a:lnSpc>
            </a:pPr>
            <a:r>
              <a:rPr b="1" lang="en-US" sz="4100" spc="-1" strike="noStrike">
                <a:solidFill>
                  <a:srgbClr val="424456"/>
                </a:solidFill>
                <a:uFill>
                  <a:solidFill>
                    <a:srgbClr val="ffffff"/>
                  </a:solidFill>
                </a:uFill>
                <a:latin typeface="Lucida Sans Unicode"/>
              </a:rPr>
              <a:t> </a:t>
            </a:r>
            <a:r>
              <a:rPr b="1" lang="en-US" sz="4100" spc="-1" strike="noStrike">
                <a:solidFill>
                  <a:srgbClr val="424456"/>
                </a:solidFill>
                <a:uFill>
                  <a:solidFill>
                    <a:srgbClr val="ffffff"/>
                  </a:solidFill>
                </a:uFill>
                <a:latin typeface="Lucida Sans Unicode"/>
              </a:rPr>
              <a:t>SCOPE </a:t>
            </a:r>
            <a:endParaRPr b="0" lang="en-US" sz="3409"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134880" y="435240"/>
            <a:ext cx="2873880" cy="1088640"/>
          </a:xfrm>
          <a:prstGeom prst="rect">
            <a:avLst/>
          </a:prstGeom>
          <a:noFill/>
          <a:ln>
            <a:noFill/>
          </a:ln>
        </p:spPr>
        <p:txBody>
          <a:bodyPr lIns="90000" rIns="90000" tIns="45000" bIns="45000" anchor="ctr"/>
          <a:p>
            <a:pPr>
              <a:lnSpc>
                <a:spcPct val="100000"/>
              </a:lnSpc>
            </a:pPr>
            <a:r>
              <a:rPr b="1" lang="en-US" sz="4100" spc="-1" strike="noStrike">
                <a:solidFill>
                  <a:srgbClr val="424456"/>
                </a:solidFill>
                <a:uFill>
                  <a:solidFill>
                    <a:srgbClr val="ffffff"/>
                  </a:solidFill>
                </a:uFill>
                <a:latin typeface="Lucida Sans Unicode"/>
              </a:rPr>
              <a:t>LITERATURE REVIEW</a:t>
            </a:r>
            <a:endParaRPr b="0" lang="en-US" sz="3409" spc="-1" strike="noStrike">
              <a:solidFill>
                <a:srgbClr val="000000"/>
              </a:solidFill>
              <a:uFill>
                <a:solidFill>
                  <a:srgbClr val="ffffff"/>
                </a:solidFill>
              </a:uFill>
              <a:latin typeface="Arial"/>
            </a:endParaRPr>
          </a:p>
        </p:txBody>
      </p:sp>
      <p:sp>
        <p:nvSpPr>
          <p:cNvPr id="143" name="TextShape 2"/>
          <p:cNvSpPr txBox="1"/>
          <p:nvPr/>
        </p:nvSpPr>
        <p:spPr>
          <a:xfrm>
            <a:off x="457200" y="1481400"/>
            <a:ext cx="8229240" cy="4525560"/>
          </a:xfrm>
          <a:prstGeom prst="rect">
            <a:avLst/>
          </a:prstGeom>
          <a:noFill/>
          <a:ln>
            <a:noFill/>
          </a:ln>
        </p:spPr>
        <p:txBody>
          <a:bodyPr lIns="0" rIns="0" tIns="0" bIns="0"/>
          <a:p>
            <a:pPr marL="432000" indent="-324000">
              <a:buClr>
                <a:srgbClr val="000000"/>
              </a:buClr>
              <a:buSzPct val="74000"/>
              <a:buFont typeface="Wingdings" charset="2"/>
              <a:buChar char=""/>
            </a:pPr>
            <a:r>
              <a:rPr b="0" lang="en-US" sz="1400" spc="-1" strike="noStrike">
                <a:solidFill>
                  <a:srgbClr val="ffffff"/>
                </a:solidFill>
                <a:uFill>
                  <a:solidFill>
                    <a:srgbClr val="ffffff"/>
                  </a:solidFill>
                </a:uFill>
                <a:latin typeface="Times New Roman"/>
              </a:rPr>
              <a:t> </a:t>
            </a:r>
            <a:r>
              <a:rPr b="0" lang="en-US" sz="2910" spc="-1" strike="noStrike">
                <a:solidFill>
                  <a:srgbClr val="ffffff"/>
                </a:solidFill>
                <a:uFill>
                  <a:solidFill>
                    <a:srgbClr val="ffffff"/>
                  </a:solidFill>
                </a:uFill>
                <a:latin typeface="Arial"/>
              </a:rPr>
              <a:t> </a:t>
            </a:r>
            <a:r>
              <a:rPr b="0" lang="en-US" sz="1400" spc="-1" strike="noStrike">
                <a:solidFill>
                  <a:srgbClr val="000000"/>
                </a:solidFill>
                <a:uFill>
                  <a:solidFill>
                    <a:srgbClr val="ffffff"/>
                  </a:solidFill>
                </a:uFill>
                <a:latin typeface="Arial"/>
                <a:ea typeface="Arial"/>
              </a:rPr>
              <a:t>At earlier times, the records were kept in hard copy file which is a great risk as it is prone to many calamities, wearing and tearing of pages etc.</a:t>
            </a:r>
            <a:endParaRPr b="0" lang="en-US" sz="2910" spc="-1" strike="noStrike">
              <a:solidFill>
                <a:srgbClr val="ffffff"/>
              </a:solidFill>
              <a:uFill>
                <a:solidFill>
                  <a:srgbClr val="ffffff"/>
                </a:solidFill>
              </a:uFill>
              <a:latin typeface="Arial"/>
            </a:endParaRPr>
          </a:p>
          <a:p>
            <a:pPr marL="432000" indent="-324000">
              <a:buClr>
                <a:srgbClr val="000000"/>
              </a:buClr>
              <a:buSzPct val="74000"/>
              <a:buFont typeface="Wingdings" charset="2"/>
              <a:buChar char=""/>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This loss of data due to physical deterioration provides less security to the result.</a:t>
            </a:r>
            <a:endParaRPr b="0" lang="en-US" sz="2910" spc="-1" strike="noStrike">
              <a:solidFill>
                <a:srgbClr val="ffffff"/>
              </a:solidFill>
              <a:uFill>
                <a:solidFill>
                  <a:srgbClr val="ffffff"/>
                </a:solidFill>
              </a:uFill>
              <a:latin typeface="Arial"/>
            </a:endParaRPr>
          </a:p>
          <a:p>
            <a:pPr marL="432000" indent="-324000">
              <a:buClr>
                <a:srgbClr val="000000"/>
              </a:buClr>
              <a:buSzPct val="74000"/>
              <a:buFont typeface="Wingdings" charset="2"/>
              <a:buChar char=""/>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Over viewing the history of website development, the software on this system was hard to find and most of them was hard to use and static type ans which is also not accepted for official purpose. </a:t>
            </a:r>
            <a:endParaRPr b="0" lang="en-US" sz="2910" spc="-1" strike="noStrike">
              <a:solidFill>
                <a:srgbClr val="ffffff"/>
              </a:solidFill>
              <a:uFill>
                <a:solidFill>
                  <a:srgbClr val="ffffff"/>
                </a:solidFill>
              </a:uFill>
              <a:latin typeface="Arial"/>
            </a:endParaRPr>
          </a:p>
          <a:p>
            <a:pPr marL="432000" indent="-324000">
              <a:buClr>
                <a:srgbClr val="000000"/>
              </a:buClr>
              <a:buSzPct val="74000"/>
              <a:buFont typeface="Wingdings" charset="2"/>
              <a:buChar char=""/>
            </a:pPr>
            <a:r>
              <a:rPr b="0" lang="en-IN" sz="1400" spc="-1" strike="noStrike">
                <a:solidFill>
                  <a:srgbClr val="000000"/>
                </a:solidFill>
                <a:uFill>
                  <a:solidFill>
                    <a:srgbClr val="ffffff"/>
                  </a:solidFill>
                </a:uFill>
                <a:latin typeface="Arial"/>
                <a:ea typeface="Arial"/>
              </a:rPr>
              <a:t>  </a:t>
            </a:r>
            <a:r>
              <a:rPr b="0" lang="en-IN" sz="1400" spc="-1" strike="noStrike">
                <a:solidFill>
                  <a:srgbClr val="000000"/>
                </a:solidFill>
                <a:uFill>
                  <a:solidFill>
                    <a:srgbClr val="ffffff"/>
                  </a:solidFill>
                </a:uFill>
                <a:latin typeface="Arial"/>
                <a:ea typeface="Arial"/>
              </a:rPr>
              <a:t>The project has been designed in C#.NET technology and consists of a SQL server which acts as the database for the project using visual studio.</a:t>
            </a:r>
            <a:endParaRPr b="0" lang="en-US" sz="2910" spc="-1" strike="noStrike">
              <a:solidFill>
                <a:srgbClr val="ffffff"/>
              </a:solidFill>
              <a:uFill>
                <a:solidFill>
                  <a:srgbClr val="ffffff"/>
                </a:solidFill>
              </a:uFill>
              <a:latin typeface="Arial"/>
            </a:endParaRPr>
          </a:p>
          <a:p>
            <a:pPr marL="432000" indent="-324000">
              <a:buClr>
                <a:srgbClr val="000000"/>
              </a:buClr>
              <a:buSzPct val="74000"/>
              <a:buFont typeface="Wingdings" charset="2"/>
              <a:buChar char=""/>
            </a:pPr>
            <a:r>
              <a:rPr b="0" lang="en-IN" sz="1400" spc="-1" strike="noStrike">
                <a:solidFill>
                  <a:srgbClr val="000000"/>
                </a:solidFill>
                <a:uFill>
                  <a:solidFill>
                    <a:srgbClr val="ffffff"/>
                  </a:solidFill>
                </a:uFill>
                <a:latin typeface="Arial"/>
                <a:ea typeface="Arial"/>
              </a:rPr>
              <a:t>  </a:t>
            </a:r>
            <a:r>
              <a:rPr b="0" lang="en-IN" sz="1400" spc="-1" strike="noStrike">
                <a:solidFill>
                  <a:srgbClr val="000000"/>
                </a:solidFill>
                <a:uFill>
                  <a:solidFill>
                    <a:srgbClr val="ffffff"/>
                  </a:solidFill>
                </a:uFill>
                <a:latin typeface="Arial"/>
                <a:ea typeface="Arial"/>
              </a:rPr>
              <a:t>This approach is fruitful to every organization to keep the records of day to day daily record of data in Airline Database system.</a:t>
            </a:r>
            <a:endParaRPr b="0" lang="en-US" sz="2910" spc="-1" strike="noStrike">
              <a:solidFill>
                <a:srgbClr val="ffffff"/>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Arial"/>
              </a:rPr>
              <a:t> </a:t>
            </a:r>
            <a:endParaRPr b="0" lang="en-US" sz="2910" spc="-1" strike="noStrike">
              <a:solidFill>
                <a:srgbClr val="ffffff"/>
              </a:solidFill>
              <a:uFill>
                <a:solidFill>
                  <a:srgbClr val="ffffff"/>
                </a:solidFill>
              </a:uFill>
              <a:latin typeface="Arial"/>
            </a:endParaRPr>
          </a:p>
          <a:p>
            <a:pPr marL="432000" indent="-324000">
              <a:buClr>
                <a:srgbClr val="000000"/>
              </a:buClr>
              <a:buSzPct val="74000"/>
              <a:buFont typeface="Wingdings" charset="2"/>
              <a:buChar char=""/>
            </a:pPr>
            <a:r>
              <a:rPr b="0" lang="en-US" sz="1400" spc="-1" strike="noStrike">
                <a:solidFill>
                  <a:srgbClr val="000000"/>
                </a:solidFill>
                <a:uFill>
                  <a:solidFill>
                    <a:srgbClr val="ffffff"/>
                  </a:solidFill>
                </a:uFill>
                <a:latin typeface="Arial"/>
                <a:ea typeface="Arial"/>
              </a:rPr>
              <a:t> </a:t>
            </a:r>
            <a:endParaRPr b="0" lang="en-US" sz="2910" spc="-1" strike="noStrike">
              <a:solidFill>
                <a:srgbClr val="ffffff"/>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Designed in C#.NET technology </a:t>
            </a:r>
            <a:endParaRPr b="0" lang="en-US" sz="2910" spc="-1" strike="noStrike">
              <a:solidFill>
                <a:srgbClr val="ffffff"/>
              </a:solidFill>
              <a:uFill>
                <a:solidFill>
                  <a:srgbClr val="ffffff"/>
                </a:solidFill>
              </a:uFill>
              <a:latin typeface="Arial"/>
            </a:endParaRPr>
          </a:p>
          <a:p>
            <a:pPr marL="365760" indent="-255600" algn="just">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Consists of a SQL server which acts as the database for the project using visual studio</a:t>
            </a:r>
            <a:endParaRPr b="0" lang="en-US" sz="2910" spc="-1" strike="noStrike">
              <a:solidFill>
                <a:srgbClr val="ffffff"/>
              </a:solidFill>
              <a:uFill>
                <a:solidFill>
                  <a:srgbClr val="ffffff"/>
                </a:solidFill>
              </a:uFill>
              <a:latin typeface="Arial"/>
            </a:endParaRPr>
          </a:p>
          <a:p>
            <a:pPr marL="365760" indent="-255600" algn="just">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Airline Database website is a database system where SQL server acts as the database</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Done using the database insert, update, and delete method where required database is linked using connection string. </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CSS is used in design</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Adobe Fangsong Std R"/>
                <a:ea typeface="Adobe Fangsong Std R"/>
              </a:rPr>
              <a:t>Microsoft word for the documentation and block daigram for the beginning to end of the project. </a:t>
            </a:r>
            <a:endParaRPr b="0" lang="en-US" sz="2910" spc="-1" strike="noStrike">
              <a:solidFill>
                <a:srgbClr val="ffffff"/>
              </a:solidFill>
              <a:uFill>
                <a:solidFill>
                  <a:srgbClr val="ffffff"/>
                </a:solidFill>
              </a:uFill>
              <a:latin typeface="Arial"/>
            </a:endParaRPr>
          </a:p>
        </p:txBody>
      </p:sp>
      <p:sp>
        <p:nvSpPr>
          <p:cNvPr id="145" name="TextShape 2"/>
          <p:cNvSpPr txBox="1"/>
          <p:nvPr/>
        </p:nvSpPr>
        <p:spPr>
          <a:xfrm>
            <a:off x="457200" y="274680"/>
            <a:ext cx="8229240" cy="1142640"/>
          </a:xfrm>
          <a:prstGeom prst="rect">
            <a:avLst/>
          </a:prstGeom>
          <a:noFill/>
          <a:ln>
            <a:noFill/>
          </a:ln>
        </p:spPr>
        <p:txBody>
          <a:bodyPr lIns="90000" rIns="90000" tIns="45000" bIns="45000" anchor="ctr"/>
          <a:p>
            <a:pPr algn="ctr">
              <a:lnSpc>
                <a:spcPct val="100000"/>
              </a:lnSpc>
            </a:pPr>
            <a:r>
              <a:rPr b="1" lang="en-US" sz="4100" spc="-1" strike="noStrike">
                <a:solidFill>
                  <a:srgbClr val="424456"/>
                </a:solidFill>
                <a:uFill>
                  <a:solidFill>
                    <a:srgbClr val="ffffff"/>
                  </a:solidFill>
                </a:uFill>
                <a:latin typeface="Lucida Sans Unicode"/>
              </a:rPr>
              <a:t>METHODOLOGY</a:t>
            </a:r>
            <a:endParaRPr b="0" lang="en-US" sz="3409"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Has simple login home page where firstly administrator can only login using unique password. </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To create the user account administrator should give permission.</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Entry can be viewed by local user. </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Can be login by anyone who has necessary key.</a:t>
            </a:r>
            <a:endParaRPr b="0" lang="en-US" sz="2910" spc="-1" strike="noStrike">
              <a:solidFill>
                <a:srgbClr val="ffffff"/>
              </a:solidFill>
              <a:uFill>
                <a:solidFill>
                  <a:srgbClr val="ffffff"/>
                </a:solidFill>
              </a:uFill>
              <a:latin typeface="Arial"/>
            </a:endParaRPr>
          </a:p>
          <a:p>
            <a:pPr marL="365760" indent="-255600">
              <a:lnSpc>
                <a:spcPct val="100000"/>
              </a:lnSpc>
              <a:buClr>
                <a:srgbClr val="53548a"/>
              </a:buClr>
              <a:buSzPct val="68000"/>
              <a:buFont typeface="Wingdings 3" charset="2"/>
              <a:buChar char=""/>
            </a:pPr>
            <a:r>
              <a:rPr b="0" lang="en-US" sz="2700" spc="-1" strike="noStrike">
                <a:solidFill>
                  <a:srgbClr val="000000"/>
                </a:solidFill>
                <a:uFill>
                  <a:solidFill>
                    <a:srgbClr val="ffffff"/>
                  </a:solidFill>
                </a:uFill>
                <a:latin typeface="Lucida Sans Unicode"/>
              </a:rPr>
              <a:t>Administrator is responsible for editing, deleting and updating the database..</a:t>
            </a:r>
            <a:endParaRPr b="0" lang="en-US" sz="2910" spc="-1" strike="noStrike">
              <a:solidFill>
                <a:srgbClr val="ffffff"/>
              </a:solidFill>
              <a:uFill>
                <a:solidFill>
                  <a:srgbClr val="ffffff"/>
                </a:solidFill>
              </a:uFill>
              <a:latin typeface="Arial"/>
            </a:endParaRPr>
          </a:p>
        </p:txBody>
      </p:sp>
      <p:sp>
        <p:nvSpPr>
          <p:cNvPr id="147"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24456"/>
                </a:solidFill>
                <a:uFill>
                  <a:solidFill>
                    <a:srgbClr val="ffffff"/>
                  </a:solidFill>
                </a:uFill>
                <a:latin typeface="Lucida Sans Unicode"/>
              </a:rPr>
              <a:t>EXPECTED OUTPUT</a:t>
            </a:r>
            <a:endParaRPr b="0" lang="en-US" sz="3409"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Concourse</Template>
  <TotalTime>166</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language>en-US</dc:language>
  <cp:lastModifiedBy/>
  <dcterms:modified xsi:type="dcterms:W3CDTF">2016-11-09T21:16:42Z</dcterms:modified>
  <cp:revision>26</cp:revision>
  <dc:subject/>
  <dc:title>AN ENGINEERING MAJOR PROPOSAL REPORT ON AIRLINES DATABASE WEBSITE              Submitted By: Shreedhar Risal (120346) Kabin Ghimire (120325) Kam Chandra Gautam (120320) Niranjan Basnet (120304)</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