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edk41@gmail.com" userId="1fd25e0bad55b23e" providerId="LiveId" clId="{DBC41B56-F76A-234D-894D-FFF15A2E725C}"/>
    <pc:docChg chg="custSel addSld delSld modSld">
      <pc:chgData name="shreedk41@gmail.com" userId="1fd25e0bad55b23e" providerId="LiveId" clId="{DBC41B56-F76A-234D-894D-FFF15A2E725C}" dt="2023-10-14T08:09:43.612" v="2673" actId="20577"/>
      <pc:docMkLst>
        <pc:docMk/>
      </pc:docMkLst>
      <pc:sldChg chg="delSp modSp">
        <pc:chgData name="shreedk41@gmail.com" userId="1fd25e0bad55b23e" providerId="LiveId" clId="{DBC41B56-F76A-234D-894D-FFF15A2E725C}" dt="2023-10-14T05:59:25.348" v="54" actId="14100"/>
        <pc:sldMkLst>
          <pc:docMk/>
          <pc:sldMk cId="3625860915" sldId="256"/>
        </pc:sldMkLst>
        <pc:spChg chg="mod">
          <ac:chgData name="shreedk41@gmail.com" userId="1fd25e0bad55b23e" providerId="LiveId" clId="{DBC41B56-F76A-234D-894D-FFF15A2E725C}" dt="2023-10-14T05:59:25.348" v="54" actId="14100"/>
          <ac:spMkLst>
            <pc:docMk/>
            <pc:sldMk cId="3625860915" sldId="256"/>
            <ac:spMk id="2" creationId="{94CDB826-1C86-2A57-DB37-70DD1D1E3886}"/>
          </ac:spMkLst>
        </pc:spChg>
        <pc:spChg chg="del">
          <ac:chgData name="shreedk41@gmail.com" userId="1fd25e0bad55b23e" providerId="LiveId" clId="{DBC41B56-F76A-234D-894D-FFF15A2E725C}" dt="2023-10-14T05:59:13.501" v="51" actId="478"/>
          <ac:spMkLst>
            <pc:docMk/>
            <pc:sldMk cId="3625860915" sldId="256"/>
            <ac:spMk id="3" creationId="{CD192E7A-BE90-DFF3-1A39-09DA8F75BA13}"/>
          </ac:spMkLst>
        </pc:spChg>
      </pc:sldChg>
      <pc:sldChg chg="modSp new">
        <pc:chgData name="shreedk41@gmail.com" userId="1fd25e0bad55b23e" providerId="LiveId" clId="{DBC41B56-F76A-234D-894D-FFF15A2E725C}" dt="2023-10-14T06:01:49.391" v="125" actId="255"/>
        <pc:sldMkLst>
          <pc:docMk/>
          <pc:sldMk cId="1327491995" sldId="257"/>
        </pc:sldMkLst>
        <pc:spChg chg="mod">
          <ac:chgData name="shreedk41@gmail.com" userId="1fd25e0bad55b23e" providerId="LiveId" clId="{DBC41B56-F76A-234D-894D-FFF15A2E725C}" dt="2023-10-14T05:47:41.238" v="24" actId="20577"/>
          <ac:spMkLst>
            <pc:docMk/>
            <pc:sldMk cId="1327491995" sldId="257"/>
            <ac:spMk id="2" creationId="{8F1CD32B-B800-63AA-047F-EFB2BD4DAB82}"/>
          </ac:spMkLst>
        </pc:spChg>
        <pc:spChg chg="mod">
          <ac:chgData name="shreedk41@gmail.com" userId="1fd25e0bad55b23e" providerId="LiveId" clId="{DBC41B56-F76A-234D-894D-FFF15A2E725C}" dt="2023-10-14T06:01:49.391" v="125" actId="255"/>
          <ac:spMkLst>
            <pc:docMk/>
            <pc:sldMk cId="1327491995" sldId="257"/>
            <ac:spMk id="3" creationId="{8F214AF8-95F9-6D97-0D26-54AA4A65B4DE}"/>
          </ac:spMkLst>
        </pc:spChg>
      </pc:sldChg>
      <pc:sldChg chg="modSp new">
        <pc:chgData name="shreedk41@gmail.com" userId="1fd25e0bad55b23e" providerId="LiveId" clId="{DBC41B56-F76A-234D-894D-FFF15A2E725C}" dt="2023-10-14T06:49:27.960" v="1107" actId="27636"/>
        <pc:sldMkLst>
          <pc:docMk/>
          <pc:sldMk cId="2131081954" sldId="258"/>
        </pc:sldMkLst>
        <pc:spChg chg="mod">
          <ac:chgData name="shreedk41@gmail.com" userId="1fd25e0bad55b23e" providerId="LiveId" clId="{DBC41B56-F76A-234D-894D-FFF15A2E725C}" dt="2023-10-14T06:03:29.280" v="135" actId="20577"/>
          <ac:spMkLst>
            <pc:docMk/>
            <pc:sldMk cId="2131081954" sldId="258"/>
            <ac:spMk id="2" creationId="{CB8D6822-1A39-4D6D-34F3-AA61D6024612}"/>
          </ac:spMkLst>
        </pc:spChg>
        <pc:spChg chg="mod">
          <ac:chgData name="shreedk41@gmail.com" userId="1fd25e0bad55b23e" providerId="LiveId" clId="{DBC41B56-F76A-234D-894D-FFF15A2E725C}" dt="2023-10-14T06:49:27.960" v="1107" actId="27636"/>
          <ac:spMkLst>
            <pc:docMk/>
            <pc:sldMk cId="2131081954" sldId="258"/>
            <ac:spMk id="3" creationId="{EDDF9C96-2B81-874C-1AE5-70913F3C49FE}"/>
          </ac:spMkLst>
        </pc:spChg>
      </pc:sldChg>
      <pc:sldChg chg="addSp delSp modSp new">
        <pc:chgData name="shreedk41@gmail.com" userId="1fd25e0bad55b23e" providerId="LiveId" clId="{DBC41B56-F76A-234D-894D-FFF15A2E725C}" dt="2023-10-14T06:16:44.986" v="395" actId="931"/>
        <pc:sldMkLst>
          <pc:docMk/>
          <pc:sldMk cId="1978482167" sldId="259"/>
        </pc:sldMkLst>
        <pc:spChg chg="del mod">
          <ac:chgData name="shreedk41@gmail.com" userId="1fd25e0bad55b23e" providerId="LiveId" clId="{DBC41B56-F76A-234D-894D-FFF15A2E725C}" dt="2023-10-14T06:06:51.519" v="229" actId="478"/>
          <ac:spMkLst>
            <pc:docMk/>
            <pc:sldMk cId="1978482167" sldId="259"/>
            <ac:spMk id="2" creationId="{0337C8A7-E3AE-55C0-3676-D31A3FA43859}"/>
          </ac:spMkLst>
        </pc:spChg>
        <pc:spChg chg="del mod">
          <ac:chgData name="shreedk41@gmail.com" userId="1fd25e0bad55b23e" providerId="LiveId" clId="{DBC41B56-F76A-234D-894D-FFF15A2E725C}" dt="2023-10-14T06:16:44.986" v="395" actId="931"/>
          <ac:spMkLst>
            <pc:docMk/>
            <pc:sldMk cId="1978482167" sldId="259"/>
            <ac:spMk id="3" creationId="{5094EFB5-5D44-7261-2560-E06346C3F9BF}"/>
          </ac:spMkLst>
        </pc:spChg>
        <pc:spChg chg="add del mod">
          <ac:chgData name="shreedk41@gmail.com" userId="1fd25e0bad55b23e" providerId="LiveId" clId="{DBC41B56-F76A-234D-894D-FFF15A2E725C}" dt="2023-10-14T06:06:53.735" v="230" actId="478"/>
          <ac:spMkLst>
            <pc:docMk/>
            <pc:sldMk cId="1978482167" sldId="259"/>
            <ac:spMk id="5" creationId="{4E840B41-EC71-DE3D-DD54-9D9D00EDD272}"/>
          </ac:spMkLst>
        </pc:spChg>
        <pc:picChg chg="add mod ord">
          <ac:chgData name="shreedk41@gmail.com" userId="1fd25e0bad55b23e" providerId="LiveId" clId="{DBC41B56-F76A-234D-894D-FFF15A2E725C}" dt="2023-10-14T06:16:44.986" v="395" actId="931"/>
          <ac:picMkLst>
            <pc:docMk/>
            <pc:sldMk cId="1978482167" sldId="259"/>
            <ac:picMk id="6" creationId="{FDE717FE-A7AE-6647-5CED-E3D3C5473EE4}"/>
          </ac:picMkLst>
        </pc:picChg>
      </pc:sldChg>
      <pc:sldChg chg="addSp delSp modSp new">
        <pc:chgData name="shreedk41@gmail.com" userId="1fd25e0bad55b23e" providerId="LiveId" clId="{DBC41B56-F76A-234D-894D-FFF15A2E725C}" dt="2023-10-14T06:17:17.415" v="404" actId="1076"/>
        <pc:sldMkLst>
          <pc:docMk/>
          <pc:sldMk cId="1274096010" sldId="260"/>
        </pc:sldMkLst>
        <pc:spChg chg="del">
          <ac:chgData name="shreedk41@gmail.com" userId="1fd25e0bad55b23e" providerId="LiveId" clId="{DBC41B56-F76A-234D-894D-FFF15A2E725C}" dt="2023-10-14T06:07:05.369" v="235" actId="478"/>
          <ac:spMkLst>
            <pc:docMk/>
            <pc:sldMk cId="1274096010" sldId="260"/>
            <ac:spMk id="2" creationId="{9C290765-0D96-97CB-DB90-4AD500F5F198}"/>
          </ac:spMkLst>
        </pc:spChg>
        <pc:spChg chg="del mod">
          <ac:chgData name="shreedk41@gmail.com" userId="1fd25e0bad55b23e" providerId="LiveId" clId="{DBC41B56-F76A-234D-894D-FFF15A2E725C}" dt="2023-10-14T06:16:57.446" v="396" actId="931"/>
          <ac:spMkLst>
            <pc:docMk/>
            <pc:sldMk cId="1274096010" sldId="260"/>
            <ac:spMk id="3" creationId="{2F4B3E32-323A-2FC6-5879-01CBCE5BA6E4}"/>
          </ac:spMkLst>
        </pc:spChg>
        <pc:picChg chg="add mod ord">
          <ac:chgData name="shreedk41@gmail.com" userId="1fd25e0bad55b23e" providerId="LiveId" clId="{DBC41B56-F76A-234D-894D-FFF15A2E725C}" dt="2023-10-14T06:17:17.415" v="404" actId="1076"/>
          <ac:picMkLst>
            <pc:docMk/>
            <pc:sldMk cId="1274096010" sldId="260"/>
            <ac:picMk id="4" creationId="{5EEF4D84-5A5C-8B29-D267-F3435E45F0C3}"/>
          </ac:picMkLst>
        </pc:picChg>
      </pc:sldChg>
      <pc:sldChg chg="addSp modSp new">
        <pc:chgData name="shreedk41@gmail.com" userId="1fd25e0bad55b23e" providerId="LiveId" clId="{DBC41B56-F76A-234D-894D-FFF15A2E725C}" dt="2023-10-14T08:09:43.612" v="2673" actId="20577"/>
        <pc:sldMkLst>
          <pc:docMk/>
          <pc:sldMk cId="2231764423" sldId="261"/>
        </pc:sldMkLst>
        <pc:spChg chg="mod">
          <ac:chgData name="shreedk41@gmail.com" userId="1fd25e0bad55b23e" providerId="LiveId" clId="{DBC41B56-F76A-234D-894D-FFF15A2E725C}" dt="2023-10-14T06:05:14.685" v="196"/>
          <ac:spMkLst>
            <pc:docMk/>
            <pc:sldMk cId="2231764423" sldId="261"/>
            <ac:spMk id="2" creationId="{3199ECB2-F9DE-2474-2AC1-5E5D897EE355}"/>
          </ac:spMkLst>
        </pc:spChg>
        <pc:spChg chg="mod">
          <ac:chgData name="shreedk41@gmail.com" userId="1fd25e0bad55b23e" providerId="LiveId" clId="{DBC41B56-F76A-234D-894D-FFF15A2E725C}" dt="2023-10-14T08:09:43.612" v="2673" actId="20577"/>
          <ac:spMkLst>
            <pc:docMk/>
            <pc:sldMk cId="2231764423" sldId="261"/>
            <ac:spMk id="3" creationId="{1F7E9547-1FA8-503E-943E-E9F019F44530}"/>
          </ac:spMkLst>
        </pc:spChg>
        <pc:picChg chg="add mod">
          <ac:chgData name="shreedk41@gmail.com" userId="1fd25e0bad55b23e" providerId="LiveId" clId="{DBC41B56-F76A-234D-894D-FFF15A2E725C}" dt="2023-10-14T06:06:43.696" v="228" actId="14100"/>
          <ac:picMkLst>
            <pc:docMk/>
            <pc:sldMk cId="2231764423" sldId="261"/>
            <ac:picMk id="4" creationId="{C6074B5A-3727-50D9-CC9D-65AE42451492}"/>
          </ac:picMkLst>
        </pc:picChg>
      </pc:sldChg>
      <pc:sldChg chg="addSp delSp modSp new">
        <pc:chgData name="shreedk41@gmail.com" userId="1fd25e0bad55b23e" providerId="LiveId" clId="{DBC41B56-F76A-234D-894D-FFF15A2E725C}" dt="2023-10-14T06:17:29.945" v="405" actId="931"/>
        <pc:sldMkLst>
          <pc:docMk/>
          <pc:sldMk cId="791866096" sldId="262"/>
        </pc:sldMkLst>
        <pc:spChg chg="del">
          <ac:chgData name="shreedk41@gmail.com" userId="1fd25e0bad55b23e" providerId="LiveId" clId="{DBC41B56-F76A-234D-894D-FFF15A2E725C}" dt="2023-10-14T06:07:28.917" v="247" actId="478"/>
          <ac:spMkLst>
            <pc:docMk/>
            <pc:sldMk cId="791866096" sldId="262"/>
            <ac:spMk id="2" creationId="{0B996370-373F-BE91-0FFF-4747EC9D4683}"/>
          </ac:spMkLst>
        </pc:spChg>
        <pc:spChg chg="del mod">
          <ac:chgData name="shreedk41@gmail.com" userId="1fd25e0bad55b23e" providerId="LiveId" clId="{DBC41B56-F76A-234D-894D-FFF15A2E725C}" dt="2023-10-14T06:17:29.945" v="405" actId="931"/>
          <ac:spMkLst>
            <pc:docMk/>
            <pc:sldMk cId="791866096" sldId="262"/>
            <ac:spMk id="3" creationId="{6F8A65DF-AC1C-C8A9-3FB0-9386343E4DB7}"/>
          </ac:spMkLst>
        </pc:spChg>
        <pc:picChg chg="add mod ord">
          <ac:chgData name="shreedk41@gmail.com" userId="1fd25e0bad55b23e" providerId="LiveId" clId="{DBC41B56-F76A-234D-894D-FFF15A2E725C}" dt="2023-10-14T06:17:29.945" v="405" actId="931"/>
          <ac:picMkLst>
            <pc:docMk/>
            <pc:sldMk cId="791866096" sldId="262"/>
            <ac:picMk id="4" creationId="{94938297-14D8-F321-DE8A-F5B87ABBD2CA}"/>
          </ac:picMkLst>
        </pc:picChg>
      </pc:sldChg>
      <pc:sldChg chg="addSp delSp modSp new">
        <pc:chgData name="shreedk41@gmail.com" userId="1fd25e0bad55b23e" providerId="LiveId" clId="{DBC41B56-F76A-234D-894D-FFF15A2E725C}" dt="2023-10-14T06:18:04.689" v="406" actId="931"/>
        <pc:sldMkLst>
          <pc:docMk/>
          <pc:sldMk cId="2557623322" sldId="263"/>
        </pc:sldMkLst>
        <pc:spChg chg="del">
          <ac:chgData name="shreedk41@gmail.com" userId="1fd25e0bad55b23e" providerId="LiveId" clId="{DBC41B56-F76A-234D-894D-FFF15A2E725C}" dt="2023-10-14T06:09:00.728" v="253" actId="478"/>
          <ac:spMkLst>
            <pc:docMk/>
            <pc:sldMk cId="2557623322" sldId="263"/>
            <ac:spMk id="2" creationId="{E3845F87-C985-3C58-3DC8-3C5593298233}"/>
          </ac:spMkLst>
        </pc:spChg>
        <pc:spChg chg="del mod">
          <ac:chgData name="shreedk41@gmail.com" userId="1fd25e0bad55b23e" providerId="LiveId" clId="{DBC41B56-F76A-234D-894D-FFF15A2E725C}" dt="2023-10-14T06:18:04.689" v="406" actId="931"/>
          <ac:spMkLst>
            <pc:docMk/>
            <pc:sldMk cId="2557623322" sldId="263"/>
            <ac:spMk id="3" creationId="{87CF04B2-8380-A4B6-F52A-0E5F944A531E}"/>
          </ac:spMkLst>
        </pc:spChg>
        <pc:picChg chg="add mod ord">
          <ac:chgData name="shreedk41@gmail.com" userId="1fd25e0bad55b23e" providerId="LiveId" clId="{DBC41B56-F76A-234D-894D-FFF15A2E725C}" dt="2023-10-14T06:18:04.689" v="406" actId="931"/>
          <ac:picMkLst>
            <pc:docMk/>
            <pc:sldMk cId="2557623322" sldId="263"/>
            <ac:picMk id="4" creationId="{817C7FCF-1EFE-CF55-F7FC-FDBDCC474305}"/>
          </ac:picMkLst>
        </pc:picChg>
      </pc:sldChg>
      <pc:sldChg chg="addSp delSp modSp new">
        <pc:chgData name="shreedk41@gmail.com" userId="1fd25e0bad55b23e" providerId="LiveId" clId="{DBC41B56-F76A-234D-894D-FFF15A2E725C}" dt="2023-10-14T06:18:21.384" v="409" actId="14100"/>
        <pc:sldMkLst>
          <pc:docMk/>
          <pc:sldMk cId="3530769002" sldId="264"/>
        </pc:sldMkLst>
        <pc:spChg chg="del">
          <ac:chgData name="shreedk41@gmail.com" userId="1fd25e0bad55b23e" providerId="LiveId" clId="{DBC41B56-F76A-234D-894D-FFF15A2E725C}" dt="2023-10-14T06:15:55.512" v="390" actId="478"/>
          <ac:spMkLst>
            <pc:docMk/>
            <pc:sldMk cId="3530769002" sldId="264"/>
            <ac:spMk id="2" creationId="{EA763B50-E1D9-CC34-AF13-99F23373D58C}"/>
          </ac:spMkLst>
        </pc:spChg>
        <pc:spChg chg="del mod">
          <ac:chgData name="shreedk41@gmail.com" userId="1fd25e0bad55b23e" providerId="LiveId" clId="{DBC41B56-F76A-234D-894D-FFF15A2E725C}" dt="2023-10-14T06:18:14.110" v="407" actId="931"/>
          <ac:spMkLst>
            <pc:docMk/>
            <pc:sldMk cId="3530769002" sldId="264"/>
            <ac:spMk id="3" creationId="{03A88334-2244-7CCC-15C8-919EE72C5037}"/>
          </ac:spMkLst>
        </pc:spChg>
        <pc:picChg chg="add mod ord">
          <ac:chgData name="shreedk41@gmail.com" userId="1fd25e0bad55b23e" providerId="LiveId" clId="{DBC41B56-F76A-234D-894D-FFF15A2E725C}" dt="2023-10-14T06:18:21.384" v="409" actId="14100"/>
          <ac:picMkLst>
            <pc:docMk/>
            <pc:sldMk cId="3530769002" sldId="264"/>
            <ac:picMk id="4" creationId="{457C179B-B83E-678F-971F-A36325F35B36}"/>
          </ac:picMkLst>
        </pc:picChg>
      </pc:sldChg>
      <pc:sldChg chg="addSp delSp modSp new">
        <pc:chgData name="shreedk41@gmail.com" userId="1fd25e0bad55b23e" providerId="LiveId" clId="{DBC41B56-F76A-234D-894D-FFF15A2E725C}" dt="2023-10-14T06:18:32.224" v="412" actId="14100"/>
        <pc:sldMkLst>
          <pc:docMk/>
          <pc:sldMk cId="703263082" sldId="265"/>
        </pc:sldMkLst>
        <pc:spChg chg="del">
          <ac:chgData name="shreedk41@gmail.com" userId="1fd25e0bad55b23e" providerId="LiveId" clId="{DBC41B56-F76A-234D-894D-FFF15A2E725C}" dt="2023-10-14T06:15:31.864" v="385" actId="478"/>
          <ac:spMkLst>
            <pc:docMk/>
            <pc:sldMk cId="703263082" sldId="265"/>
            <ac:spMk id="2" creationId="{4541E742-BCAF-6B0D-EC2F-FCF4312F7035}"/>
          </ac:spMkLst>
        </pc:spChg>
        <pc:spChg chg="del mod">
          <ac:chgData name="shreedk41@gmail.com" userId="1fd25e0bad55b23e" providerId="LiveId" clId="{DBC41B56-F76A-234D-894D-FFF15A2E725C}" dt="2023-10-14T06:18:29.556" v="410" actId="931"/>
          <ac:spMkLst>
            <pc:docMk/>
            <pc:sldMk cId="703263082" sldId="265"/>
            <ac:spMk id="3" creationId="{58E6FDEF-985E-C67D-D6B7-B91161F38821}"/>
          </ac:spMkLst>
        </pc:spChg>
        <pc:spChg chg="add del">
          <ac:chgData name="shreedk41@gmail.com" userId="1fd25e0bad55b23e" providerId="LiveId" clId="{DBC41B56-F76A-234D-894D-FFF15A2E725C}" dt="2023-10-14T06:15:29.943" v="384" actId="478"/>
          <ac:spMkLst>
            <pc:docMk/>
            <pc:sldMk cId="703263082" sldId="265"/>
            <ac:spMk id="5" creationId="{90C43452-BA88-64C7-480A-1C84E3C592A0}"/>
          </ac:spMkLst>
        </pc:spChg>
        <pc:picChg chg="add mod ord">
          <ac:chgData name="shreedk41@gmail.com" userId="1fd25e0bad55b23e" providerId="LiveId" clId="{DBC41B56-F76A-234D-894D-FFF15A2E725C}" dt="2023-10-14T06:18:32.224" v="412" actId="14100"/>
          <ac:picMkLst>
            <pc:docMk/>
            <pc:sldMk cId="703263082" sldId="265"/>
            <ac:picMk id="6" creationId="{EEB662E1-E198-89AB-9331-1BB054F2688A}"/>
          </ac:picMkLst>
        </pc:picChg>
      </pc:sldChg>
      <pc:sldChg chg="addSp delSp modSp new">
        <pc:chgData name="shreedk41@gmail.com" userId="1fd25e0bad55b23e" providerId="LiveId" clId="{DBC41B56-F76A-234D-894D-FFF15A2E725C}" dt="2023-10-14T06:18:49.326" v="413" actId="931"/>
        <pc:sldMkLst>
          <pc:docMk/>
          <pc:sldMk cId="81088984" sldId="266"/>
        </pc:sldMkLst>
        <pc:spChg chg="del">
          <ac:chgData name="shreedk41@gmail.com" userId="1fd25e0bad55b23e" providerId="LiveId" clId="{DBC41B56-F76A-234D-894D-FFF15A2E725C}" dt="2023-10-14T06:15:13.663" v="377" actId="478"/>
          <ac:spMkLst>
            <pc:docMk/>
            <pc:sldMk cId="81088984" sldId="266"/>
            <ac:spMk id="2" creationId="{24281279-8BEF-30E5-5895-ED2371F23C8A}"/>
          </ac:spMkLst>
        </pc:spChg>
        <pc:spChg chg="del mod">
          <ac:chgData name="shreedk41@gmail.com" userId="1fd25e0bad55b23e" providerId="LiveId" clId="{DBC41B56-F76A-234D-894D-FFF15A2E725C}" dt="2023-10-14T06:18:49.326" v="413" actId="931"/>
          <ac:spMkLst>
            <pc:docMk/>
            <pc:sldMk cId="81088984" sldId="266"/>
            <ac:spMk id="3" creationId="{4FE2C11D-C9DC-CA40-605E-5290165F31FF}"/>
          </ac:spMkLst>
        </pc:spChg>
        <pc:picChg chg="add mod ord">
          <ac:chgData name="shreedk41@gmail.com" userId="1fd25e0bad55b23e" providerId="LiveId" clId="{DBC41B56-F76A-234D-894D-FFF15A2E725C}" dt="2023-10-14T06:18:49.326" v="413" actId="931"/>
          <ac:picMkLst>
            <pc:docMk/>
            <pc:sldMk cId="81088984" sldId="266"/>
            <ac:picMk id="4" creationId="{9E24E955-2BAB-9191-08EB-E1D952FA14A6}"/>
          </ac:picMkLst>
        </pc:picChg>
      </pc:sldChg>
      <pc:sldChg chg="addSp delSp modSp new">
        <pc:chgData name="shreedk41@gmail.com" userId="1fd25e0bad55b23e" providerId="LiveId" clId="{DBC41B56-F76A-234D-894D-FFF15A2E725C}" dt="2023-10-14T06:19:09.492" v="416" actId="1076"/>
        <pc:sldMkLst>
          <pc:docMk/>
          <pc:sldMk cId="3375947954" sldId="267"/>
        </pc:sldMkLst>
        <pc:spChg chg="del">
          <ac:chgData name="shreedk41@gmail.com" userId="1fd25e0bad55b23e" providerId="LiveId" clId="{DBC41B56-F76A-234D-894D-FFF15A2E725C}" dt="2023-10-14T06:14:28.111" v="372" actId="478"/>
          <ac:spMkLst>
            <pc:docMk/>
            <pc:sldMk cId="3375947954" sldId="267"/>
            <ac:spMk id="2" creationId="{CB2F358A-EF75-D8AE-4269-E1648C359267}"/>
          </ac:spMkLst>
        </pc:spChg>
        <pc:spChg chg="del mod">
          <ac:chgData name="shreedk41@gmail.com" userId="1fd25e0bad55b23e" providerId="LiveId" clId="{DBC41B56-F76A-234D-894D-FFF15A2E725C}" dt="2023-10-14T06:18:58.535" v="414" actId="931"/>
          <ac:spMkLst>
            <pc:docMk/>
            <pc:sldMk cId="3375947954" sldId="267"/>
            <ac:spMk id="3" creationId="{760870B8-EF13-F99B-FDBC-C879F0CD7F6A}"/>
          </ac:spMkLst>
        </pc:spChg>
        <pc:picChg chg="add mod ord">
          <ac:chgData name="shreedk41@gmail.com" userId="1fd25e0bad55b23e" providerId="LiveId" clId="{DBC41B56-F76A-234D-894D-FFF15A2E725C}" dt="2023-10-14T06:19:09.492" v="416" actId="1076"/>
          <ac:picMkLst>
            <pc:docMk/>
            <pc:sldMk cId="3375947954" sldId="267"/>
            <ac:picMk id="4" creationId="{1A25E862-0619-02E6-A502-FE5D99F3879E}"/>
          </ac:picMkLst>
        </pc:picChg>
      </pc:sldChg>
      <pc:sldChg chg="addSp delSp modSp new">
        <pc:chgData name="shreedk41@gmail.com" userId="1fd25e0bad55b23e" providerId="LiveId" clId="{DBC41B56-F76A-234D-894D-FFF15A2E725C}" dt="2023-10-14T06:19:12.479" v="417" actId="14100"/>
        <pc:sldMkLst>
          <pc:docMk/>
          <pc:sldMk cId="2846987358" sldId="268"/>
        </pc:sldMkLst>
        <pc:spChg chg="del">
          <ac:chgData name="shreedk41@gmail.com" userId="1fd25e0bad55b23e" providerId="LiveId" clId="{DBC41B56-F76A-234D-894D-FFF15A2E725C}" dt="2023-10-14T06:14:12.301" v="367" actId="478"/>
          <ac:spMkLst>
            <pc:docMk/>
            <pc:sldMk cId="2846987358" sldId="268"/>
            <ac:spMk id="2" creationId="{69B9C4B8-3C17-2ED8-A62D-921FC52C6EAA}"/>
          </ac:spMkLst>
        </pc:spChg>
        <pc:spChg chg="del mod">
          <ac:chgData name="shreedk41@gmail.com" userId="1fd25e0bad55b23e" providerId="LiveId" clId="{DBC41B56-F76A-234D-894D-FFF15A2E725C}" dt="2023-10-14T06:19:07.077" v="415" actId="931"/>
          <ac:spMkLst>
            <pc:docMk/>
            <pc:sldMk cId="2846987358" sldId="268"/>
            <ac:spMk id="3" creationId="{EA9870D9-CD4E-4778-0193-F3279AF3DDD4}"/>
          </ac:spMkLst>
        </pc:spChg>
        <pc:picChg chg="add mod ord">
          <ac:chgData name="shreedk41@gmail.com" userId="1fd25e0bad55b23e" providerId="LiveId" clId="{DBC41B56-F76A-234D-894D-FFF15A2E725C}" dt="2023-10-14T06:19:12.479" v="417" actId="14100"/>
          <ac:picMkLst>
            <pc:docMk/>
            <pc:sldMk cId="2846987358" sldId="268"/>
            <ac:picMk id="4" creationId="{C8988F87-71DC-3913-37E5-5EBB367FBA4D}"/>
          </ac:picMkLst>
        </pc:picChg>
      </pc:sldChg>
      <pc:sldChg chg="addSp delSp modSp new">
        <pc:chgData name="shreedk41@gmail.com" userId="1fd25e0bad55b23e" providerId="LiveId" clId="{DBC41B56-F76A-234D-894D-FFF15A2E725C}" dt="2023-10-14T06:19:34.402" v="421" actId="14100"/>
        <pc:sldMkLst>
          <pc:docMk/>
          <pc:sldMk cId="4286365546" sldId="269"/>
        </pc:sldMkLst>
        <pc:spChg chg="del">
          <ac:chgData name="shreedk41@gmail.com" userId="1fd25e0bad55b23e" providerId="LiveId" clId="{DBC41B56-F76A-234D-894D-FFF15A2E725C}" dt="2023-10-14T06:13:50.889" v="359" actId="478"/>
          <ac:spMkLst>
            <pc:docMk/>
            <pc:sldMk cId="4286365546" sldId="269"/>
            <ac:spMk id="2" creationId="{C404CA24-9399-51F1-B7E1-CA3D916ADB1C}"/>
          </ac:spMkLst>
        </pc:spChg>
        <pc:spChg chg="del mod">
          <ac:chgData name="shreedk41@gmail.com" userId="1fd25e0bad55b23e" providerId="LiveId" clId="{DBC41B56-F76A-234D-894D-FFF15A2E725C}" dt="2023-10-14T06:19:27.644" v="418" actId="931"/>
          <ac:spMkLst>
            <pc:docMk/>
            <pc:sldMk cId="4286365546" sldId="269"/>
            <ac:spMk id="3" creationId="{A939A161-1967-D3F8-5CD6-C8B16C396C73}"/>
          </ac:spMkLst>
        </pc:spChg>
        <pc:picChg chg="add mod ord">
          <ac:chgData name="shreedk41@gmail.com" userId="1fd25e0bad55b23e" providerId="LiveId" clId="{DBC41B56-F76A-234D-894D-FFF15A2E725C}" dt="2023-10-14T06:19:34.402" v="421" actId="14100"/>
          <ac:picMkLst>
            <pc:docMk/>
            <pc:sldMk cId="4286365546" sldId="269"/>
            <ac:picMk id="4" creationId="{77B89F5E-4AE2-5437-3D14-44C061616CF8}"/>
          </ac:picMkLst>
        </pc:picChg>
      </pc:sldChg>
      <pc:sldChg chg="addSp delSp modSp new">
        <pc:chgData name="shreedk41@gmail.com" userId="1fd25e0bad55b23e" providerId="LiveId" clId="{DBC41B56-F76A-234D-894D-FFF15A2E725C}" dt="2023-10-14T06:19:41.287" v="422" actId="931"/>
        <pc:sldMkLst>
          <pc:docMk/>
          <pc:sldMk cId="2902684278" sldId="270"/>
        </pc:sldMkLst>
        <pc:spChg chg="del">
          <ac:chgData name="shreedk41@gmail.com" userId="1fd25e0bad55b23e" providerId="LiveId" clId="{DBC41B56-F76A-234D-894D-FFF15A2E725C}" dt="2023-10-14T06:13:25.817" v="353" actId="478"/>
          <ac:spMkLst>
            <pc:docMk/>
            <pc:sldMk cId="2902684278" sldId="270"/>
            <ac:spMk id="2" creationId="{9C9254A3-FEBD-0F4B-05F4-C35C4056E013}"/>
          </ac:spMkLst>
        </pc:spChg>
        <pc:spChg chg="del mod">
          <ac:chgData name="shreedk41@gmail.com" userId="1fd25e0bad55b23e" providerId="LiveId" clId="{DBC41B56-F76A-234D-894D-FFF15A2E725C}" dt="2023-10-14T06:19:41.287" v="422" actId="931"/>
          <ac:spMkLst>
            <pc:docMk/>
            <pc:sldMk cId="2902684278" sldId="270"/>
            <ac:spMk id="3" creationId="{6983E2B2-D858-E2FC-A395-C74AED70BABE}"/>
          </ac:spMkLst>
        </pc:spChg>
        <pc:picChg chg="add mod ord">
          <ac:chgData name="shreedk41@gmail.com" userId="1fd25e0bad55b23e" providerId="LiveId" clId="{DBC41B56-F76A-234D-894D-FFF15A2E725C}" dt="2023-10-14T06:19:41.287" v="422" actId="931"/>
          <ac:picMkLst>
            <pc:docMk/>
            <pc:sldMk cId="2902684278" sldId="270"/>
            <ac:picMk id="4" creationId="{C3C59B09-2B56-1854-BC70-2B8E56EAB7CC}"/>
          </ac:picMkLst>
        </pc:picChg>
      </pc:sldChg>
      <pc:sldChg chg="addSp delSp modSp new">
        <pc:chgData name="shreedk41@gmail.com" userId="1fd25e0bad55b23e" providerId="LiveId" clId="{DBC41B56-F76A-234D-894D-FFF15A2E725C}" dt="2023-10-14T06:24:34.616" v="423" actId="931"/>
        <pc:sldMkLst>
          <pc:docMk/>
          <pc:sldMk cId="3099608480" sldId="271"/>
        </pc:sldMkLst>
        <pc:spChg chg="del">
          <ac:chgData name="shreedk41@gmail.com" userId="1fd25e0bad55b23e" providerId="LiveId" clId="{DBC41B56-F76A-234D-894D-FFF15A2E725C}" dt="2023-10-14T06:13:12.759" v="347" actId="478"/>
          <ac:spMkLst>
            <pc:docMk/>
            <pc:sldMk cId="3099608480" sldId="271"/>
            <ac:spMk id="2" creationId="{C4ABB506-7DD2-5FBF-5D11-50D7DE7D7685}"/>
          </ac:spMkLst>
        </pc:spChg>
        <pc:spChg chg="del mod">
          <ac:chgData name="shreedk41@gmail.com" userId="1fd25e0bad55b23e" providerId="LiveId" clId="{DBC41B56-F76A-234D-894D-FFF15A2E725C}" dt="2023-10-14T06:24:34.616" v="423" actId="931"/>
          <ac:spMkLst>
            <pc:docMk/>
            <pc:sldMk cId="3099608480" sldId="271"/>
            <ac:spMk id="3" creationId="{CA621C49-4CC7-3E21-7642-C6D4C4D5A43F}"/>
          </ac:spMkLst>
        </pc:spChg>
        <pc:picChg chg="add mod ord">
          <ac:chgData name="shreedk41@gmail.com" userId="1fd25e0bad55b23e" providerId="LiveId" clId="{DBC41B56-F76A-234D-894D-FFF15A2E725C}" dt="2023-10-14T06:24:34.616" v="423" actId="931"/>
          <ac:picMkLst>
            <pc:docMk/>
            <pc:sldMk cId="3099608480" sldId="271"/>
            <ac:picMk id="2" creationId="{E5D26A63-DBC4-C05D-3966-82FDD13E03CB}"/>
          </ac:picMkLst>
        </pc:picChg>
      </pc:sldChg>
      <pc:sldChg chg="addSp delSp modSp new">
        <pc:chgData name="shreedk41@gmail.com" userId="1fd25e0bad55b23e" providerId="LiveId" clId="{DBC41B56-F76A-234D-894D-FFF15A2E725C}" dt="2023-10-14T06:24:57.038" v="427" actId="478"/>
        <pc:sldMkLst>
          <pc:docMk/>
          <pc:sldMk cId="4015444669" sldId="272"/>
        </pc:sldMkLst>
        <pc:spChg chg="del">
          <ac:chgData name="shreedk41@gmail.com" userId="1fd25e0bad55b23e" providerId="LiveId" clId="{DBC41B56-F76A-234D-894D-FFF15A2E725C}" dt="2023-10-14T06:12:52.059" v="342" actId="478"/>
          <ac:spMkLst>
            <pc:docMk/>
            <pc:sldMk cId="4015444669" sldId="272"/>
            <ac:spMk id="2" creationId="{EF0CD9CA-DCE3-2A2D-5074-CD3515052152}"/>
          </ac:spMkLst>
        </pc:spChg>
        <pc:spChg chg="del mod">
          <ac:chgData name="shreedk41@gmail.com" userId="1fd25e0bad55b23e" providerId="LiveId" clId="{DBC41B56-F76A-234D-894D-FFF15A2E725C}" dt="2023-10-14T06:24:42.440" v="424" actId="931"/>
          <ac:spMkLst>
            <pc:docMk/>
            <pc:sldMk cId="4015444669" sldId="272"/>
            <ac:spMk id="3" creationId="{CFD16F1D-5348-E232-0937-611F094F0A11}"/>
          </ac:spMkLst>
        </pc:spChg>
        <pc:picChg chg="add mod ord">
          <ac:chgData name="shreedk41@gmail.com" userId="1fd25e0bad55b23e" providerId="LiveId" clId="{DBC41B56-F76A-234D-894D-FFF15A2E725C}" dt="2023-10-14T06:24:42.440" v="424" actId="931"/>
          <ac:picMkLst>
            <pc:docMk/>
            <pc:sldMk cId="4015444669" sldId="272"/>
            <ac:picMk id="2" creationId="{BF904193-AA19-C054-305F-A68FE05EE48F}"/>
          </ac:picMkLst>
        </pc:picChg>
        <pc:picChg chg="add del mod">
          <ac:chgData name="shreedk41@gmail.com" userId="1fd25e0bad55b23e" providerId="LiveId" clId="{DBC41B56-F76A-234D-894D-FFF15A2E725C}" dt="2023-10-14T06:24:57.038" v="427" actId="478"/>
          <ac:picMkLst>
            <pc:docMk/>
            <pc:sldMk cId="4015444669" sldId="272"/>
            <ac:picMk id="4" creationId="{35FA1BFA-E8DA-241F-5DC1-FF48ECCC31CB}"/>
          </ac:picMkLst>
        </pc:picChg>
      </pc:sldChg>
      <pc:sldChg chg="addSp delSp modSp new">
        <pc:chgData name="shreedk41@gmail.com" userId="1fd25e0bad55b23e" providerId="LiveId" clId="{DBC41B56-F76A-234D-894D-FFF15A2E725C}" dt="2023-10-14T06:25:05.439" v="428" actId="931"/>
        <pc:sldMkLst>
          <pc:docMk/>
          <pc:sldMk cId="1331245359" sldId="273"/>
        </pc:sldMkLst>
        <pc:spChg chg="del">
          <ac:chgData name="shreedk41@gmail.com" userId="1fd25e0bad55b23e" providerId="LiveId" clId="{DBC41B56-F76A-234D-894D-FFF15A2E725C}" dt="2023-10-14T06:12:17.708" v="334" actId="478"/>
          <ac:spMkLst>
            <pc:docMk/>
            <pc:sldMk cId="1331245359" sldId="273"/>
            <ac:spMk id="2" creationId="{4C39C019-41E6-4EF3-9034-FA8B1B791BA4}"/>
          </ac:spMkLst>
        </pc:spChg>
        <pc:spChg chg="del mod">
          <ac:chgData name="shreedk41@gmail.com" userId="1fd25e0bad55b23e" providerId="LiveId" clId="{DBC41B56-F76A-234D-894D-FFF15A2E725C}" dt="2023-10-14T06:25:05.439" v="428" actId="931"/>
          <ac:spMkLst>
            <pc:docMk/>
            <pc:sldMk cId="1331245359" sldId="273"/>
            <ac:spMk id="3" creationId="{E9648EC0-F7EF-2E11-3718-24F131A050E2}"/>
          </ac:spMkLst>
        </pc:spChg>
        <pc:picChg chg="add mod ord">
          <ac:chgData name="shreedk41@gmail.com" userId="1fd25e0bad55b23e" providerId="LiveId" clId="{DBC41B56-F76A-234D-894D-FFF15A2E725C}" dt="2023-10-14T06:25:05.439" v="428" actId="931"/>
          <ac:picMkLst>
            <pc:docMk/>
            <pc:sldMk cId="1331245359" sldId="273"/>
            <ac:picMk id="2" creationId="{3D51349B-D99F-80F5-A201-F123E6768670}"/>
          </ac:picMkLst>
        </pc:picChg>
      </pc:sldChg>
      <pc:sldChg chg="addSp delSp modSp new">
        <pc:chgData name="shreedk41@gmail.com" userId="1fd25e0bad55b23e" providerId="LiveId" clId="{DBC41B56-F76A-234D-894D-FFF15A2E725C}" dt="2023-10-14T06:25:11.837" v="429" actId="931"/>
        <pc:sldMkLst>
          <pc:docMk/>
          <pc:sldMk cId="3756246224" sldId="274"/>
        </pc:sldMkLst>
        <pc:spChg chg="del">
          <ac:chgData name="shreedk41@gmail.com" userId="1fd25e0bad55b23e" providerId="LiveId" clId="{DBC41B56-F76A-234D-894D-FFF15A2E725C}" dt="2023-10-14T06:12:04.131" v="329" actId="478"/>
          <ac:spMkLst>
            <pc:docMk/>
            <pc:sldMk cId="3756246224" sldId="274"/>
            <ac:spMk id="2" creationId="{A3EC5D25-F341-7D08-D852-8162176934B8}"/>
          </ac:spMkLst>
        </pc:spChg>
        <pc:spChg chg="del mod">
          <ac:chgData name="shreedk41@gmail.com" userId="1fd25e0bad55b23e" providerId="LiveId" clId="{DBC41B56-F76A-234D-894D-FFF15A2E725C}" dt="2023-10-14T06:25:11.837" v="429" actId="931"/>
          <ac:spMkLst>
            <pc:docMk/>
            <pc:sldMk cId="3756246224" sldId="274"/>
            <ac:spMk id="3" creationId="{E5CCDBAB-B234-6C19-A1CD-795EC773549B}"/>
          </ac:spMkLst>
        </pc:spChg>
        <pc:picChg chg="add mod ord">
          <ac:chgData name="shreedk41@gmail.com" userId="1fd25e0bad55b23e" providerId="LiveId" clId="{DBC41B56-F76A-234D-894D-FFF15A2E725C}" dt="2023-10-14T06:25:11.837" v="429" actId="931"/>
          <ac:picMkLst>
            <pc:docMk/>
            <pc:sldMk cId="3756246224" sldId="274"/>
            <ac:picMk id="2" creationId="{E3A58B87-377B-7F8F-8B0C-D9354CD5113F}"/>
          </ac:picMkLst>
        </pc:picChg>
      </pc:sldChg>
      <pc:sldChg chg="addSp delSp modSp new">
        <pc:chgData name="shreedk41@gmail.com" userId="1fd25e0bad55b23e" providerId="LiveId" clId="{DBC41B56-F76A-234D-894D-FFF15A2E725C}" dt="2023-10-14T06:26:27.325" v="460" actId="931"/>
        <pc:sldMkLst>
          <pc:docMk/>
          <pc:sldMk cId="3344898520" sldId="275"/>
        </pc:sldMkLst>
        <pc:spChg chg="del">
          <ac:chgData name="shreedk41@gmail.com" userId="1fd25e0bad55b23e" providerId="LiveId" clId="{DBC41B56-F76A-234D-894D-FFF15A2E725C}" dt="2023-10-14T06:11:52.831" v="324" actId="478"/>
          <ac:spMkLst>
            <pc:docMk/>
            <pc:sldMk cId="3344898520" sldId="275"/>
            <ac:spMk id="2" creationId="{7384DFCF-416B-E714-2C4A-39D7BE4C7BB1}"/>
          </ac:spMkLst>
        </pc:spChg>
        <pc:spChg chg="del mod">
          <ac:chgData name="shreedk41@gmail.com" userId="1fd25e0bad55b23e" providerId="LiveId" clId="{DBC41B56-F76A-234D-894D-FFF15A2E725C}" dt="2023-10-14T06:25:24.345" v="430" actId="931"/>
          <ac:spMkLst>
            <pc:docMk/>
            <pc:sldMk cId="3344898520" sldId="275"/>
            <ac:spMk id="3" creationId="{E5391B61-1A3B-4BCA-7AD8-70DF14934865}"/>
          </ac:spMkLst>
        </pc:spChg>
        <pc:spChg chg="add mod">
          <ac:chgData name="shreedk41@gmail.com" userId="1fd25e0bad55b23e" providerId="LiveId" clId="{DBC41B56-F76A-234D-894D-FFF15A2E725C}" dt="2023-10-14T06:26:15.750" v="459" actId="20577"/>
          <ac:spMkLst>
            <pc:docMk/>
            <pc:sldMk cId="3344898520" sldId="275"/>
            <ac:spMk id="5" creationId="{DD3F02B9-69AF-EEB7-2A0E-3E0036792909}"/>
          </ac:spMkLst>
        </pc:spChg>
        <pc:picChg chg="add del mod ord">
          <ac:chgData name="shreedk41@gmail.com" userId="1fd25e0bad55b23e" providerId="LiveId" clId="{DBC41B56-F76A-234D-894D-FFF15A2E725C}" dt="2023-10-14T06:25:44.513" v="434" actId="478"/>
          <ac:picMkLst>
            <pc:docMk/>
            <pc:sldMk cId="3344898520" sldId="275"/>
            <ac:picMk id="2" creationId="{F89C31E2-1776-E146-2119-495CE65C6870}"/>
          </ac:picMkLst>
        </pc:picChg>
        <pc:picChg chg="add">
          <ac:chgData name="shreedk41@gmail.com" userId="1fd25e0bad55b23e" providerId="LiveId" clId="{DBC41B56-F76A-234D-894D-FFF15A2E725C}" dt="2023-10-14T06:26:27.325" v="460" actId="931"/>
          <ac:picMkLst>
            <pc:docMk/>
            <pc:sldMk cId="3344898520" sldId="275"/>
            <ac:picMk id="6" creationId="{019D1A91-AE9B-B097-8F1F-0248C66BD38A}"/>
          </ac:picMkLst>
        </pc:picChg>
      </pc:sldChg>
      <pc:sldChg chg="addSp delSp modSp new">
        <pc:chgData name="shreedk41@gmail.com" userId="1fd25e0bad55b23e" providerId="LiveId" clId="{DBC41B56-F76A-234D-894D-FFF15A2E725C}" dt="2023-10-14T06:26:34.800" v="461" actId="931"/>
        <pc:sldMkLst>
          <pc:docMk/>
          <pc:sldMk cId="3843680509" sldId="276"/>
        </pc:sldMkLst>
        <pc:spChg chg="del">
          <ac:chgData name="shreedk41@gmail.com" userId="1fd25e0bad55b23e" providerId="LiveId" clId="{DBC41B56-F76A-234D-894D-FFF15A2E725C}" dt="2023-10-14T06:11:38.776" v="317" actId="478"/>
          <ac:spMkLst>
            <pc:docMk/>
            <pc:sldMk cId="3843680509" sldId="276"/>
            <ac:spMk id="2" creationId="{64FFF7C0-5B32-427A-D51D-B3DF1733A41D}"/>
          </ac:spMkLst>
        </pc:spChg>
        <pc:spChg chg="del mod">
          <ac:chgData name="shreedk41@gmail.com" userId="1fd25e0bad55b23e" providerId="LiveId" clId="{DBC41B56-F76A-234D-894D-FFF15A2E725C}" dt="2023-10-14T06:26:34.800" v="461" actId="931"/>
          <ac:spMkLst>
            <pc:docMk/>
            <pc:sldMk cId="3843680509" sldId="276"/>
            <ac:spMk id="3" creationId="{F18D7AE4-0E12-AE71-CD7D-C7FF13B95196}"/>
          </ac:spMkLst>
        </pc:spChg>
        <pc:picChg chg="add mod ord">
          <ac:chgData name="shreedk41@gmail.com" userId="1fd25e0bad55b23e" providerId="LiveId" clId="{DBC41B56-F76A-234D-894D-FFF15A2E725C}" dt="2023-10-14T06:26:34.800" v="461" actId="931"/>
          <ac:picMkLst>
            <pc:docMk/>
            <pc:sldMk cId="3843680509" sldId="276"/>
            <ac:picMk id="2" creationId="{57826AC0-6486-46B2-F9B8-F4A000B624ED}"/>
          </ac:picMkLst>
        </pc:picChg>
      </pc:sldChg>
      <pc:sldChg chg="addSp delSp modSp new">
        <pc:chgData name="shreedk41@gmail.com" userId="1fd25e0bad55b23e" providerId="LiveId" clId="{DBC41B56-F76A-234D-894D-FFF15A2E725C}" dt="2023-10-14T06:26:49.682" v="462" actId="931"/>
        <pc:sldMkLst>
          <pc:docMk/>
          <pc:sldMk cId="2356660420" sldId="277"/>
        </pc:sldMkLst>
        <pc:spChg chg="del">
          <ac:chgData name="shreedk41@gmail.com" userId="1fd25e0bad55b23e" providerId="LiveId" clId="{DBC41B56-F76A-234D-894D-FFF15A2E725C}" dt="2023-10-14T06:11:14.945" v="309" actId="478"/>
          <ac:spMkLst>
            <pc:docMk/>
            <pc:sldMk cId="2356660420" sldId="277"/>
            <ac:spMk id="2" creationId="{C3A61C00-4B02-CC33-3269-5518C2A7AF0E}"/>
          </ac:spMkLst>
        </pc:spChg>
        <pc:spChg chg="del mod">
          <ac:chgData name="shreedk41@gmail.com" userId="1fd25e0bad55b23e" providerId="LiveId" clId="{DBC41B56-F76A-234D-894D-FFF15A2E725C}" dt="2023-10-14T06:26:49.682" v="462" actId="931"/>
          <ac:spMkLst>
            <pc:docMk/>
            <pc:sldMk cId="2356660420" sldId="277"/>
            <ac:spMk id="3" creationId="{AB6F1FE1-1517-62BA-3DF6-8EF36D316CC0}"/>
          </ac:spMkLst>
        </pc:spChg>
        <pc:picChg chg="add mod ord">
          <ac:chgData name="shreedk41@gmail.com" userId="1fd25e0bad55b23e" providerId="LiveId" clId="{DBC41B56-F76A-234D-894D-FFF15A2E725C}" dt="2023-10-14T06:26:49.682" v="462" actId="931"/>
          <ac:picMkLst>
            <pc:docMk/>
            <pc:sldMk cId="2356660420" sldId="277"/>
            <ac:picMk id="2" creationId="{ABC5980E-A344-42DB-E3A5-5911B617D568}"/>
          </ac:picMkLst>
        </pc:picChg>
      </pc:sldChg>
      <pc:sldChg chg="addSp delSp modSp new">
        <pc:chgData name="shreedk41@gmail.com" userId="1fd25e0bad55b23e" providerId="LiveId" clId="{DBC41B56-F76A-234D-894D-FFF15A2E725C}" dt="2023-10-14T06:28:13.425" v="526" actId="931"/>
        <pc:sldMkLst>
          <pc:docMk/>
          <pc:sldMk cId="1500996583" sldId="278"/>
        </pc:sldMkLst>
        <pc:spChg chg="del">
          <ac:chgData name="shreedk41@gmail.com" userId="1fd25e0bad55b23e" providerId="LiveId" clId="{DBC41B56-F76A-234D-894D-FFF15A2E725C}" dt="2023-10-14T06:10:54.675" v="302" actId="478"/>
          <ac:spMkLst>
            <pc:docMk/>
            <pc:sldMk cId="1500996583" sldId="278"/>
            <ac:spMk id="2" creationId="{90C28365-39A5-7B45-AB4B-7E758A8C4CDC}"/>
          </ac:spMkLst>
        </pc:spChg>
        <pc:spChg chg="mod">
          <ac:chgData name="shreedk41@gmail.com" userId="1fd25e0bad55b23e" providerId="LiveId" clId="{DBC41B56-F76A-234D-894D-FFF15A2E725C}" dt="2023-10-14T06:28:00.602" v="525" actId="20577"/>
          <ac:spMkLst>
            <pc:docMk/>
            <pc:sldMk cId="1500996583" sldId="278"/>
            <ac:spMk id="3" creationId="{0F94FE79-2740-809D-99FD-A5828CF734F5}"/>
          </ac:spMkLst>
        </pc:spChg>
        <pc:picChg chg="add">
          <ac:chgData name="shreedk41@gmail.com" userId="1fd25e0bad55b23e" providerId="LiveId" clId="{DBC41B56-F76A-234D-894D-FFF15A2E725C}" dt="2023-10-14T06:28:13.425" v="526" actId="931"/>
          <ac:picMkLst>
            <pc:docMk/>
            <pc:sldMk cId="1500996583" sldId="278"/>
            <ac:picMk id="2" creationId="{88999642-95CD-7837-DA74-06B0770A9E09}"/>
          </ac:picMkLst>
        </pc:picChg>
      </pc:sldChg>
      <pc:sldChg chg="addSp delSp modSp new">
        <pc:chgData name="shreedk41@gmail.com" userId="1fd25e0bad55b23e" providerId="LiveId" clId="{DBC41B56-F76A-234D-894D-FFF15A2E725C}" dt="2023-10-14T06:28:29.407" v="527" actId="931"/>
        <pc:sldMkLst>
          <pc:docMk/>
          <pc:sldMk cId="4133224989" sldId="279"/>
        </pc:sldMkLst>
        <pc:spChg chg="del">
          <ac:chgData name="shreedk41@gmail.com" userId="1fd25e0bad55b23e" providerId="LiveId" clId="{DBC41B56-F76A-234D-894D-FFF15A2E725C}" dt="2023-10-14T06:10:44.023" v="297" actId="478"/>
          <ac:spMkLst>
            <pc:docMk/>
            <pc:sldMk cId="4133224989" sldId="279"/>
            <ac:spMk id="2" creationId="{B8B49D68-EC39-EA36-310E-5F7658A7F301}"/>
          </ac:spMkLst>
        </pc:spChg>
        <pc:spChg chg="del mod">
          <ac:chgData name="shreedk41@gmail.com" userId="1fd25e0bad55b23e" providerId="LiveId" clId="{DBC41B56-F76A-234D-894D-FFF15A2E725C}" dt="2023-10-14T06:28:29.407" v="527" actId="931"/>
          <ac:spMkLst>
            <pc:docMk/>
            <pc:sldMk cId="4133224989" sldId="279"/>
            <ac:spMk id="3" creationId="{7601544B-B4E8-F059-5187-4F8C8B992BEA}"/>
          </ac:spMkLst>
        </pc:spChg>
        <pc:picChg chg="add mod ord">
          <ac:chgData name="shreedk41@gmail.com" userId="1fd25e0bad55b23e" providerId="LiveId" clId="{DBC41B56-F76A-234D-894D-FFF15A2E725C}" dt="2023-10-14T06:28:29.407" v="527" actId="931"/>
          <ac:picMkLst>
            <pc:docMk/>
            <pc:sldMk cId="4133224989" sldId="279"/>
            <ac:picMk id="2" creationId="{C49B1071-AB91-A2CB-7105-FECF7DE4039E}"/>
          </ac:picMkLst>
        </pc:picChg>
      </pc:sldChg>
      <pc:sldChg chg="addSp delSp modSp new">
        <pc:chgData name="shreedk41@gmail.com" userId="1fd25e0bad55b23e" providerId="LiveId" clId="{DBC41B56-F76A-234D-894D-FFF15A2E725C}" dt="2023-10-14T06:28:38.204" v="528" actId="931"/>
        <pc:sldMkLst>
          <pc:docMk/>
          <pc:sldMk cId="3629553259" sldId="280"/>
        </pc:sldMkLst>
        <pc:spChg chg="del">
          <ac:chgData name="shreedk41@gmail.com" userId="1fd25e0bad55b23e" providerId="LiveId" clId="{DBC41B56-F76A-234D-894D-FFF15A2E725C}" dt="2023-10-14T06:10:31.909" v="292" actId="478"/>
          <ac:spMkLst>
            <pc:docMk/>
            <pc:sldMk cId="3629553259" sldId="280"/>
            <ac:spMk id="2" creationId="{804F8931-576F-3523-B96E-56263AAA877C}"/>
          </ac:spMkLst>
        </pc:spChg>
        <pc:spChg chg="del mod">
          <ac:chgData name="shreedk41@gmail.com" userId="1fd25e0bad55b23e" providerId="LiveId" clId="{DBC41B56-F76A-234D-894D-FFF15A2E725C}" dt="2023-10-14T06:28:38.204" v="528" actId="931"/>
          <ac:spMkLst>
            <pc:docMk/>
            <pc:sldMk cId="3629553259" sldId="280"/>
            <ac:spMk id="3" creationId="{0C49591A-8F17-1CA9-ECD3-1E122F7908DC}"/>
          </ac:spMkLst>
        </pc:spChg>
        <pc:picChg chg="add mod ord">
          <ac:chgData name="shreedk41@gmail.com" userId="1fd25e0bad55b23e" providerId="LiveId" clId="{DBC41B56-F76A-234D-894D-FFF15A2E725C}" dt="2023-10-14T06:28:38.204" v="528" actId="931"/>
          <ac:picMkLst>
            <pc:docMk/>
            <pc:sldMk cId="3629553259" sldId="280"/>
            <ac:picMk id="2" creationId="{68B7A7A1-6B2E-0F44-CE19-FC2D95E73DC2}"/>
          </ac:picMkLst>
        </pc:picChg>
      </pc:sldChg>
      <pc:sldChg chg="modSp new">
        <pc:chgData name="shreedk41@gmail.com" userId="1fd25e0bad55b23e" providerId="LiveId" clId="{DBC41B56-F76A-234D-894D-FFF15A2E725C}" dt="2023-10-14T06:58:39.196" v="1607" actId="20577"/>
        <pc:sldMkLst>
          <pc:docMk/>
          <pc:sldMk cId="2312284020" sldId="281"/>
        </pc:sldMkLst>
        <pc:spChg chg="mod">
          <ac:chgData name="shreedk41@gmail.com" userId="1fd25e0bad55b23e" providerId="LiveId" clId="{DBC41B56-F76A-234D-894D-FFF15A2E725C}" dt="2023-10-14T06:49:37.882" v="1120" actId="20577"/>
          <ac:spMkLst>
            <pc:docMk/>
            <pc:sldMk cId="2312284020" sldId="281"/>
            <ac:spMk id="2" creationId="{5DBAD7DD-876A-6428-7F6D-3571A2F10A0F}"/>
          </ac:spMkLst>
        </pc:spChg>
        <pc:spChg chg="mod">
          <ac:chgData name="shreedk41@gmail.com" userId="1fd25e0bad55b23e" providerId="LiveId" clId="{DBC41B56-F76A-234D-894D-FFF15A2E725C}" dt="2023-10-14T06:58:39.196" v="1607" actId="20577"/>
          <ac:spMkLst>
            <pc:docMk/>
            <pc:sldMk cId="2312284020" sldId="281"/>
            <ac:spMk id="3" creationId="{E7A8206C-DF54-6C9B-EAE4-379749838163}"/>
          </ac:spMkLst>
        </pc:spChg>
      </pc:sldChg>
      <pc:sldChg chg="delSp modSp new del">
        <pc:chgData name="shreedk41@gmail.com" userId="1fd25e0bad55b23e" providerId="LiveId" clId="{DBC41B56-F76A-234D-894D-FFF15A2E725C}" dt="2023-10-14T06:28:51.826" v="529" actId="2696"/>
        <pc:sldMkLst>
          <pc:docMk/>
          <pc:sldMk cId="2953772061" sldId="281"/>
        </pc:sldMkLst>
        <pc:spChg chg="del">
          <ac:chgData name="shreedk41@gmail.com" userId="1fd25e0bad55b23e" providerId="LiveId" clId="{DBC41B56-F76A-234D-894D-FFF15A2E725C}" dt="2023-10-14T06:09:52.184" v="285" actId="478"/>
          <ac:spMkLst>
            <pc:docMk/>
            <pc:sldMk cId="2953772061" sldId="281"/>
            <ac:spMk id="2" creationId="{FBB14E59-1561-C598-B4E0-7FF579C9C1A3}"/>
          </ac:spMkLst>
        </pc:spChg>
        <pc:spChg chg="mod">
          <ac:chgData name="shreedk41@gmail.com" userId="1fd25e0bad55b23e" providerId="LiveId" clId="{DBC41B56-F76A-234D-894D-FFF15A2E725C}" dt="2023-10-14T06:10:05.181" v="291" actId="14100"/>
          <ac:spMkLst>
            <pc:docMk/>
            <pc:sldMk cId="2953772061" sldId="281"/>
            <ac:spMk id="3" creationId="{80ADEE81-5F6C-4E20-A9E8-19C28B6FA039}"/>
          </ac:spMkLst>
        </pc:spChg>
      </pc:sldChg>
      <pc:sldChg chg="modSp new">
        <pc:chgData name="shreedk41@gmail.com" userId="1fd25e0bad55b23e" providerId="LiveId" clId="{DBC41B56-F76A-234D-894D-FFF15A2E725C}" dt="2023-10-14T07:08:15.660" v="1992" actId="20577"/>
        <pc:sldMkLst>
          <pc:docMk/>
          <pc:sldMk cId="407925271" sldId="282"/>
        </pc:sldMkLst>
        <pc:spChg chg="mod">
          <ac:chgData name="shreedk41@gmail.com" userId="1fd25e0bad55b23e" providerId="LiveId" clId="{DBC41B56-F76A-234D-894D-FFF15A2E725C}" dt="2023-10-14T06:59:48.170" v="1643" actId="20577"/>
          <ac:spMkLst>
            <pc:docMk/>
            <pc:sldMk cId="407925271" sldId="282"/>
            <ac:spMk id="2" creationId="{565DD32B-C9DA-72A8-9B35-1B4743A79F22}"/>
          </ac:spMkLst>
        </pc:spChg>
        <pc:spChg chg="mod">
          <ac:chgData name="shreedk41@gmail.com" userId="1fd25e0bad55b23e" providerId="LiveId" clId="{DBC41B56-F76A-234D-894D-FFF15A2E725C}" dt="2023-10-14T07:08:15.660" v="1992" actId="20577"/>
          <ac:spMkLst>
            <pc:docMk/>
            <pc:sldMk cId="407925271" sldId="282"/>
            <ac:spMk id="3" creationId="{38958E6B-7758-5BA8-E2A4-95EBD537F91C}"/>
          </ac:spMkLst>
        </pc:spChg>
      </pc:sldChg>
      <pc:sldChg chg="delSp modSp new del">
        <pc:chgData name="shreedk41@gmail.com" userId="1fd25e0bad55b23e" providerId="LiveId" clId="{DBC41B56-F76A-234D-894D-FFF15A2E725C}" dt="2023-10-14T06:28:53.997" v="530" actId="2696"/>
        <pc:sldMkLst>
          <pc:docMk/>
          <pc:sldMk cId="2146131711" sldId="282"/>
        </pc:sldMkLst>
        <pc:spChg chg="del">
          <ac:chgData name="shreedk41@gmail.com" userId="1fd25e0bad55b23e" providerId="LiveId" clId="{DBC41B56-F76A-234D-894D-FFF15A2E725C}" dt="2023-10-14T06:09:37.485" v="279" actId="478"/>
          <ac:spMkLst>
            <pc:docMk/>
            <pc:sldMk cId="2146131711" sldId="282"/>
            <ac:spMk id="2" creationId="{5B74CF84-B9F3-9FD5-987E-462B44AD30DE}"/>
          </ac:spMkLst>
        </pc:spChg>
        <pc:spChg chg="mod">
          <ac:chgData name="shreedk41@gmail.com" userId="1fd25e0bad55b23e" providerId="LiveId" clId="{DBC41B56-F76A-234D-894D-FFF15A2E725C}" dt="2023-10-14T06:09:48.125" v="284" actId="14100"/>
          <ac:spMkLst>
            <pc:docMk/>
            <pc:sldMk cId="2146131711" sldId="282"/>
            <ac:spMk id="3" creationId="{5CACC17E-D340-37E9-FA52-968EEDF96A68}"/>
          </ac:spMkLst>
        </pc:spChg>
      </pc:sldChg>
      <pc:sldChg chg="modSp new">
        <pc:chgData name="shreedk41@gmail.com" userId="1fd25e0bad55b23e" providerId="LiveId" clId="{DBC41B56-F76A-234D-894D-FFF15A2E725C}" dt="2023-10-14T07:21:53.669" v="2233" actId="20577"/>
        <pc:sldMkLst>
          <pc:docMk/>
          <pc:sldMk cId="2808516780" sldId="283"/>
        </pc:sldMkLst>
        <pc:spChg chg="mod">
          <ac:chgData name="shreedk41@gmail.com" userId="1fd25e0bad55b23e" providerId="LiveId" clId="{DBC41B56-F76A-234D-894D-FFF15A2E725C}" dt="2023-10-14T07:13:38.511" v="2005" actId="20577"/>
          <ac:spMkLst>
            <pc:docMk/>
            <pc:sldMk cId="2808516780" sldId="283"/>
            <ac:spMk id="2" creationId="{49AB7CFC-736F-DCA5-D0FD-3E11714BF40A}"/>
          </ac:spMkLst>
        </pc:spChg>
        <pc:spChg chg="mod">
          <ac:chgData name="shreedk41@gmail.com" userId="1fd25e0bad55b23e" providerId="LiveId" clId="{DBC41B56-F76A-234D-894D-FFF15A2E725C}" dt="2023-10-14T07:21:53.669" v="2233" actId="20577"/>
          <ac:spMkLst>
            <pc:docMk/>
            <pc:sldMk cId="2808516780" sldId="283"/>
            <ac:spMk id="3" creationId="{C5A3FC25-1F6A-C348-2076-2E90D86473E7}"/>
          </ac:spMkLst>
        </pc:spChg>
      </pc:sldChg>
      <pc:sldChg chg="modSp new">
        <pc:chgData name="shreedk41@gmail.com" userId="1fd25e0bad55b23e" providerId="LiveId" clId="{DBC41B56-F76A-234D-894D-FFF15A2E725C}" dt="2023-10-14T07:28:54.935" v="2355" actId="20577"/>
        <pc:sldMkLst>
          <pc:docMk/>
          <pc:sldMk cId="2420977036" sldId="284"/>
        </pc:sldMkLst>
        <pc:spChg chg="mod">
          <ac:chgData name="shreedk41@gmail.com" userId="1fd25e0bad55b23e" providerId="LiveId" clId="{DBC41B56-F76A-234D-894D-FFF15A2E725C}" dt="2023-10-14T07:24:31.898" v="2245" actId="20577"/>
          <ac:spMkLst>
            <pc:docMk/>
            <pc:sldMk cId="2420977036" sldId="284"/>
            <ac:spMk id="2" creationId="{27DCB986-2B76-A727-C86C-1AE7E6781C34}"/>
          </ac:spMkLst>
        </pc:spChg>
        <pc:spChg chg="mod">
          <ac:chgData name="shreedk41@gmail.com" userId="1fd25e0bad55b23e" providerId="LiveId" clId="{DBC41B56-F76A-234D-894D-FFF15A2E725C}" dt="2023-10-14T07:28:54.935" v="2355" actId="20577"/>
          <ac:spMkLst>
            <pc:docMk/>
            <pc:sldMk cId="2420977036" sldId="284"/>
            <ac:spMk id="3" creationId="{400D56BA-5810-EB30-EA9E-B8022A729798}"/>
          </ac:spMkLst>
        </pc:spChg>
      </pc:sldChg>
      <pc:sldChg chg="modSp new">
        <pc:chgData name="shreedk41@gmail.com" userId="1fd25e0bad55b23e" providerId="LiveId" clId="{DBC41B56-F76A-234D-894D-FFF15A2E725C}" dt="2023-10-14T07:48:03.993" v="2665" actId="20577"/>
        <pc:sldMkLst>
          <pc:docMk/>
          <pc:sldMk cId="4072037294" sldId="285"/>
        </pc:sldMkLst>
        <pc:spChg chg="mod">
          <ac:chgData name="shreedk41@gmail.com" userId="1fd25e0bad55b23e" providerId="LiveId" clId="{DBC41B56-F76A-234D-894D-FFF15A2E725C}" dt="2023-10-14T07:41:07.186" v="2367" actId="20577"/>
          <ac:spMkLst>
            <pc:docMk/>
            <pc:sldMk cId="4072037294" sldId="285"/>
            <ac:spMk id="2" creationId="{ACEE44D4-75E9-8ABB-20A2-63F0BBA74F38}"/>
          </ac:spMkLst>
        </pc:spChg>
        <pc:spChg chg="mod">
          <ac:chgData name="shreedk41@gmail.com" userId="1fd25e0bad55b23e" providerId="LiveId" clId="{DBC41B56-F76A-234D-894D-FFF15A2E725C}" dt="2023-10-14T07:48:03.993" v="2665" actId="20577"/>
          <ac:spMkLst>
            <pc:docMk/>
            <pc:sldMk cId="4072037294" sldId="285"/>
            <ac:spMk id="3" creationId="{75EDF48C-E81E-C56B-2004-A10CE98CB0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B826-1C86-2A57-DB37-70DD1D1E3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394857"/>
            <a:ext cx="8825658" cy="1651000"/>
          </a:xfrm>
        </p:spPr>
        <p:txBody>
          <a:bodyPr/>
          <a:lstStyle/>
          <a:p>
            <a:r>
              <a:rPr lang="en-GB" b="1" dirty="0"/>
              <a:t>WELCOME 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860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TF10001029</vt:lpstr>
      <vt:lpstr>WELCOME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ALL</dc:title>
  <dc:creator>shreedk41@gmail.com</dc:creator>
  <cp:lastModifiedBy>shreedk41@gmail.com</cp:lastModifiedBy>
  <cp:revision>6</cp:revision>
  <dcterms:created xsi:type="dcterms:W3CDTF">2023-10-14T05:46:24Z</dcterms:created>
  <dcterms:modified xsi:type="dcterms:W3CDTF">2023-10-15T10:14:22Z</dcterms:modified>
</cp:coreProperties>
</file>