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embeddedFontLst>
    <p:embeddedFont>
      <p:font typeface="Lato Black" panose="020F0502020204030203" pitchFamily="34" charset="0"/>
      <p:bold r:id="rId8"/>
      <p:boldItalic r:id="rId9"/>
    </p:embeddedFont>
    <p:embeddedFont>
      <p:font typeface="Libre Baskerville" panose="02000000000000000000" pitchFamily="2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hreya-ranjank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83655" y="3857945"/>
            <a:ext cx="724618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 b="1" dirty="0"/>
              <a:t>EDA Project - Analysis of AMCAT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8CE4E-96A0-BC77-B979-AF7FD89FC806}"/>
              </a:ext>
            </a:extLst>
          </p:cNvPr>
          <p:cNvSpPr txBox="1"/>
          <p:nvPr/>
        </p:nvSpPr>
        <p:spPr>
          <a:xfrm>
            <a:off x="643811" y="1231641"/>
            <a:ext cx="857483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 am Shreya Ranjankar, currently pursuing my B.E. in Electronics &amp;Telecommunication at   Pune University. </a:t>
            </a:r>
          </a:p>
          <a:p>
            <a:pPr algn="just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During my time at </a:t>
            </a:r>
            <a:r>
              <a:rPr lang="en-US" altLang="en-US" dirty="0">
                <a:solidFill>
                  <a:srgbClr val="111111"/>
                </a:solidFill>
                <a:latin typeface="Arial Unicode MS"/>
              </a:rPr>
              <a:t>Pune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University, I have gained knowledge in areas such as Python, Data Science, Data Analytics, Power BI, and many more.</a:t>
            </a:r>
          </a:p>
          <a:p>
            <a:endParaRPr lang="en-US" altLang="en-US" dirty="0">
              <a:solidFill>
                <a:srgbClr val="111111"/>
              </a:solidFill>
              <a:latin typeface="Arial Unicode MS"/>
            </a:endParaRP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</a:t>
            </a:r>
          </a:p>
          <a:p>
            <a:endParaRPr lang="en-IN"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science is a rapidly growing field with high demand for qualified professionals. Data science involves solving complex problems and making data-driven decisions, which many people find intellectually satisfying. Data scientists have the potential to make a significant impact on their organization through data insights</a:t>
            </a:r>
          </a:p>
          <a:p>
            <a:pPr algn="just"/>
            <a:r>
              <a:rPr kumimoji="0" lang="en-IN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are some reasons:-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Curiosity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Unravel the secrets hidden in data.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Make a difference with data-driven decisions.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Versatility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Apply your skills in any industry.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Be in a field where you’re always needed.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Rewards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Enjoy the benefits of a well-compensated job.</a:t>
            </a:r>
          </a:p>
          <a:p>
            <a:pPr algn="just">
              <a:buFont typeface="+mj-lt"/>
              <a:buAutoNum type="arabicPeriod"/>
            </a:pPr>
            <a:endParaRPr lang="en-IN" dirty="0">
              <a:solidFill>
                <a:srgbClr val="111111"/>
              </a:solidFill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111111"/>
                </a:solidFill>
                <a:latin typeface="-apple-system"/>
              </a:rPr>
              <a:t>Linkedin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:- </a:t>
            </a:r>
            <a:r>
              <a:rPr lang="en-IN" dirty="0">
                <a:hlinkClick r:id="rId3"/>
              </a:rPr>
              <a:t>www.linkedin.com/in/shreya-ranjankar</a:t>
            </a: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111111"/>
                </a:solidFill>
                <a:latin typeface="-apple-system"/>
              </a:rPr>
              <a:t>Github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:-  https://github.com/Shreee05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just"/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E90762-1083-8B2C-5CFC-C01F68BE1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248" y="912459"/>
            <a:ext cx="2500605" cy="2516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A7E109-40DA-AE0E-4103-E7962E197982}"/>
              </a:ext>
            </a:extLst>
          </p:cNvPr>
          <p:cNvSpPr txBox="1"/>
          <p:nvPr/>
        </p:nvSpPr>
        <p:spPr>
          <a:xfrm>
            <a:off x="849086" y="559837"/>
            <a:ext cx="989044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IN" sz="16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objective of the  “EDA Project - Analysis of AMCAT Data” would be to perform Exploratory Data Analysis (EDA) on the AMCAT (Aspiring Minds’ Computer Adaptive Test) data.</a:t>
            </a:r>
          </a:p>
          <a:p>
            <a:pPr algn="l">
              <a:lnSpc>
                <a:spcPct val="200000"/>
              </a:lnSpc>
            </a:pPr>
            <a:r>
              <a:rPr lang="en-IN" b="1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are some potential goals for this project</a:t>
            </a:r>
            <a:r>
              <a:rPr lang="en-IN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:-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IN" b="1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the Data</a:t>
            </a:r>
            <a:r>
              <a:rPr lang="en-IN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 step in any EDA is to understand the variables in the dataset, their values, and the relationships between different variables.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IN" b="1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r>
              <a:rPr lang="en-IN" b="0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could involve handling missing values, outliers, or incorrect data entries.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IN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Visualization: 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Visualizing data using various graphs and charts to identify patterns, trends, and outliers.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IN" b="1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Statistical Analysis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This could involve performing statistical tests to validate hypotheses about the data.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IN" b="1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Insights &amp; Recommendations</a:t>
            </a:r>
            <a:r>
              <a:rPr lang="en-IN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ultimate goal would be to provide insights that could help improve the performance of test-takers, identify any biases in the test, or provide recommendations for improving the test.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715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38B8A8-5FFE-80D8-03D5-069781B41583}"/>
              </a:ext>
            </a:extLst>
          </p:cNvPr>
          <p:cNvSpPr/>
          <p:nvPr/>
        </p:nvSpPr>
        <p:spPr>
          <a:xfrm>
            <a:off x="4590661" y="335902"/>
            <a:ext cx="3191069" cy="62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EDA</a:t>
            </a:r>
            <a:endParaRPr lang="en-IN" sz="18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7C970-1B26-A8B7-1A81-BB253005167F}"/>
              </a:ext>
            </a:extLst>
          </p:cNvPr>
          <p:cNvCxnSpPr>
            <a:cxnSpLocks/>
          </p:cNvCxnSpPr>
          <p:nvPr/>
        </p:nvCxnSpPr>
        <p:spPr>
          <a:xfrm flipH="1">
            <a:off x="6186195" y="961053"/>
            <a:ext cx="18661" cy="47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F91F8-9F3F-86B8-92CC-8ABEC3AF3612}"/>
              </a:ext>
            </a:extLst>
          </p:cNvPr>
          <p:cNvCxnSpPr>
            <a:cxnSpLocks/>
          </p:cNvCxnSpPr>
          <p:nvPr/>
        </p:nvCxnSpPr>
        <p:spPr>
          <a:xfrm>
            <a:off x="1464906" y="1436914"/>
            <a:ext cx="9255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B777A-DE97-BCA6-67C4-F84FEF34FD1B}"/>
              </a:ext>
            </a:extLst>
          </p:cNvPr>
          <p:cNvCxnSpPr/>
          <p:nvPr/>
        </p:nvCxnSpPr>
        <p:spPr>
          <a:xfrm>
            <a:off x="1455576" y="1436914"/>
            <a:ext cx="0" cy="541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87326B-53BD-727C-AD7D-F5EBF88A2CB2}"/>
              </a:ext>
            </a:extLst>
          </p:cNvPr>
          <p:cNvCxnSpPr/>
          <p:nvPr/>
        </p:nvCxnSpPr>
        <p:spPr>
          <a:xfrm>
            <a:off x="7781730" y="1436914"/>
            <a:ext cx="0" cy="541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36E5B-DE70-62C2-5380-CFC8A4DF2622}"/>
              </a:ext>
            </a:extLst>
          </p:cNvPr>
          <p:cNvCxnSpPr/>
          <p:nvPr/>
        </p:nvCxnSpPr>
        <p:spPr>
          <a:xfrm>
            <a:off x="4316963" y="1436914"/>
            <a:ext cx="0" cy="541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C73D6B-78D9-C424-8C65-AD86F4669890}"/>
              </a:ext>
            </a:extLst>
          </p:cNvPr>
          <p:cNvCxnSpPr/>
          <p:nvPr/>
        </p:nvCxnSpPr>
        <p:spPr>
          <a:xfrm>
            <a:off x="10720874" y="1436914"/>
            <a:ext cx="0" cy="541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09EA8-C077-738B-5FD0-1AB4AB46BF99}"/>
              </a:ext>
            </a:extLst>
          </p:cNvPr>
          <p:cNvSpPr txBox="1"/>
          <p:nvPr/>
        </p:nvSpPr>
        <p:spPr>
          <a:xfrm>
            <a:off x="475862" y="2052735"/>
            <a:ext cx="2528596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1:- Data Cleaning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indent="-1714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Identifying missing values: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Empty spaces in your data can create skewed results. Methods like imputation or deletion help address these gaps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71450" indent="-1714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Taming outliers: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Extreme values can distort the analysis. Capping,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winsorizing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or removal (with caution) can manage them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71450" indent="-1714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Combating noise: </a:t>
            </a: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errors can cloud the picture. Data validation and transformation techniques help reduce their impact.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801D7-93E4-70BD-2457-F9CC0A6605FB}"/>
              </a:ext>
            </a:extLst>
          </p:cNvPr>
          <p:cNvSpPr txBox="1"/>
          <p:nvPr/>
        </p:nvSpPr>
        <p:spPr>
          <a:xfrm>
            <a:off x="3247053" y="2052735"/>
            <a:ext cx="2603238" cy="354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Step 2: Data Manipulation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Filtering: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Selecting specific data subsets relevant to your research question.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Sorting: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Arranging data based on specific criteria for easier analysis.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Aggregation: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Combining data points into meaningful summaries or groups.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Restructuring: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Rearranging data into a format suitable for chosen analysis methods.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0BCBB-7561-7F9C-389D-BBDD9C2B5881}"/>
              </a:ext>
            </a:extLst>
          </p:cNvPr>
          <p:cNvSpPr txBox="1"/>
          <p:nvPr/>
        </p:nvSpPr>
        <p:spPr>
          <a:xfrm>
            <a:off x="6341710" y="2052735"/>
            <a:ext cx="2419729" cy="381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Step 3: Univariate Analysis</a:t>
            </a:r>
          </a:p>
          <a:p>
            <a:pPr algn="just"/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statistics: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Summarizing central tendency (mean, median, mode) and spread (variance, standard deviation) of each variable</a:t>
            </a: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Histograms &amp; boxplots: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Visualizing the distribution of each variable to understand its shape and potential outliers.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Frequency tables: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Exploring the categories and their counts for categorical variables.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131772-1733-0964-2463-B6AB771AE233}"/>
              </a:ext>
            </a:extLst>
          </p:cNvPr>
          <p:cNvSpPr txBox="1"/>
          <p:nvPr/>
        </p:nvSpPr>
        <p:spPr>
          <a:xfrm>
            <a:off x="9187543" y="2052735"/>
            <a:ext cx="2758750" cy="354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Step 4: Bivariate Analysis</a:t>
            </a:r>
          </a:p>
          <a:p>
            <a:pPr algn="just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Scatter plots: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Visualizing the relationship between two numerical variables, revealing potential correlations or trends.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coefficients: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Quantifying the strength and direction of linear relationships between variables.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Cross-tabulations: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Exploring relationships between categorical variables, identifying patterns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4329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591</Words>
  <Application>Microsoft Office PowerPoint</Application>
  <PresentationFormat>Widescreen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Wingdings</vt:lpstr>
      <vt:lpstr>Libre Baskerville</vt:lpstr>
      <vt:lpstr>Lato Black</vt:lpstr>
      <vt:lpstr>Calibri</vt:lpstr>
      <vt:lpstr>Arial Unicode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shreya ranjankar</cp:lastModifiedBy>
  <cp:revision>4</cp:revision>
  <dcterms:created xsi:type="dcterms:W3CDTF">2021-02-16T05:19:01Z</dcterms:created>
  <dcterms:modified xsi:type="dcterms:W3CDTF">2024-02-16T16:06:07Z</dcterms:modified>
</cp:coreProperties>
</file>