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4FFC-878A-4596-8D71-87985A36F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0D652-9EBF-4DD8-BF4E-70FCA1C0F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98F1-B5D3-4CE0-AFDF-B06011A2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1ED8-5C2B-4AB1-8685-F5220AB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B25F-7392-4D41-9957-878A5CF3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0A7D-9C78-41F1-84A5-BEB0FDF8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7F74-8B00-478E-ACA1-CF962687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3B7B-B97D-412C-A810-4498DAA7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98A3-AA5C-4B59-88AD-204043EE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08AF-2BCE-4195-B17A-664930F2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0179-009A-437F-BE7D-0AD82328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4EABE-1646-4FD0-A260-C8C11810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372D-2084-48DE-BD75-9F7A030F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01B7-099C-4FB8-9DCB-8CE33516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180F-7924-4241-874A-6C64260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DBD6-7FCE-422B-83E5-F6362957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308-21FA-4A47-93D3-9CBB2611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94BD-E100-457F-A717-6F6743D5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B47D3-C109-4890-B3D0-F39E92A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AFE7-2099-491B-ADBD-791908E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4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38E1-9B9E-4143-A301-95A9B810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237A-77F2-4AC6-A29F-9B0B7340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59D1-7DD0-4656-9C00-2250F7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6A8-9033-472B-AF7A-76C05353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3B1D-8322-44BA-9BD9-4E93608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FF80-EF45-44A6-9AFD-36B1A11F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5082-66B3-47A0-A3EA-5D31644FD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35C39-D91D-4D18-98BC-1B2D6D35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87DE-F270-472A-9C93-576D9DEB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6817-89A6-4A04-A8FB-328AF5EF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1764-B58D-49C3-BA35-8A0BD82D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3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1F0D-4266-4B2D-AC06-4EC9A88F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6CA3-DE5F-484F-850B-E324675B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B2394-7D39-4033-ACF2-078830E1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8B738-80FB-4FC0-A577-592A1BC6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BC2B1-5970-43F6-814C-82701F158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92F4D-79E6-442C-9BA5-B1F0F5A9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9D119-E03C-42C0-AF28-37920C6F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FD26E-4876-4898-AB90-BC32779C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8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8122-3552-48B8-9609-AFBF1079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4BC4-9FE0-421E-BFFD-6F2656C7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029E-85F2-4AD5-AAE4-3D26F80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FC582-A206-4B47-9030-0BBB5F31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BBA28-94E2-4838-9E33-1F42CDD0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EC217-723A-4FE9-B127-8E24AA5B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E8DD3-5866-4BB5-BBF9-BE9059B6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F3A5-026E-4A61-ABC8-4AB461A4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B319-68A1-4F9F-801E-A2F13D8C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EBCA-C448-4E3C-9BB9-F361D693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BFF0-549F-4B6D-82D2-9B2E051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35FCC-AF2C-47B3-8ACB-58DB07E5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E1E25-EFE4-4DA8-BCEA-32E40A7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DF27-CFFF-4B71-9FC8-E7876A95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62F8B-681B-40F7-83D4-599FD34E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8BAA4-B4C2-4D62-9E7A-BAE22B0A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900A-461A-4FE8-B28C-C10A5C50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53651-E7AD-43C3-8626-05D4F7E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5B6C-7B19-4089-A163-AFE1ED2D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9068-1FF9-4911-AAAE-53748C47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DF1E-452D-4C65-A0A1-D09B8DE8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698B-8AC5-4E74-856B-E67B78EB1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52672-40AF-4902-8FF7-57B7A19463CF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F271-7411-4B6C-B0A2-94903949B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58EF-0E3E-4848-8EFB-60C7D06F5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DD92-D144-4E14-B2FA-850B71BFC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91F3-1142-44CD-87E9-8968871E5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9C20-3869-448C-999B-513112A8E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55ADD72-9770-4675-9977-B548B074435D}"/>
              </a:ext>
            </a:extLst>
          </p:cNvPr>
          <p:cNvSpPr/>
          <p:nvPr/>
        </p:nvSpPr>
        <p:spPr>
          <a:xfrm>
            <a:off x="418454" y="573435"/>
            <a:ext cx="11453247" cy="6261315"/>
          </a:xfrm>
          <a:prstGeom prst="round2Diag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B32FDD-312A-403B-A0EA-A11B80A6FFD8}"/>
              </a:ext>
            </a:extLst>
          </p:cNvPr>
          <p:cNvSpPr/>
          <p:nvPr/>
        </p:nvSpPr>
        <p:spPr>
          <a:xfrm>
            <a:off x="504825" y="1063923"/>
            <a:ext cx="11287771" cy="54256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0B395-EE93-4672-A3B2-8055647AB258}"/>
              </a:ext>
            </a:extLst>
          </p:cNvPr>
          <p:cNvSpPr/>
          <p:nvPr/>
        </p:nvSpPr>
        <p:spPr>
          <a:xfrm>
            <a:off x="3667124" y="476249"/>
            <a:ext cx="54073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COMPARATIVE ANALYSIS</a:t>
            </a:r>
            <a:endParaRPr lang="en-IN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DA5AB-5D3F-446A-B20B-E587125156F0}"/>
              </a:ext>
            </a:extLst>
          </p:cNvPr>
          <p:cNvSpPr txBox="1"/>
          <p:nvPr/>
        </p:nvSpPr>
        <p:spPr>
          <a:xfrm>
            <a:off x="4438649" y="6479143"/>
            <a:ext cx="353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8F200"/>
                </a:solidFill>
                <a:latin typeface="Amasis MT Pro Black" panose="02040A04050005020304" pitchFamily="18" charset="0"/>
              </a:rPr>
              <a:t>MADE BY: SHRIJA SHETH</a:t>
            </a:r>
          </a:p>
        </p:txBody>
      </p:sp>
    </p:spTree>
    <p:extLst>
      <p:ext uri="{BB962C8B-B14F-4D97-AF65-F5344CB8AC3E}">
        <p14:creationId xmlns:p14="http://schemas.microsoft.com/office/powerpoint/2010/main" val="35354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Shreeja Sheth</dc:creator>
  <cp:lastModifiedBy>Shreeja Sheth</cp:lastModifiedBy>
  <cp:revision>2</cp:revision>
  <dcterms:created xsi:type="dcterms:W3CDTF">2021-07-30T14:12:57Z</dcterms:created>
  <dcterms:modified xsi:type="dcterms:W3CDTF">2021-07-30T14:48:18Z</dcterms:modified>
</cp:coreProperties>
</file>