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98E4870-0FDD-4801-BAF2-8EEE6C65A75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 Insights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489BB73-AFB2-4918-B60B-6128C7E221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11-06-2021 15:49:02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EA15FF5-ECFA-4296-BC37-3CAB4CA118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2021-06-11T10:19:03Z</dcterms:created>
  <dcterms:modified xsi:type="dcterms:W3CDTF">2021-06-11T10:19:03Z</dcterms:modified>
</cp:coreProperties>
</file>