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91" d="100"/>
          <a:sy n="91" d="100"/>
        </p:scale>
        <p:origin x="-250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en-US" dirty="0"/>
              <a:t>C# Operators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C# Arithmetic Operators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Addition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 + 3 evaluates to 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Subtraction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10 - 6 evaluates to 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Multiplication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 * 2 evaluates to 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Division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 / 5 evaluates to 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Modulo Operator (Remainder)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16 % 3 evaluates to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 == 4 evaluates to 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 &gt; -1 evaluates to 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 &lt; 3 evaluates to 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 &gt;= 4 evaluates to 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 &lt;= 3 evaluates to 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 != 2 evaluates to 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 (||)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AND (&amp;&amp;)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unary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Unary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Leaves the sign of operand as it 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Unary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Inverts the sign of operand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Increment value by 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Decrement value by 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Logical Negation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Inverts the value of a boolean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Bitwise and Bit Shift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 Name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Complement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AND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OR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Exclusive OR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Left Shift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Right Shift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Equivalent To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Addition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+=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+ 5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Subtraction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-=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- 5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Multiplication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*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Division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/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Modulo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%=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%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AND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&amp;=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&amp;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OR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|=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|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Bitwise XOR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^=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^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Left Shift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&lt;&lt;=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&lt;&lt;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Right Shift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&gt;&gt;=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 x &gt;&gt; 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=&gt;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Lambda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 =&gt; x*x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x*x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Custom</PresentationFormat>
  <Paragraphs>146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C# Operators</vt:lpstr>
      <vt:lpstr>C# Arithmetic Operators</vt:lpstr>
      <vt:lpstr>C# Relational Operators</vt:lpstr>
      <vt:lpstr>C# Logical operators</vt:lpstr>
      <vt:lpstr>C# unary operators</vt:lpstr>
      <vt:lpstr>C# Bitwise and Bit Shift operators</vt:lpstr>
      <vt:lpstr>Compound Assignment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Operators</dc:title>
  <dc:creator/>
  <cp:lastModifiedBy>Nishant Gupta</cp:lastModifiedBy>
  <cp:revision>2</cp:revision>
  <dcterms:created xsi:type="dcterms:W3CDTF">2023-09-15T00:36:39Z</dcterms:created>
  <dcterms:modified xsi:type="dcterms:W3CDTF">2024-05-12T20:49:06Z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6A6AE2D93A244C029B2ECBA50706686D_11</vt:lpwstr>
  </property>
  <property fmtid="{D5CDD505-2E9C-101B-9397-08002B2CF9AE}" pid="3" name="KSOProductBuildVer">
    <vt:lpwstr>1033-12.2.0.13181</vt:lpwstr>
  </property>
</Properties>
</file>