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8" r:id="rId18"/>
    <p:sldId id="272" r:id="rId19"/>
    <p:sldId id="273" r:id="rId20"/>
    <p:sldId id="274" r:id="rId21"/>
    <p:sldId id="275" r:id="rId22"/>
    <p:sldId id="276" r:id="rId23"/>
    <p:sldId id="277" r:id="rId24"/>
    <p:sldId id="29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6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CC"/>
    <a:srgbClr val="000000"/>
    <a:srgbClr val="203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5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68BEA-2106-A849-892B-C742C4174757}" type="doc">
      <dgm:prSet loTypeId="urn:microsoft.com/office/officeart/2005/8/layout/radial4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6F2E84E-A096-9046-B2DE-49F53B0DDB7B}">
      <dgm:prSet phldrT="[Text]"/>
      <dgm:spPr/>
      <dgm:t>
        <a:bodyPr/>
        <a:lstStyle/>
        <a:p>
          <a:r>
            <a:rPr lang="en-US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Relational Operators</a:t>
          </a:r>
          <a:endParaRPr lang="en-US" dirty="0"/>
        </a:p>
      </dgm:t>
    </dgm:pt>
    <dgm:pt modelId="{C6ED9B84-DC82-FF49-9614-7A3E2941FDA2}" type="parTrans" cxnId="{D3DC0DEE-E30A-0344-970C-7B5C6AC68BCF}">
      <dgm:prSet/>
      <dgm:spPr/>
      <dgm:t>
        <a:bodyPr/>
        <a:lstStyle/>
        <a:p>
          <a:endParaRPr lang="en-US"/>
        </a:p>
      </dgm:t>
    </dgm:pt>
    <dgm:pt modelId="{F1D3B2E1-C10B-5447-B302-4DBFF2F0376A}" type="sibTrans" cxnId="{D3DC0DEE-E30A-0344-970C-7B5C6AC68BCF}">
      <dgm:prSet/>
      <dgm:spPr/>
      <dgm:t>
        <a:bodyPr/>
        <a:lstStyle/>
        <a:p>
          <a:endParaRPr lang="en-US"/>
        </a:p>
      </dgm:t>
    </dgm:pt>
    <dgm:pt modelId="{0F400CFE-F506-4D4B-BCF6-9A695EB7E293}">
      <dgm:prSet/>
      <dgm:spPr/>
      <dgm:t>
        <a:bodyPr/>
        <a:lstStyle/>
        <a:p>
          <a:r>
            <a:rPr lang="en-US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!=</a:t>
          </a:r>
        </a:p>
      </dgm:t>
    </dgm:pt>
    <dgm:pt modelId="{E03B6D8D-D41C-D541-BBC2-5DA16466EE3C}" type="parTrans" cxnId="{EF825992-531B-F547-AFA9-C79321B60646}">
      <dgm:prSet/>
      <dgm:spPr/>
      <dgm:t>
        <a:bodyPr/>
        <a:lstStyle/>
        <a:p>
          <a:endParaRPr lang="en-US"/>
        </a:p>
      </dgm:t>
    </dgm:pt>
    <dgm:pt modelId="{63B6F5EF-3380-6E4E-938A-4AB125A45320}" type="sibTrans" cxnId="{EF825992-531B-F547-AFA9-C79321B60646}">
      <dgm:prSet/>
      <dgm:spPr/>
      <dgm:t>
        <a:bodyPr/>
        <a:lstStyle/>
        <a:p>
          <a:endParaRPr lang="en-US"/>
        </a:p>
      </dgm:t>
    </dgm:pt>
    <dgm:pt modelId="{927E358A-7D45-6140-BD84-8D3BB0B1FCD4}">
      <dgm:prSet/>
      <dgm:spPr/>
      <dgm:t>
        <a:bodyPr/>
        <a:lstStyle/>
        <a:p>
          <a:r>
            <a:rPr lang="en-US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&gt; </a:t>
          </a:r>
        </a:p>
      </dgm:t>
    </dgm:pt>
    <dgm:pt modelId="{E5B2493D-6A64-D149-8586-EBBFE92C9971}" type="parTrans" cxnId="{6C5ED72C-1488-B744-A7B0-6E5691042CA7}">
      <dgm:prSet/>
      <dgm:spPr/>
      <dgm:t>
        <a:bodyPr/>
        <a:lstStyle/>
        <a:p>
          <a:endParaRPr lang="en-US"/>
        </a:p>
      </dgm:t>
    </dgm:pt>
    <dgm:pt modelId="{5E11BD9D-4D6B-C545-8798-320FDBEEF950}" type="sibTrans" cxnId="{6C5ED72C-1488-B744-A7B0-6E5691042CA7}">
      <dgm:prSet/>
      <dgm:spPr/>
      <dgm:t>
        <a:bodyPr/>
        <a:lstStyle/>
        <a:p>
          <a:endParaRPr lang="en-US"/>
        </a:p>
      </dgm:t>
    </dgm:pt>
    <dgm:pt modelId="{78888658-07FB-2C42-8387-5CDDAF27FB15}">
      <dgm:prSet/>
      <dgm:spPr/>
      <dgm:t>
        <a:bodyPr/>
        <a:lstStyle/>
        <a:p>
          <a:r>
            <a:rPr lang="en-US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&lt; </a:t>
          </a:r>
        </a:p>
      </dgm:t>
    </dgm:pt>
    <dgm:pt modelId="{94117756-8C74-9B41-970F-30A90201F153}" type="parTrans" cxnId="{B1F0B7D2-D913-004F-8B07-64C958156D32}">
      <dgm:prSet/>
      <dgm:spPr/>
      <dgm:t>
        <a:bodyPr/>
        <a:lstStyle/>
        <a:p>
          <a:endParaRPr lang="en-US"/>
        </a:p>
      </dgm:t>
    </dgm:pt>
    <dgm:pt modelId="{A1B922D0-5037-8541-8589-CBFCBCC30A11}" type="sibTrans" cxnId="{B1F0B7D2-D913-004F-8B07-64C958156D32}">
      <dgm:prSet/>
      <dgm:spPr/>
      <dgm:t>
        <a:bodyPr/>
        <a:lstStyle/>
        <a:p>
          <a:endParaRPr lang="en-US"/>
        </a:p>
      </dgm:t>
    </dgm:pt>
    <dgm:pt modelId="{1900DEBB-602D-E849-814E-74C6A92D5AD6}">
      <dgm:prSet/>
      <dgm:spPr/>
      <dgm:t>
        <a:bodyPr/>
        <a:lstStyle/>
        <a:p>
          <a:r>
            <a:rPr lang="en-US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&gt;=</a:t>
          </a:r>
        </a:p>
      </dgm:t>
    </dgm:pt>
    <dgm:pt modelId="{D4C616E4-403D-4C48-B3C1-586F7A1B0D71}" type="parTrans" cxnId="{CC984495-3D9D-9848-9EA3-77EEE5559DC6}">
      <dgm:prSet/>
      <dgm:spPr/>
      <dgm:t>
        <a:bodyPr/>
        <a:lstStyle/>
        <a:p>
          <a:endParaRPr lang="en-US"/>
        </a:p>
      </dgm:t>
    </dgm:pt>
    <dgm:pt modelId="{C8692488-39D1-334E-A892-13900DAC26B7}" type="sibTrans" cxnId="{CC984495-3D9D-9848-9EA3-77EEE5559DC6}">
      <dgm:prSet/>
      <dgm:spPr/>
      <dgm:t>
        <a:bodyPr/>
        <a:lstStyle/>
        <a:p>
          <a:endParaRPr lang="en-US"/>
        </a:p>
      </dgm:t>
    </dgm:pt>
    <dgm:pt modelId="{F09E2348-8756-724B-80C5-B5D83AFE1F58}">
      <dgm:prSet/>
      <dgm:spPr/>
      <dgm:t>
        <a:bodyPr/>
        <a:lstStyle/>
        <a:p>
          <a:r>
            <a:rPr lang="en-US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&lt;=</a:t>
          </a:r>
        </a:p>
      </dgm:t>
    </dgm:pt>
    <dgm:pt modelId="{15CDDA43-3414-7447-AD3B-1CFAB82ED327}" type="parTrans" cxnId="{370E7ABB-6CFA-4140-A8BC-00B12C345E53}">
      <dgm:prSet/>
      <dgm:spPr/>
      <dgm:t>
        <a:bodyPr/>
        <a:lstStyle/>
        <a:p>
          <a:endParaRPr lang="en-US"/>
        </a:p>
      </dgm:t>
    </dgm:pt>
    <dgm:pt modelId="{E67011FE-A942-F342-A339-6FE7BA0A74DC}" type="sibTrans" cxnId="{370E7ABB-6CFA-4140-A8BC-00B12C345E53}">
      <dgm:prSet/>
      <dgm:spPr/>
      <dgm:t>
        <a:bodyPr/>
        <a:lstStyle/>
        <a:p>
          <a:endParaRPr lang="en-US"/>
        </a:p>
      </dgm:t>
    </dgm:pt>
    <dgm:pt modelId="{A63A28B1-7217-7A4F-88C4-B08C1A318C33}">
      <dgm:prSet phldrT="[Text]"/>
      <dgm:spPr/>
      <dgm:t>
        <a:bodyPr/>
        <a:lstStyle/>
        <a:p>
          <a:r>
            <a:rPr lang="en-US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==</a:t>
          </a:r>
          <a:endParaRPr lang="en-US" dirty="0"/>
        </a:p>
      </dgm:t>
    </dgm:pt>
    <dgm:pt modelId="{F8739824-6049-CC49-8B22-1F2BA4B887EE}" type="parTrans" cxnId="{22D301C2-029B-FB47-8A9C-0CD55D0D9257}">
      <dgm:prSet/>
      <dgm:spPr/>
      <dgm:t>
        <a:bodyPr/>
        <a:lstStyle/>
        <a:p>
          <a:endParaRPr lang="en-US"/>
        </a:p>
      </dgm:t>
    </dgm:pt>
    <dgm:pt modelId="{C8B71B01-5936-6647-8597-2619E9E87FE5}" type="sibTrans" cxnId="{22D301C2-029B-FB47-8A9C-0CD55D0D9257}">
      <dgm:prSet/>
      <dgm:spPr/>
      <dgm:t>
        <a:bodyPr/>
        <a:lstStyle/>
        <a:p>
          <a:endParaRPr lang="en-US"/>
        </a:p>
      </dgm:t>
    </dgm:pt>
    <dgm:pt modelId="{80847111-0684-D24B-B978-57F4E78DB117}" type="pres">
      <dgm:prSet presAssocID="{16C68BEA-2106-A849-892B-C742C417475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F82613-D616-1C4D-AF49-876146F6D0FA}" type="pres">
      <dgm:prSet presAssocID="{46F2E84E-A096-9046-B2DE-49F53B0DDB7B}" presName="centerShape" presStyleLbl="node0" presStyleIdx="0" presStyleCnt="1"/>
      <dgm:spPr/>
    </dgm:pt>
    <dgm:pt modelId="{1D1F0E43-DCD4-9941-AE9F-90FD967CD3A5}" type="pres">
      <dgm:prSet presAssocID="{F8739824-6049-CC49-8B22-1F2BA4B887EE}" presName="parTrans" presStyleLbl="bgSibTrans2D1" presStyleIdx="0" presStyleCnt="6"/>
      <dgm:spPr/>
    </dgm:pt>
    <dgm:pt modelId="{2A2C5BBB-6FA5-7D41-853E-EEA992B495E8}" type="pres">
      <dgm:prSet presAssocID="{A63A28B1-7217-7A4F-88C4-B08C1A318C33}" presName="node" presStyleLbl="node1" presStyleIdx="0" presStyleCnt="6">
        <dgm:presLayoutVars>
          <dgm:bulletEnabled val="1"/>
        </dgm:presLayoutVars>
      </dgm:prSet>
      <dgm:spPr/>
    </dgm:pt>
    <dgm:pt modelId="{1F6DCF99-EFAB-444A-BBD3-8E543AFA95F3}" type="pres">
      <dgm:prSet presAssocID="{E03B6D8D-D41C-D541-BBC2-5DA16466EE3C}" presName="parTrans" presStyleLbl="bgSibTrans2D1" presStyleIdx="1" presStyleCnt="6"/>
      <dgm:spPr/>
    </dgm:pt>
    <dgm:pt modelId="{032EA662-121D-B144-88D4-22DA1DD5D5C9}" type="pres">
      <dgm:prSet presAssocID="{0F400CFE-F506-4D4B-BCF6-9A695EB7E293}" presName="node" presStyleLbl="node1" presStyleIdx="1" presStyleCnt="6">
        <dgm:presLayoutVars>
          <dgm:bulletEnabled val="1"/>
        </dgm:presLayoutVars>
      </dgm:prSet>
      <dgm:spPr/>
    </dgm:pt>
    <dgm:pt modelId="{6C5FE82C-E306-3D4F-ADF6-2F7F55E5B8F0}" type="pres">
      <dgm:prSet presAssocID="{E5B2493D-6A64-D149-8586-EBBFE92C9971}" presName="parTrans" presStyleLbl="bgSibTrans2D1" presStyleIdx="2" presStyleCnt="6"/>
      <dgm:spPr/>
    </dgm:pt>
    <dgm:pt modelId="{D94F44DD-3DAF-5149-AC82-CB750817B8AD}" type="pres">
      <dgm:prSet presAssocID="{927E358A-7D45-6140-BD84-8D3BB0B1FCD4}" presName="node" presStyleLbl="node1" presStyleIdx="2" presStyleCnt="6">
        <dgm:presLayoutVars>
          <dgm:bulletEnabled val="1"/>
        </dgm:presLayoutVars>
      </dgm:prSet>
      <dgm:spPr/>
    </dgm:pt>
    <dgm:pt modelId="{197FF79D-B7BA-0144-A8DE-BB99CC39B563}" type="pres">
      <dgm:prSet presAssocID="{94117756-8C74-9B41-970F-30A90201F153}" presName="parTrans" presStyleLbl="bgSibTrans2D1" presStyleIdx="3" presStyleCnt="6"/>
      <dgm:spPr/>
    </dgm:pt>
    <dgm:pt modelId="{9029B3BA-A3E9-864B-89F5-FDF054CE1E75}" type="pres">
      <dgm:prSet presAssocID="{78888658-07FB-2C42-8387-5CDDAF27FB15}" presName="node" presStyleLbl="node1" presStyleIdx="3" presStyleCnt="6">
        <dgm:presLayoutVars>
          <dgm:bulletEnabled val="1"/>
        </dgm:presLayoutVars>
      </dgm:prSet>
      <dgm:spPr/>
    </dgm:pt>
    <dgm:pt modelId="{2F7BA4F1-8F09-8547-91CA-FC6B63AB54FD}" type="pres">
      <dgm:prSet presAssocID="{D4C616E4-403D-4C48-B3C1-586F7A1B0D71}" presName="parTrans" presStyleLbl="bgSibTrans2D1" presStyleIdx="4" presStyleCnt="6"/>
      <dgm:spPr/>
    </dgm:pt>
    <dgm:pt modelId="{926E47AB-8626-1E48-8108-3FE222B27DE6}" type="pres">
      <dgm:prSet presAssocID="{1900DEBB-602D-E849-814E-74C6A92D5AD6}" presName="node" presStyleLbl="node1" presStyleIdx="4" presStyleCnt="6">
        <dgm:presLayoutVars>
          <dgm:bulletEnabled val="1"/>
        </dgm:presLayoutVars>
      </dgm:prSet>
      <dgm:spPr/>
    </dgm:pt>
    <dgm:pt modelId="{E4614382-79C1-AE4A-BC51-8FF4230F8F92}" type="pres">
      <dgm:prSet presAssocID="{15CDDA43-3414-7447-AD3B-1CFAB82ED327}" presName="parTrans" presStyleLbl="bgSibTrans2D1" presStyleIdx="5" presStyleCnt="6"/>
      <dgm:spPr/>
    </dgm:pt>
    <dgm:pt modelId="{0BA77600-090B-0C45-A8E7-E012F5FC1A81}" type="pres">
      <dgm:prSet presAssocID="{F09E2348-8756-724B-80C5-B5D83AFE1F58}" presName="node" presStyleLbl="node1" presStyleIdx="5" presStyleCnt="6">
        <dgm:presLayoutVars>
          <dgm:bulletEnabled val="1"/>
        </dgm:presLayoutVars>
      </dgm:prSet>
      <dgm:spPr/>
    </dgm:pt>
  </dgm:ptLst>
  <dgm:cxnLst>
    <dgm:cxn modelId="{D2EA3617-E3D3-1042-855C-357866AE2F8D}" type="presOf" srcId="{1900DEBB-602D-E849-814E-74C6A92D5AD6}" destId="{926E47AB-8626-1E48-8108-3FE222B27DE6}" srcOrd="0" destOrd="0" presId="urn:microsoft.com/office/officeart/2005/8/layout/radial4"/>
    <dgm:cxn modelId="{6C5ED72C-1488-B744-A7B0-6E5691042CA7}" srcId="{46F2E84E-A096-9046-B2DE-49F53B0DDB7B}" destId="{927E358A-7D45-6140-BD84-8D3BB0B1FCD4}" srcOrd="2" destOrd="0" parTransId="{E5B2493D-6A64-D149-8586-EBBFE92C9971}" sibTransId="{5E11BD9D-4D6B-C545-8798-320FDBEEF950}"/>
    <dgm:cxn modelId="{3863FB2F-AF6F-0A4D-A691-43A0C4BB3EFF}" type="presOf" srcId="{0F400CFE-F506-4D4B-BCF6-9A695EB7E293}" destId="{032EA662-121D-B144-88D4-22DA1DD5D5C9}" srcOrd="0" destOrd="0" presId="urn:microsoft.com/office/officeart/2005/8/layout/radial4"/>
    <dgm:cxn modelId="{23523B46-7F80-C243-B6C5-6C991B800569}" type="presOf" srcId="{78888658-07FB-2C42-8387-5CDDAF27FB15}" destId="{9029B3BA-A3E9-864B-89F5-FDF054CE1E75}" srcOrd="0" destOrd="0" presId="urn:microsoft.com/office/officeart/2005/8/layout/radial4"/>
    <dgm:cxn modelId="{D476B050-ABD1-384D-A313-7D0DE1677FBD}" type="presOf" srcId="{F09E2348-8756-724B-80C5-B5D83AFE1F58}" destId="{0BA77600-090B-0C45-A8E7-E012F5FC1A81}" srcOrd="0" destOrd="0" presId="urn:microsoft.com/office/officeart/2005/8/layout/radial4"/>
    <dgm:cxn modelId="{748A745B-B629-5C43-AB54-5757FBCC989B}" type="presOf" srcId="{16C68BEA-2106-A849-892B-C742C4174757}" destId="{80847111-0684-D24B-B978-57F4E78DB117}" srcOrd="0" destOrd="0" presId="urn:microsoft.com/office/officeart/2005/8/layout/radial4"/>
    <dgm:cxn modelId="{D192D95E-0209-E64C-AEA5-E96B358E4C2E}" type="presOf" srcId="{15CDDA43-3414-7447-AD3B-1CFAB82ED327}" destId="{E4614382-79C1-AE4A-BC51-8FF4230F8F92}" srcOrd="0" destOrd="0" presId="urn:microsoft.com/office/officeart/2005/8/layout/radial4"/>
    <dgm:cxn modelId="{5DA92E69-2433-A645-BCE8-3064E835E19D}" type="presOf" srcId="{46F2E84E-A096-9046-B2DE-49F53B0DDB7B}" destId="{EAF82613-D616-1C4D-AF49-876146F6D0FA}" srcOrd="0" destOrd="0" presId="urn:microsoft.com/office/officeart/2005/8/layout/radial4"/>
    <dgm:cxn modelId="{434A0989-7FB3-224C-BAC0-B1482CD954C4}" type="presOf" srcId="{927E358A-7D45-6140-BD84-8D3BB0B1FCD4}" destId="{D94F44DD-3DAF-5149-AC82-CB750817B8AD}" srcOrd="0" destOrd="0" presId="urn:microsoft.com/office/officeart/2005/8/layout/radial4"/>
    <dgm:cxn modelId="{EF825992-531B-F547-AFA9-C79321B60646}" srcId="{46F2E84E-A096-9046-B2DE-49F53B0DDB7B}" destId="{0F400CFE-F506-4D4B-BCF6-9A695EB7E293}" srcOrd="1" destOrd="0" parTransId="{E03B6D8D-D41C-D541-BBC2-5DA16466EE3C}" sibTransId="{63B6F5EF-3380-6E4E-938A-4AB125A45320}"/>
    <dgm:cxn modelId="{1625E793-9A6B-1240-BB4B-8A828841A5EE}" type="presOf" srcId="{94117756-8C74-9B41-970F-30A90201F153}" destId="{197FF79D-B7BA-0144-A8DE-BB99CC39B563}" srcOrd="0" destOrd="0" presId="urn:microsoft.com/office/officeart/2005/8/layout/radial4"/>
    <dgm:cxn modelId="{CC984495-3D9D-9848-9EA3-77EEE5559DC6}" srcId="{46F2E84E-A096-9046-B2DE-49F53B0DDB7B}" destId="{1900DEBB-602D-E849-814E-74C6A92D5AD6}" srcOrd="4" destOrd="0" parTransId="{D4C616E4-403D-4C48-B3C1-586F7A1B0D71}" sibTransId="{C8692488-39D1-334E-A892-13900DAC26B7}"/>
    <dgm:cxn modelId="{E04DE0A1-DC60-1641-B332-7A3428042761}" type="presOf" srcId="{E5B2493D-6A64-D149-8586-EBBFE92C9971}" destId="{6C5FE82C-E306-3D4F-ADF6-2F7F55E5B8F0}" srcOrd="0" destOrd="0" presId="urn:microsoft.com/office/officeart/2005/8/layout/radial4"/>
    <dgm:cxn modelId="{370E7ABB-6CFA-4140-A8BC-00B12C345E53}" srcId="{46F2E84E-A096-9046-B2DE-49F53B0DDB7B}" destId="{F09E2348-8756-724B-80C5-B5D83AFE1F58}" srcOrd="5" destOrd="0" parTransId="{15CDDA43-3414-7447-AD3B-1CFAB82ED327}" sibTransId="{E67011FE-A942-F342-A339-6FE7BA0A74DC}"/>
    <dgm:cxn modelId="{22D301C2-029B-FB47-8A9C-0CD55D0D9257}" srcId="{46F2E84E-A096-9046-B2DE-49F53B0DDB7B}" destId="{A63A28B1-7217-7A4F-88C4-B08C1A318C33}" srcOrd="0" destOrd="0" parTransId="{F8739824-6049-CC49-8B22-1F2BA4B887EE}" sibTransId="{C8B71B01-5936-6647-8597-2619E9E87FE5}"/>
    <dgm:cxn modelId="{C925F5D0-3764-0645-B2C9-4E1D3E544B3E}" type="presOf" srcId="{A63A28B1-7217-7A4F-88C4-B08C1A318C33}" destId="{2A2C5BBB-6FA5-7D41-853E-EEA992B495E8}" srcOrd="0" destOrd="0" presId="urn:microsoft.com/office/officeart/2005/8/layout/radial4"/>
    <dgm:cxn modelId="{B1F0B7D2-D913-004F-8B07-64C958156D32}" srcId="{46F2E84E-A096-9046-B2DE-49F53B0DDB7B}" destId="{78888658-07FB-2C42-8387-5CDDAF27FB15}" srcOrd="3" destOrd="0" parTransId="{94117756-8C74-9B41-970F-30A90201F153}" sibTransId="{A1B922D0-5037-8541-8589-CBFCBCC30A11}"/>
    <dgm:cxn modelId="{655916D5-9435-3743-9D67-2589A0E83DFC}" type="presOf" srcId="{F8739824-6049-CC49-8B22-1F2BA4B887EE}" destId="{1D1F0E43-DCD4-9941-AE9F-90FD967CD3A5}" srcOrd="0" destOrd="0" presId="urn:microsoft.com/office/officeart/2005/8/layout/radial4"/>
    <dgm:cxn modelId="{D3DC0DEE-E30A-0344-970C-7B5C6AC68BCF}" srcId="{16C68BEA-2106-A849-892B-C742C4174757}" destId="{46F2E84E-A096-9046-B2DE-49F53B0DDB7B}" srcOrd="0" destOrd="0" parTransId="{C6ED9B84-DC82-FF49-9614-7A3E2941FDA2}" sibTransId="{F1D3B2E1-C10B-5447-B302-4DBFF2F0376A}"/>
    <dgm:cxn modelId="{279DABF8-21CD-9A46-B377-41316CAAC820}" type="presOf" srcId="{D4C616E4-403D-4C48-B3C1-586F7A1B0D71}" destId="{2F7BA4F1-8F09-8547-91CA-FC6B63AB54FD}" srcOrd="0" destOrd="0" presId="urn:microsoft.com/office/officeart/2005/8/layout/radial4"/>
    <dgm:cxn modelId="{604231FF-A3FD-544A-B1D7-FA1BB421B36D}" type="presOf" srcId="{E03B6D8D-D41C-D541-BBC2-5DA16466EE3C}" destId="{1F6DCF99-EFAB-444A-BBD3-8E543AFA95F3}" srcOrd="0" destOrd="0" presId="urn:microsoft.com/office/officeart/2005/8/layout/radial4"/>
    <dgm:cxn modelId="{99A57743-9DA2-0A46-BF28-6EAD75800C51}" type="presParOf" srcId="{80847111-0684-D24B-B978-57F4E78DB117}" destId="{EAF82613-D616-1C4D-AF49-876146F6D0FA}" srcOrd="0" destOrd="0" presId="urn:microsoft.com/office/officeart/2005/8/layout/radial4"/>
    <dgm:cxn modelId="{2D47DCE7-40FD-5F44-BFCE-50F88DCD450F}" type="presParOf" srcId="{80847111-0684-D24B-B978-57F4E78DB117}" destId="{1D1F0E43-DCD4-9941-AE9F-90FD967CD3A5}" srcOrd="1" destOrd="0" presId="urn:microsoft.com/office/officeart/2005/8/layout/radial4"/>
    <dgm:cxn modelId="{12C0F35D-E8AB-DA47-BAA4-BC21614B7768}" type="presParOf" srcId="{80847111-0684-D24B-B978-57F4E78DB117}" destId="{2A2C5BBB-6FA5-7D41-853E-EEA992B495E8}" srcOrd="2" destOrd="0" presId="urn:microsoft.com/office/officeart/2005/8/layout/radial4"/>
    <dgm:cxn modelId="{1EEE96EF-BCCE-0B4F-A952-BB0CD4AFCA30}" type="presParOf" srcId="{80847111-0684-D24B-B978-57F4E78DB117}" destId="{1F6DCF99-EFAB-444A-BBD3-8E543AFA95F3}" srcOrd="3" destOrd="0" presId="urn:microsoft.com/office/officeart/2005/8/layout/radial4"/>
    <dgm:cxn modelId="{61BEE8D9-A993-1145-B241-519E885F3865}" type="presParOf" srcId="{80847111-0684-D24B-B978-57F4E78DB117}" destId="{032EA662-121D-B144-88D4-22DA1DD5D5C9}" srcOrd="4" destOrd="0" presId="urn:microsoft.com/office/officeart/2005/8/layout/radial4"/>
    <dgm:cxn modelId="{F4FDCB31-7794-7548-ADAC-DB27E1429A36}" type="presParOf" srcId="{80847111-0684-D24B-B978-57F4E78DB117}" destId="{6C5FE82C-E306-3D4F-ADF6-2F7F55E5B8F0}" srcOrd="5" destOrd="0" presId="urn:microsoft.com/office/officeart/2005/8/layout/radial4"/>
    <dgm:cxn modelId="{5331F514-E158-D544-980F-323A407F3C8D}" type="presParOf" srcId="{80847111-0684-D24B-B978-57F4E78DB117}" destId="{D94F44DD-3DAF-5149-AC82-CB750817B8AD}" srcOrd="6" destOrd="0" presId="urn:microsoft.com/office/officeart/2005/8/layout/radial4"/>
    <dgm:cxn modelId="{5D6CD877-7492-504B-B139-1A7E1862A1CD}" type="presParOf" srcId="{80847111-0684-D24B-B978-57F4E78DB117}" destId="{197FF79D-B7BA-0144-A8DE-BB99CC39B563}" srcOrd="7" destOrd="0" presId="urn:microsoft.com/office/officeart/2005/8/layout/radial4"/>
    <dgm:cxn modelId="{2C725292-4A92-6D4C-9B04-5B0E553925FB}" type="presParOf" srcId="{80847111-0684-D24B-B978-57F4E78DB117}" destId="{9029B3BA-A3E9-864B-89F5-FDF054CE1E75}" srcOrd="8" destOrd="0" presId="urn:microsoft.com/office/officeart/2005/8/layout/radial4"/>
    <dgm:cxn modelId="{76258CE8-E486-6D49-9E79-4F93B74E00DE}" type="presParOf" srcId="{80847111-0684-D24B-B978-57F4E78DB117}" destId="{2F7BA4F1-8F09-8547-91CA-FC6B63AB54FD}" srcOrd="9" destOrd="0" presId="urn:microsoft.com/office/officeart/2005/8/layout/radial4"/>
    <dgm:cxn modelId="{D5C72D5A-060E-304A-A5DA-1FFD593454DD}" type="presParOf" srcId="{80847111-0684-D24B-B978-57F4E78DB117}" destId="{926E47AB-8626-1E48-8108-3FE222B27DE6}" srcOrd="10" destOrd="0" presId="urn:microsoft.com/office/officeart/2005/8/layout/radial4"/>
    <dgm:cxn modelId="{C2FE929C-2308-5C4F-A917-71FC66B9347F}" type="presParOf" srcId="{80847111-0684-D24B-B978-57F4E78DB117}" destId="{E4614382-79C1-AE4A-BC51-8FF4230F8F92}" srcOrd="11" destOrd="0" presId="urn:microsoft.com/office/officeart/2005/8/layout/radial4"/>
    <dgm:cxn modelId="{738B3679-68BA-364E-B2C9-3FC8B522C245}" type="presParOf" srcId="{80847111-0684-D24B-B978-57F4E78DB117}" destId="{0BA77600-090B-0C45-A8E7-E012F5FC1A81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DAE600-6B3B-854F-A28D-825080E99931}" type="doc">
      <dgm:prSet loTypeId="urn:microsoft.com/office/officeart/2005/8/layout/radial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927B3D-15D0-5149-8983-6EE5865ACBC9}">
      <dgm:prSet phldrT="[Text]"/>
      <dgm:spPr/>
      <dgm:t>
        <a:bodyPr/>
        <a:lstStyle/>
        <a:p>
          <a:r>
            <a:rPr lang="en-US" dirty="0"/>
            <a:t>Logical Operators</a:t>
          </a:r>
        </a:p>
      </dgm:t>
    </dgm:pt>
    <dgm:pt modelId="{A48F0F1E-C477-1E47-A57D-C71A6F8FB123}" type="parTrans" cxnId="{AF0F8B48-0B0C-7242-A5FB-84290A2C3063}">
      <dgm:prSet/>
      <dgm:spPr/>
      <dgm:t>
        <a:bodyPr/>
        <a:lstStyle/>
        <a:p>
          <a:endParaRPr lang="en-US"/>
        </a:p>
      </dgm:t>
    </dgm:pt>
    <dgm:pt modelId="{54054579-292A-904C-AD72-00E64E181685}" type="sibTrans" cxnId="{AF0F8B48-0B0C-7242-A5FB-84290A2C3063}">
      <dgm:prSet/>
      <dgm:spPr/>
      <dgm:t>
        <a:bodyPr/>
        <a:lstStyle/>
        <a:p>
          <a:endParaRPr lang="en-US"/>
        </a:p>
      </dgm:t>
    </dgm:pt>
    <dgm:pt modelId="{B19D0F8F-E2F6-8046-BCBD-444268EF6D8D}">
      <dgm:prSet phldrT="[Text]"/>
      <dgm:spPr/>
      <dgm:t>
        <a:bodyPr/>
        <a:lstStyle/>
        <a:p>
          <a:r>
            <a:rPr lang="en-US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&amp;&amp;</a:t>
          </a:r>
          <a:endParaRPr lang="en-US" dirty="0"/>
        </a:p>
      </dgm:t>
    </dgm:pt>
    <dgm:pt modelId="{14D86783-A4B6-C045-BC7C-A7E4364BFBD5}" type="parTrans" cxnId="{048C1CB7-CB10-544A-9542-C74F58743FDA}">
      <dgm:prSet/>
      <dgm:spPr/>
      <dgm:t>
        <a:bodyPr/>
        <a:lstStyle/>
        <a:p>
          <a:endParaRPr lang="en-US"/>
        </a:p>
      </dgm:t>
    </dgm:pt>
    <dgm:pt modelId="{A8012F12-F96B-B742-8C2B-F297FC56228C}" type="sibTrans" cxnId="{048C1CB7-CB10-544A-9542-C74F58743FDA}">
      <dgm:prSet/>
      <dgm:spPr/>
      <dgm:t>
        <a:bodyPr/>
        <a:lstStyle/>
        <a:p>
          <a:endParaRPr lang="en-US"/>
        </a:p>
      </dgm:t>
    </dgm:pt>
    <dgm:pt modelId="{B4CC7C22-84B5-C74B-BB59-89D6E40BE126}">
      <dgm:prSet/>
      <dgm:spPr/>
      <dgm:t>
        <a:bodyPr/>
        <a:lstStyle/>
        <a:p>
          <a:r>
            <a:rPr lang="en-US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||</a:t>
          </a:r>
        </a:p>
      </dgm:t>
    </dgm:pt>
    <dgm:pt modelId="{ECE0734D-81FB-AF4D-BBAA-18EFFA9F3612}" type="parTrans" cxnId="{783C05D7-B631-454F-AEDA-FDC6B0038543}">
      <dgm:prSet/>
      <dgm:spPr/>
      <dgm:t>
        <a:bodyPr/>
        <a:lstStyle/>
        <a:p>
          <a:endParaRPr lang="en-US"/>
        </a:p>
      </dgm:t>
    </dgm:pt>
    <dgm:pt modelId="{49FB07DA-B6A1-5944-AF42-90814EFC9326}" type="sibTrans" cxnId="{783C05D7-B631-454F-AEDA-FDC6B0038543}">
      <dgm:prSet/>
      <dgm:spPr/>
      <dgm:t>
        <a:bodyPr/>
        <a:lstStyle/>
        <a:p>
          <a:endParaRPr lang="en-US"/>
        </a:p>
      </dgm:t>
    </dgm:pt>
    <dgm:pt modelId="{3B92D287-8B3C-EC47-9DC2-B14C95F6F2C3}">
      <dgm:prSet/>
      <dgm:spPr/>
      <dgm:t>
        <a:bodyPr/>
        <a:lstStyle/>
        <a:p>
          <a:r>
            <a:rPr lang="en-US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&amp;</a:t>
          </a:r>
        </a:p>
      </dgm:t>
    </dgm:pt>
    <dgm:pt modelId="{BD6F2FF9-7D40-3845-B819-32A8C407ABD5}" type="parTrans" cxnId="{5441DC3A-28F8-6D4D-BB89-BAEF8F5C4FD3}">
      <dgm:prSet/>
      <dgm:spPr/>
      <dgm:t>
        <a:bodyPr/>
        <a:lstStyle/>
        <a:p>
          <a:endParaRPr lang="en-US"/>
        </a:p>
      </dgm:t>
    </dgm:pt>
    <dgm:pt modelId="{71FF0890-0D87-5F4C-8F61-95325E93BFD2}" type="sibTrans" cxnId="{5441DC3A-28F8-6D4D-BB89-BAEF8F5C4FD3}">
      <dgm:prSet/>
      <dgm:spPr/>
      <dgm:t>
        <a:bodyPr/>
        <a:lstStyle/>
        <a:p>
          <a:endParaRPr lang="en-US"/>
        </a:p>
      </dgm:t>
    </dgm:pt>
    <dgm:pt modelId="{F180A048-1728-164B-9178-62F8B6BDC286}">
      <dgm:prSet/>
      <dgm:spPr/>
      <dgm:t>
        <a:bodyPr/>
        <a:lstStyle/>
        <a:p>
          <a:r>
            <a:rPr lang="en-US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|</a:t>
          </a:r>
        </a:p>
      </dgm:t>
    </dgm:pt>
    <dgm:pt modelId="{2394E41C-B2F7-584D-8292-72FCC2E8D128}" type="parTrans" cxnId="{225AB7D3-DAF0-8C4E-8BA4-2D6FF2888403}">
      <dgm:prSet/>
      <dgm:spPr/>
      <dgm:t>
        <a:bodyPr/>
        <a:lstStyle/>
        <a:p>
          <a:endParaRPr lang="en-US"/>
        </a:p>
      </dgm:t>
    </dgm:pt>
    <dgm:pt modelId="{F4BEB69C-B358-5149-ACD8-16CC9B768619}" type="sibTrans" cxnId="{225AB7D3-DAF0-8C4E-8BA4-2D6FF2888403}">
      <dgm:prSet/>
      <dgm:spPr/>
      <dgm:t>
        <a:bodyPr/>
        <a:lstStyle/>
        <a:p>
          <a:endParaRPr lang="en-US"/>
        </a:p>
      </dgm:t>
    </dgm:pt>
    <dgm:pt modelId="{617970FF-08F6-F841-BC18-75D62FEEBBD3}">
      <dgm:prSet/>
      <dgm:spPr/>
      <dgm:t>
        <a:bodyPr/>
        <a:lstStyle/>
        <a:p>
          <a:r>
            <a:rPr lang="en-US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!</a:t>
          </a:r>
        </a:p>
      </dgm:t>
    </dgm:pt>
    <dgm:pt modelId="{A9B1C688-3235-9B47-9F0F-F7681036F666}" type="parTrans" cxnId="{22B18C34-C5E5-EF42-A113-C0B6E7057E89}">
      <dgm:prSet/>
      <dgm:spPr/>
      <dgm:t>
        <a:bodyPr/>
        <a:lstStyle/>
        <a:p>
          <a:endParaRPr lang="en-US"/>
        </a:p>
      </dgm:t>
    </dgm:pt>
    <dgm:pt modelId="{047C1598-50B7-9148-9746-F74E1CB40C77}" type="sibTrans" cxnId="{22B18C34-C5E5-EF42-A113-C0B6E7057E89}">
      <dgm:prSet/>
      <dgm:spPr/>
      <dgm:t>
        <a:bodyPr/>
        <a:lstStyle/>
        <a:p>
          <a:endParaRPr lang="en-US"/>
        </a:p>
      </dgm:t>
    </dgm:pt>
    <dgm:pt modelId="{94F2E1CC-EC0E-2B4A-88A4-2572E289B19E}" type="pres">
      <dgm:prSet presAssocID="{C8DAE600-6B3B-854F-A28D-825080E9993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B6E3B1-81C8-284A-8511-656A7C0F82DB}" type="pres">
      <dgm:prSet presAssocID="{0D927B3D-15D0-5149-8983-6EE5865ACBC9}" presName="centerShape" presStyleLbl="node0" presStyleIdx="0" presStyleCnt="1"/>
      <dgm:spPr/>
    </dgm:pt>
    <dgm:pt modelId="{599250A0-2AAD-C34F-9F48-D27C46A9F926}" type="pres">
      <dgm:prSet presAssocID="{14D86783-A4B6-C045-BC7C-A7E4364BFBD5}" presName="Name9" presStyleLbl="parChTrans1D2" presStyleIdx="0" presStyleCnt="5"/>
      <dgm:spPr/>
    </dgm:pt>
    <dgm:pt modelId="{1DC7667E-D7A7-BB49-8442-59A219CFB108}" type="pres">
      <dgm:prSet presAssocID="{14D86783-A4B6-C045-BC7C-A7E4364BFBD5}" presName="connTx" presStyleLbl="parChTrans1D2" presStyleIdx="0" presStyleCnt="5"/>
      <dgm:spPr/>
    </dgm:pt>
    <dgm:pt modelId="{178FB897-8D22-7541-9804-E758F0C9C19B}" type="pres">
      <dgm:prSet presAssocID="{B19D0F8F-E2F6-8046-BCBD-444268EF6D8D}" presName="node" presStyleLbl="node1" presStyleIdx="0" presStyleCnt="5">
        <dgm:presLayoutVars>
          <dgm:bulletEnabled val="1"/>
        </dgm:presLayoutVars>
      </dgm:prSet>
      <dgm:spPr/>
    </dgm:pt>
    <dgm:pt modelId="{64F0CF13-3BD9-2646-ACAE-1110CC738795}" type="pres">
      <dgm:prSet presAssocID="{ECE0734D-81FB-AF4D-BBAA-18EFFA9F3612}" presName="Name9" presStyleLbl="parChTrans1D2" presStyleIdx="1" presStyleCnt="5"/>
      <dgm:spPr/>
    </dgm:pt>
    <dgm:pt modelId="{EE73A153-10EE-DA43-843E-9D3A6D19202F}" type="pres">
      <dgm:prSet presAssocID="{ECE0734D-81FB-AF4D-BBAA-18EFFA9F3612}" presName="connTx" presStyleLbl="parChTrans1D2" presStyleIdx="1" presStyleCnt="5"/>
      <dgm:spPr/>
    </dgm:pt>
    <dgm:pt modelId="{3C52B7DE-6D9A-8644-8CD6-1AB30280458E}" type="pres">
      <dgm:prSet presAssocID="{B4CC7C22-84B5-C74B-BB59-89D6E40BE126}" presName="node" presStyleLbl="node1" presStyleIdx="1" presStyleCnt="5">
        <dgm:presLayoutVars>
          <dgm:bulletEnabled val="1"/>
        </dgm:presLayoutVars>
      </dgm:prSet>
      <dgm:spPr/>
    </dgm:pt>
    <dgm:pt modelId="{6B2B5126-E94C-B545-A3A5-41A3D652A21C}" type="pres">
      <dgm:prSet presAssocID="{BD6F2FF9-7D40-3845-B819-32A8C407ABD5}" presName="Name9" presStyleLbl="parChTrans1D2" presStyleIdx="2" presStyleCnt="5"/>
      <dgm:spPr/>
    </dgm:pt>
    <dgm:pt modelId="{AF8DD5E5-EB85-0A42-8256-7209D17AE801}" type="pres">
      <dgm:prSet presAssocID="{BD6F2FF9-7D40-3845-B819-32A8C407ABD5}" presName="connTx" presStyleLbl="parChTrans1D2" presStyleIdx="2" presStyleCnt="5"/>
      <dgm:spPr/>
    </dgm:pt>
    <dgm:pt modelId="{74811E98-29E5-EE4B-81E9-8181584FE972}" type="pres">
      <dgm:prSet presAssocID="{3B92D287-8B3C-EC47-9DC2-B14C95F6F2C3}" presName="node" presStyleLbl="node1" presStyleIdx="2" presStyleCnt="5">
        <dgm:presLayoutVars>
          <dgm:bulletEnabled val="1"/>
        </dgm:presLayoutVars>
      </dgm:prSet>
      <dgm:spPr/>
    </dgm:pt>
    <dgm:pt modelId="{60AAFD14-794C-194E-8F4F-238A310B1A48}" type="pres">
      <dgm:prSet presAssocID="{2394E41C-B2F7-584D-8292-72FCC2E8D128}" presName="Name9" presStyleLbl="parChTrans1D2" presStyleIdx="3" presStyleCnt="5"/>
      <dgm:spPr/>
    </dgm:pt>
    <dgm:pt modelId="{EF58DCB3-DA4B-2741-A9FE-DF95499141C3}" type="pres">
      <dgm:prSet presAssocID="{2394E41C-B2F7-584D-8292-72FCC2E8D128}" presName="connTx" presStyleLbl="parChTrans1D2" presStyleIdx="3" presStyleCnt="5"/>
      <dgm:spPr/>
    </dgm:pt>
    <dgm:pt modelId="{7BCBE03B-44F9-BD4E-B1D4-B81CCA39B543}" type="pres">
      <dgm:prSet presAssocID="{F180A048-1728-164B-9178-62F8B6BDC286}" presName="node" presStyleLbl="node1" presStyleIdx="3" presStyleCnt="5">
        <dgm:presLayoutVars>
          <dgm:bulletEnabled val="1"/>
        </dgm:presLayoutVars>
      </dgm:prSet>
      <dgm:spPr/>
    </dgm:pt>
    <dgm:pt modelId="{2DD10BC8-258E-D14F-B80A-052118F435FD}" type="pres">
      <dgm:prSet presAssocID="{A9B1C688-3235-9B47-9F0F-F7681036F666}" presName="Name9" presStyleLbl="parChTrans1D2" presStyleIdx="4" presStyleCnt="5"/>
      <dgm:spPr/>
    </dgm:pt>
    <dgm:pt modelId="{BBD9415F-8B95-F746-8C9E-C8AA43ADB8D4}" type="pres">
      <dgm:prSet presAssocID="{A9B1C688-3235-9B47-9F0F-F7681036F666}" presName="connTx" presStyleLbl="parChTrans1D2" presStyleIdx="4" presStyleCnt="5"/>
      <dgm:spPr/>
    </dgm:pt>
    <dgm:pt modelId="{F0CD3241-5F12-2145-93CB-37F5151EB9FA}" type="pres">
      <dgm:prSet presAssocID="{617970FF-08F6-F841-BC18-75D62FEEBBD3}" presName="node" presStyleLbl="node1" presStyleIdx="4" presStyleCnt="5">
        <dgm:presLayoutVars>
          <dgm:bulletEnabled val="1"/>
        </dgm:presLayoutVars>
      </dgm:prSet>
      <dgm:spPr/>
    </dgm:pt>
  </dgm:ptLst>
  <dgm:cxnLst>
    <dgm:cxn modelId="{F47DF302-6439-7643-A614-F7A22296299E}" type="presOf" srcId="{A9B1C688-3235-9B47-9F0F-F7681036F666}" destId="{BBD9415F-8B95-F746-8C9E-C8AA43ADB8D4}" srcOrd="1" destOrd="0" presId="urn:microsoft.com/office/officeart/2005/8/layout/radial1"/>
    <dgm:cxn modelId="{2BA8E606-687C-9142-9E9C-57E736818D2B}" type="presOf" srcId="{ECE0734D-81FB-AF4D-BBAA-18EFFA9F3612}" destId="{EE73A153-10EE-DA43-843E-9D3A6D19202F}" srcOrd="1" destOrd="0" presId="urn:microsoft.com/office/officeart/2005/8/layout/radial1"/>
    <dgm:cxn modelId="{C9E24A0A-1C2D-284A-8CDD-7297C1CA74DE}" type="presOf" srcId="{14D86783-A4B6-C045-BC7C-A7E4364BFBD5}" destId="{599250A0-2AAD-C34F-9F48-D27C46A9F926}" srcOrd="0" destOrd="0" presId="urn:microsoft.com/office/officeart/2005/8/layout/radial1"/>
    <dgm:cxn modelId="{DFFA0D23-385B-704B-9C58-E544E6A6DF1C}" type="presOf" srcId="{B4CC7C22-84B5-C74B-BB59-89D6E40BE126}" destId="{3C52B7DE-6D9A-8644-8CD6-1AB30280458E}" srcOrd="0" destOrd="0" presId="urn:microsoft.com/office/officeart/2005/8/layout/radial1"/>
    <dgm:cxn modelId="{22B18C34-C5E5-EF42-A113-C0B6E7057E89}" srcId="{0D927B3D-15D0-5149-8983-6EE5865ACBC9}" destId="{617970FF-08F6-F841-BC18-75D62FEEBBD3}" srcOrd="4" destOrd="0" parTransId="{A9B1C688-3235-9B47-9F0F-F7681036F666}" sibTransId="{047C1598-50B7-9148-9746-F74E1CB40C77}"/>
    <dgm:cxn modelId="{5441DC3A-28F8-6D4D-BB89-BAEF8F5C4FD3}" srcId="{0D927B3D-15D0-5149-8983-6EE5865ACBC9}" destId="{3B92D287-8B3C-EC47-9DC2-B14C95F6F2C3}" srcOrd="2" destOrd="0" parTransId="{BD6F2FF9-7D40-3845-B819-32A8C407ABD5}" sibTransId="{71FF0890-0D87-5F4C-8F61-95325E93BFD2}"/>
    <dgm:cxn modelId="{FDFC3745-9A7B-834B-B835-2CDAD59636AE}" type="presOf" srcId="{617970FF-08F6-F841-BC18-75D62FEEBBD3}" destId="{F0CD3241-5F12-2145-93CB-37F5151EB9FA}" srcOrd="0" destOrd="0" presId="urn:microsoft.com/office/officeart/2005/8/layout/radial1"/>
    <dgm:cxn modelId="{AF0F8B48-0B0C-7242-A5FB-84290A2C3063}" srcId="{C8DAE600-6B3B-854F-A28D-825080E99931}" destId="{0D927B3D-15D0-5149-8983-6EE5865ACBC9}" srcOrd="0" destOrd="0" parTransId="{A48F0F1E-C477-1E47-A57D-C71A6F8FB123}" sibTransId="{54054579-292A-904C-AD72-00E64E181685}"/>
    <dgm:cxn modelId="{9E11815C-CBE4-F641-9754-D3D6EA2C68DA}" type="presOf" srcId="{3B92D287-8B3C-EC47-9DC2-B14C95F6F2C3}" destId="{74811E98-29E5-EE4B-81E9-8181584FE972}" srcOrd="0" destOrd="0" presId="urn:microsoft.com/office/officeart/2005/8/layout/radial1"/>
    <dgm:cxn modelId="{F830666B-5A23-A849-B18E-4DFC243CC19A}" type="presOf" srcId="{F180A048-1728-164B-9178-62F8B6BDC286}" destId="{7BCBE03B-44F9-BD4E-B1D4-B81CCA39B543}" srcOrd="0" destOrd="0" presId="urn:microsoft.com/office/officeart/2005/8/layout/radial1"/>
    <dgm:cxn modelId="{29BDE16F-158A-6C4B-A598-582CB4C6314D}" type="presOf" srcId="{C8DAE600-6B3B-854F-A28D-825080E99931}" destId="{94F2E1CC-EC0E-2B4A-88A4-2572E289B19E}" srcOrd="0" destOrd="0" presId="urn:microsoft.com/office/officeart/2005/8/layout/radial1"/>
    <dgm:cxn modelId="{BE94227D-355F-3B4D-A96B-E609F7E47259}" type="presOf" srcId="{B19D0F8F-E2F6-8046-BCBD-444268EF6D8D}" destId="{178FB897-8D22-7541-9804-E758F0C9C19B}" srcOrd="0" destOrd="0" presId="urn:microsoft.com/office/officeart/2005/8/layout/radial1"/>
    <dgm:cxn modelId="{B1648C87-782C-AD4E-A993-0189CF011321}" type="presOf" srcId="{2394E41C-B2F7-584D-8292-72FCC2E8D128}" destId="{EF58DCB3-DA4B-2741-A9FE-DF95499141C3}" srcOrd="1" destOrd="0" presId="urn:microsoft.com/office/officeart/2005/8/layout/radial1"/>
    <dgm:cxn modelId="{8D79C5A5-0A2E-4B42-B55E-1069BE1EF020}" type="presOf" srcId="{14D86783-A4B6-C045-BC7C-A7E4364BFBD5}" destId="{1DC7667E-D7A7-BB49-8442-59A219CFB108}" srcOrd="1" destOrd="0" presId="urn:microsoft.com/office/officeart/2005/8/layout/radial1"/>
    <dgm:cxn modelId="{82E2DCAA-280A-D947-98EB-83ADFEF0F31F}" type="presOf" srcId="{ECE0734D-81FB-AF4D-BBAA-18EFFA9F3612}" destId="{64F0CF13-3BD9-2646-ACAE-1110CC738795}" srcOrd="0" destOrd="0" presId="urn:microsoft.com/office/officeart/2005/8/layout/radial1"/>
    <dgm:cxn modelId="{8ABF4DB1-0859-4D4E-9A03-F24ED05B2D23}" type="presOf" srcId="{BD6F2FF9-7D40-3845-B819-32A8C407ABD5}" destId="{6B2B5126-E94C-B545-A3A5-41A3D652A21C}" srcOrd="0" destOrd="0" presId="urn:microsoft.com/office/officeart/2005/8/layout/radial1"/>
    <dgm:cxn modelId="{2E8B05B3-9532-274A-9F90-79DF1B494C97}" type="presOf" srcId="{0D927B3D-15D0-5149-8983-6EE5865ACBC9}" destId="{F4B6E3B1-81C8-284A-8511-656A7C0F82DB}" srcOrd="0" destOrd="0" presId="urn:microsoft.com/office/officeart/2005/8/layout/radial1"/>
    <dgm:cxn modelId="{048C1CB7-CB10-544A-9542-C74F58743FDA}" srcId="{0D927B3D-15D0-5149-8983-6EE5865ACBC9}" destId="{B19D0F8F-E2F6-8046-BCBD-444268EF6D8D}" srcOrd="0" destOrd="0" parTransId="{14D86783-A4B6-C045-BC7C-A7E4364BFBD5}" sibTransId="{A8012F12-F96B-B742-8C2B-F297FC56228C}"/>
    <dgm:cxn modelId="{05EBE2BB-C05C-8640-80E8-E63D57E9AB4E}" type="presOf" srcId="{A9B1C688-3235-9B47-9F0F-F7681036F666}" destId="{2DD10BC8-258E-D14F-B80A-052118F435FD}" srcOrd="0" destOrd="0" presId="urn:microsoft.com/office/officeart/2005/8/layout/radial1"/>
    <dgm:cxn modelId="{B95BE5BF-E4E5-B843-8E99-73A31813AFC0}" type="presOf" srcId="{BD6F2FF9-7D40-3845-B819-32A8C407ABD5}" destId="{AF8DD5E5-EB85-0A42-8256-7209D17AE801}" srcOrd="1" destOrd="0" presId="urn:microsoft.com/office/officeart/2005/8/layout/radial1"/>
    <dgm:cxn modelId="{225AB7D3-DAF0-8C4E-8BA4-2D6FF2888403}" srcId="{0D927B3D-15D0-5149-8983-6EE5865ACBC9}" destId="{F180A048-1728-164B-9178-62F8B6BDC286}" srcOrd="3" destOrd="0" parTransId="{2394E41C-B2F7-584D-8292-72FCC2E8D128}" sibTransId="{F4BEB69C-B358-5149-ACD8-16CC9B768619}"/>
    <dgm:cxn modelId="{783C05D7-B631-454F-AEDA-FDC6B0038543}" srcId="{0D927B3D-15D0-5149-8983-6EE5865ACBC9}" destId="{B4CC7C22-84B5-C74B-BB59-89D6E40BE126}" srcOrd="1" destOrd="0" parTransId="{ECE0734D-81FB-AF4D-BBAA-18EFFA9F3612}" sibTransId="{49FB07DA-B6A1-5944-AF42-90814EFC9326}"/>
    <dgm:cxn modelId="{B38B67E0-D5B1-C246-A440-8F9E638260FB}" type="presOf" srcId="{2394E41C-B2F7-584D-8292-72FCC2E8D128}" destId="{60AAFD14-794C-194E-8F4F-238A310B1A48}" srcOrd="0" destOrd="0" presId="urn:microsoft.com/office/officeart/2005/8/layout/radial1"/>
    <dgm:cxn modelId="{9A18F670-6EB0-224E-8914-04834ACC777B}" type="presParOf" srcId="{94F2E1CC-EC0E-2B4A-88A4-2572E289B19E}" destId="{F4B6E3B1-81C8-284A-8511-656A7C0F82DB}" srcOrd="0" destOrd="0" presId="urn:microsoft.com/office/officeart/2005/8/layout/radial1"/>
    <dgm:cxn modelId="{15916C41-3C1F-CE48-9FD8-BE11C451A5C8}" type="presParOf" srcId="{94F2E1CC-EC0E-2B4A-88A4-2572E289B19E}" destId="{599250A0-2AAD-C34F-9F48-D27C46A9F926}" srcOrd="1" destOrd="0" presId="urn:microsoft.com/office/officeart/2005/8/layout/radial1"/>
    <dgm:cxn modelId="{31B934D4-936F-1A42-90D1-2ECC8F55B113}" type="presParOf" srcId="{599250A0-2AAD-C34F-9F48-D27C46A9F926}" destId="{1DC7667E-D7A7-BB49-8442-59A219CFB108}" srcOrd="0" destOrd="0" presId="urn:microsoft.com/office/officeart/2005/8/layout/radial1"/>
    <dgm:cxn modelId="{8B08625C-FF87-C148-A774-E87CC77400BC}" type="presParOf" srcId="{94F2E1CC-EC0E-2B4A-88A4-2572E289B19E}" destId="{178FB897-8D22-7541-9804-E758F0C9C19B}" srcOrd="2" destOrd="0" presId="urn:microsoft.com/office/officeart/2005/8/layout/radial1"/>
    <dgm:cxn modelId="{FD0122A8-459D-CD40-A17D-F01C402EB4CC}" type="presParOf" srcId="{94F2E1CC-EC0E-2B4A-88A4-2572E289B19E}" destId="{64F0CF13-3BD9-2646-ACAE-1110CC738795}" srcOrd="3" destOrd="0" presId="urn:microsoft.com/office/officeart/2005/8/layout/radial1"/>
    <dgm:cxn modelId="{A6C68CE6-2EBA-1B4D-A421-BF36E251774A}" type="presParOf" srcId="{64F0CF13-3BD9-2646-ACAE-1110CC738795}" destId="{EE73A153-10EE-DA43-843E-9D3A6D19202F}" srcOrd="0" destOrd="0" presId="urn:microsoft.com/office/officeart/2005/8/layout/radial1"/>
    <dgm:cxn modelId="{BFD5E924-706C-EE42-B3C9-9C57CE4BC32D}" type="presParOf" srcId="{94F2E1CC-EC0E-2B4A-88A4-2572E289B19E}" destId="{3C52B7DE-6D9A-8644-8CD6-1AB30280458E}" srcOrd="4" destOrd="0" presId="urn:microsoft.com/office/officeart/2005/8/layout/radial1"/>
    <dgm:cxn modelId="{A359D6B0-4216-2640-A0F0-4794C88C2DC5}" type="presParOf" srcId="{94F2E1CC-EC0E-2B4A-88A4-2572E289B19E}" destId="{6B2B5126-E94C-B545-A3A5-41A3D652A21C}" srcOrd="5" destOrd="0" presId="urn:microsoft.com/office/officeart/2005/8/layout/radial1"/>
    <dgm:cxn modelId="{43B924B4-8CC2-5043-B389-79A5C61C95B5}" type="presParOf" srcId="{6B2B5126-E94C-B545-A3A5-41A3D652A21C}" destId="{AF8DD5E5-EB85-0A42-8256-7209D17AE801}" srcOrd="0" destOrd="0" presId="urn:microsoft.com/office/officeart/2005/8/layout/radial1"/>
    <dgm:cxn modelId="{434E8DD4-4581-C94F-9FE4-9CB8C5074F8E}" type="presParOf" srcId="{94F2E1CC-EC0E-2B4A-88A4-2572E289B19E}" destId="{74811E98-29E5-EE4B-81E9-8181584FE972}" srcOrd="6" destOrd="0" presId="urn:microsoft.com/office/officeart/2005/8/layout/radial1"/>
    <dgm:cxn modelId="{39647F33-BBAA-B742-A339-4121AA395B1A}" type="presParOf" srcId="{94F2E1CC-EC0E-2B4A-88A4-2572E289B19E}" destId="{60AAFD14-794C-194E-8F4F-238A310B1A48}" srcOrd="7" destOrd="0" presId="urn:microsoft.com/office/officeart/2005/8/layout/radial1"/>
    <dgm:cxn modelId="{356857EF-51CC-2549-9A64-736A66D8B15C}" type="presParOf" srcId="{60AAFD14-794C-194E-8F4F-238A310B1A48}" destId="{EF58DCB3-DA4B-2741-A9FE-DF95499141C3}" srcOrd="0" destOrd="0" presId="urn:microsoft.com/office/officeart/2005/8/layout/radial1"/>
    <dgm:cxn modelId="{F4EB8A26-88CB-5548-8DDE-DBFB5257B391}" type="presParOf" srcId="{94F2E1CC-EC0E-2B4A-88A4-2572E289B19E}" destId="{7BCBE03B-44F9-BD4E-B1D4-B81CCA39B543}" srcOrd="8" destOrd="0" presId="urn:microsoft.com/office/officeart/2005/8/layout/radial1"/>
    <dgm:cxn modelId="{1438F972-9905-6B4C-A35B-32910DFDA9A2}" type="presParOf" srcId="{94F2E1CC-EC0E-2B4A-88A4-2572E289B19E}" destId="{2DD10BC8-258E-D14F-B80A-052118F435FD}" srcOrd="9" destOrd="0" presId="urn:microsoft.com/office/officeart/2005/8/layout/radial1"/>
    <dgm:cxn modelId="{CEAE2B50-2392-484A-AB18-77C25346DBE6}" type="presParOf" srcId="{2DD10BC8-258E-D14F-B80A-052118F435FD}" destId="{BBD9415F-8B95-F746-8C9E-C8AA43ADB8D4}" srcOrd="0" destOrd="0" presId="urn:microsoft.com/office/officeart/2005/8/layout/radial1"/>
    <dgm:cxn modelId="{6D098889-100A-7541-A14D-C7B09C5D9279}" type="presParOf" srcId="{94F2E1CC-EC0E-2B4A-88A4-2572E289B19E}" destId="{F0CD3241-5F12-2145-93CB-37F5151EB9FA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7A8A17-471D-194F-BDC1-33BE841D51E3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B15F20-D418-AE47-9906-A6D164334992}">
      <dgm:prSet/>
      <dgm:spPr/>
      <dgm:t>
        <a:bodyPr/>
        <a:lstStyle/>
        <a:p>
          <a:r>
            <a:rPr lang="en-US" dirty="0"/>
            <a:t>Constant pattern</a:t>
          </a:r>
          <a:endParaRPr lang="en-CA" dirty="0"/>
        </a:p>
      </dgm:t>
    </dgm:pt>
    <dgm:pt modelId="{C3687CFA-EFC8-B640-8E90-A99769BB8C9A}" type="parTrans" cxnId="{F23A367B-AA5B-BB47-B7BE-535B7AC7F698}">
      <dgm:prSet/>
      <dgm:spPr/>
      <dgm:t>
        <a:bodyPr/>
        <a:lstStyle/>
        <a:p>
          <a:endParaRPr lang="en-US"/>
        </a:p>
      </dgm:t>
    </dgm:pt>
    <dgm:pt modelId="{97CA2551-4CBB-E243-9656-6AF21E184A47}" type="sibTrans" cxnId="{F23A367B-AA5B-BB47-B7BE-535B7AC7F698}">
      <dgm:prSet/>
      <dgm:spPr/>
      <dgm:t>
        <a:bodyPr/>
        <a:lstStyle/>
        <a:p>
          <a:endParaRPr lang="en-US"/>
        </a:p>
      </dgm:t>
    </dgm:pt>
    <dgm:pt modelId="{F889E1E1-34FB-374F-8680-EBF8EB161F88}">
      <dgm:prSet/>
      <dgm:spPr/>
      <dgm:t>
        <a:bodyPr/>
        <a:lstStyle/>
        <a:p>
          <a:r>
            <a:rPr lang="en-US" dirty="0"/>
            <a:t>Discard pattern</a:t>
          </a:r>
          <a:endParaRPr lang="en-CA" dirty="0"/>
        </a:p>
      </dgm:t>
    </dgm:pt>
    <dgm:pt modelId="{ECF94989-57A3-314D-81CC-471C1CA35EB8}" type="parTrans" cxnId="{1BA66C52-E914-9B45-9BA2-7A6E10E3F9FF}">
      <dgm:prSet/>
      <dgm:spPr/>
      <dgm:t>
        <a:bodyPr/>
        <a:lstStyle/>
        <a:p>
          <a:endParaRPr lang="en-US"/>
        </a:p>
      </dgm:t>
    </dgm:pt>
    <dgm:pt modelId="{BA7C6C09-3DE1-3646-87E9-F2E56F4AAF1E}" type="sibTrans" cxnId="{1BA66C52-E914-9B45-9BA2-7A6E10E3F9FF}">
      <dgm:prSet/>
      <dgm:spPr/>
      <dgm:t>
        <a:bodyPr/>
        <a:lstStyle/>
        <a:p>
          <a:endParaRPr lang="en-US"/>
        </a:p>
      </dgm:t>
    </dgm:pt>
    <dgm:pt modelId="{186B99AE-8FA5-C240-A13E-3F89CA6640F0}">
      <dgm:prSet/>
      <dgm:spPr/>
      <dgm:t>
        <a:bodyPr/>
        <a:lstStyle/>
        <a:p>
          <a:r>
            <a:rPr lang="en-US" dirty="0"/>
            <a:t>Relational pattern</a:t>
          </a:r>
          <a:endParaRPr lang="en-CA" dirty="0"/>
        </a:p>
      </dgm:t>
    </dgm:pt>
    <dgm:pt modelId="{47FFCCE2-D2AA-0648-9155-A37851762BAA}" type="parTrans" cxnId="{98BF6245-AB8C-0A4C-A233-7F79F545B01C}">
      <dgm:prSet/>
      <dgm:spPr/>
      <dgm:t>
        <a:bodyPr/>
        <a:lstStyle/>
        <a:p>
          <a:endParaRPr lang="en-US"/>
        </a:p>
      </dgm:t>
    </dgm:pt>
    <dgm:pt modelId="{3A66556F-7A3B-B64F-A4C2-CA83F48074AB}" type="sibTrans" cxnId="{98BF6245-AB8C-0A4C-A233-7F79F545B01C}">
      <dgm:prSet/>
      <dgm:spPr/>
      <dgm:t>
        <a:bodyPr/>
        <a:lstStyle/>
        <a:p>
          <a:endParaRPr lang="en-US"/>
        </a:p>
      </dgm:t>
    </dgm:pt>
    <dgm:pt modelId="{555B9939-2873-6B46-B84E-60FCBFA95831}">
      <dgm:prSet/>
      <dgm:spPr/>
      <dgm:t>
        <a:bodyPr/>
        <a:lstStyle/>
        <a:p>
          <a:r>
            <a:rPr lang="en-US" dirty="0"/>
            <a:t>Logical pattern</a:t>
          </a:r>
          <a:endParaRPr lang="en-CA" dirty="0"/>
        </a:p>
      </dgm:t>
    </dgm:pt>
    <dgm:pt modelId="{310168FB-349A-534D-A642-06E0E8DFD9FF}" type="parTrans" cxnId="{5F7EE7AA-545E-3A45-95AE-59A8C142AE77}">
      <dgm:prSet/>
      <dgm:spPr/>
      <dgm:t>
        <a:bodyPr/>
        <a:lstStyle/>
        <a:p>
          <a:endParaRPr lang="en-US"/>
        </a:p>
      </dgm:t>
    </dgm:pt>
    <dgm:pt modelId="{257BAEF5-2FB2-E14D-BF42-E573C705BEFE}" type="sibTrans" cxnId="{5F7EE7AA-545E-3A45-95AE-59A8C142AE77}">
      <dgm:prSet/>
      <dgm:spPr/>
      <dgm:t>
        <a:bodyPr/>
        <a:lstStyle/>
        <a:p>
          <a:endParaRPr lang="en-US"/>
        </a:p>
      </dgm:t>
    </dgm:pt>
    <dgm:pt modelId="{DB1E4C34-94EA-584D-968A-462CA5FA0136}">
      <dgm:prSet/>
      <dgm:spPr/>
      <dgm:t>
        <a:bodyPr/>
        <a:lstStyle/>
        <a:p>
          <a:r>
            <a:rPr lang="en-US" dirty="0"/>
            <a:t>Declaration pattern</a:t>
          </a:r>
          <a:endParaRPr lang="en-CA" dirty="0"/>
        </a:p>
      </dgm:t>
    </dgm:pt>
    <dgm:pt modelId="{BAFDC084-9F28-FF41-8D3C-6174F5FA426F}" type="parTrans" cxnId="{44AAF739-BDAF-874A-BC3E-A669F497C5BE}">
      <dgm:prSet/>
      <dgm:spPr/>
      <dgm:t>
        <a:bodyPr/>
        <a:lstStyle/>
        <a:p>
          <a:endParaRPr lang="en-US"/>
        </a:p>
      </dgm:t>
    </dgm:pt>
    <dgm:pt modelId="{5C95D577-FF93-D54F-9D16-4DB3C659B3DC}" type="sibTrans" cxnId="{44AAF739-BDAF-874A-BC3E-A669F497C5BE}">
      <dgm:prSet/>
      <dgm:spPr/>
      <dgm:t>
        <a:bodyPr/>
        <a:lstStyle/>
        <a:p>
          <a:endParaRPr lang="en-US"/>
        </a:p>
      </dgm:t>
    </dgm:pt>
    <dgm:pt modelId="{47CA6225-2DF3-AB47-A606-51C809E7F3C8}">
      <dgm:prSet/>
      <dgm:spPr/>
      <dgm:t>
        <a:bodyPr/>
        <a:lstStyle/>
        <a:p>
          <a:r>
            <a:rPr lang="en-US" dirty="0"/>
            <a:t>Type pattern</a:t>
          </a:r>
          <a:endParaRPr lang="en-CA" dirty="0"/>
        </a:p>
      </dgm:t>
    </dgm:pt>
    <dgm:pt modelId="{0A812AB9-DE80-8C45-8102-BF5B25358A6D}" type="parTrans" cxnId="{C6D9D185-14E2-4B48-BAF4-A04B4E442F35}">
      <dgm:prSet/>
      <dgm:spPr/>
      <dgm:t>
        <a:bodyPr/>
        <a:lstStyle/>
        <a:p>
          <a:endParaRPr lang="en-US"/>
        </a:p>
      </dgm:t>
    </dgm:pt>
    <dgm:pt modelId="{A929D5D1-6B0C-BA41-8E25-7A4CE7BD9877}" type="sibTrans" cxnId="{C6D9D185-14E2-4B48-BAF4-A04B4E442F35}">
      <dgm:prSet/>
      <dgm:spPr/>
      <dgm:t>
        <a:bodyPr/>
        <a:lstStyle/>
        <a:p>
          <a:endParaRPr lang="en-US"/>
        </a:p>
      </dgm:t>
    </dgm:pt>
    <dgm:pt modelId="{4654C005-5B9D-784F-B32F-6EA3B04AD969}">
      <dgm:prSet/>
      <dgm:spPr/>
      <dgm:t>
        <a:bodyPr/>
        <a:lstStyle/>
        <a:p>
          <a:r>
            <a:rPr lang="en-CA" dirty="0"/>
            <a:t>1</a:t>
          </a:r>
        </a:p>
      </dgm:t>
    </dgm:pt>
    <dgm:pt modelId="{9949F28E-0BC0-EC4B-8BEE-6B7C5E9A6B14}" type="parTrans" cxnId="{6E24F9B1-BEFE-5740-83C4-B1F328613B00}">
      <dgm:prSet/>
      <dgm:spPr/>
      <dgm:t>
        <a:bodyPr/>
        <a:lstStyle/>
        <a:p>
          <a:endParaRPr lang="en-US"/>
        </a:p>
      </dgm:t>
    </dgm:pt>
    <dgm:pt modelId="{6A94E329-EDBA-7F4B-A4B0-25BB1AE1069F}" type="sibTrans" cxnId="{6E24F9B1-BEFE-5740-83C4-B1F328613B00}">
      <dgm:prSet/>
      <dgm:spPr/>
      <dgm:t>
        <a:bodyPr/>
        <a:lstStyle/>
        <a:p>
          <a:endParaRPr lang="en-US"/>
        </a:p>
      </dgm:t>
    </dgm:pt>
    <dgm:pt modelId="{F956757F-9D7F-D94D-B08C-EC330AB39A4E}">
      <dgm:prSet/>
      <dgm:spPr/>
      <dgm:t>
        <a:bodyPr/>
        <a:lstStyle/>
        <a:p>
          <a:r>
            <a:rPr lang="en-CA" dirty="0"/>
            <a:t>2</a:t>
          </a:r>
        </a:p>
      </dgm:t>
    </dgm:pt>
    <dgm:pt modelId="{51F2E4B0-93F2-7F4E-9195-4FB816D3BB50}" type="parTrans" cxnId="{0F2EC1B5-4DE2-104F-967D-AC7E93C65775}">
      <dgm:prSet/>
      <dgm:spPr/>
      <dgm:t>
        <a:bodyPr/>
        <a:lstStyle/>
        <a:p>
          <a:endParaRPr lang="en-US"/>
        </a:p>
      </dgm:t>
    </dgm:pt>
    <dgm:pt modelId="{622D75F3-3394-ED49-A879-C74C6444D57D}" type="sibTrans" cxnId="{0F2EC1B5-4DE2-104F-967D-AC7E93C65775}">
      <dgm:prSet/>
      <dgm:spPr/>
      <dgm:t>
        <a:bodyPr/>
        <a:lstStyle/>
        <a:p>
          <a:endParaRPr lang="en-US"/>
        </a:p>
      </dgm:t>
    </dgm:pt>
    <dgm:pt modelId="{CD290A17-9E24-5D47-B483-7AE59D926496}">
      <dgm:prSet/>
      <dgm:spPr/>
      <dgm:t>
        <a:bodyPr/>
        <a:lstStyle/>
        <a:p>
          <a:r>
            <a:rPr lang="en-CA" dirty="0"/>
            <a:t>3</a:t>
          </a:r>
        </a:p>
      </dgm:t>
    </dgm:pt>
    <dgm:pt modelId="{3E2D4032-E20A-C043-9276-E43102341C72}" type="parTrans" cxnId="{647F14A3-A5E4-1949-BB4F-3541F8472086}">
      <dgm:prSet/>
      <dgm:spPr/>
      <dgm:t>
        <a:bodyPr/>
        <a:lstStyle/>
        <a:p>
          <a:endParaRPr lang="en-US"/>
        </a:p>
      </dgm:t>
    </dgm:pt>
    <dgm:pt modelId="{8F7D0360-1AFF-0748-A9A7-80CCB6A0DA44}" type="sibTrans" cxnId="{647F14A3-A5E4-1949-BB4F-3541F8472086}">
      <dgm:prSet/>
      <dgm:spPr/>
      <dgm:t>
        <a:bodyPr/>
        <a:lstStyle/>
        <a:p>
          <a:endParaRPr lang="en-US"/>
        </a:p>
      </dgm:t>
    </dgm:pt>
    <dgm:pt modelId="{0C50B50B-77F6-3345-8D2F-19320CF4C8F9}">
      <dgm:prSet/>
      <dgm:spPr/>
      <dgm:t>
        <a:bodyPr/>
        <a:lstStyle/>
        <a:p>
          <a:r>
            <a:rPr lang="en-CA" dirty="0"/>
            <a:t>4</a:t>
          </a:r>
        </a:p>
      </dgm:t>
    </dgm:pt>
    <dgm:pt modelId="{BEFA6811-4101-864A-9AB1-4E642C295225}" type="parTrans" cxnId="{38302B8E-F883-4E46-8731-8DF95B2B8310}">
      <dgm:prSet/>
      <dgm:spPr/>
      <dgm:t>
        <a:bodyPr/>
        <a:lstStyle/>
        <a:p>
          <a:endParaRPr lang="en-US"/>
        </a:p>
      </dgm:t>
    </dgm:pt>
    <dgm:pt modelId="{1B3865DB-E462-B049-8054-68D70D085B2F}" type="sibTrans" cxnId="{38302B8E-F883-4E46-8731-8DF95B2B8310}">
      <dgm:prSet/>
      <dgm:spPr/>
      <dgm:t>
        <a:bodyPr/>
        <a:lstStyle/>
        <a:p>
          <a:endParaRPr lang="en-US"/>
        </a:p>
      </dgm:t>
    </dgm:pt>
    <dgm:pt modelId="{E952EFE8-BDC9-D44A-98C3-427B25C31BA5}">
      <dgm:prSet/>
      <dgm:spPr/>
      <dgm:t>
        <a:bodyPr/>
        <a:lstStyle/>
        <a:p>
          <a:r>
            <a:rPr lang="en-CA" dirty="0"/>
            <a:t>5</a:t>
          </a:r>
        </a:p>
      </dgm:t>
    </dgm:pt>
    <dgm:pt modelId="{0A58D2D3-43D2-2343-B391-3EFFACA6E317}" type="parTrans" cxnId="{0D10DFA8-17E8-B340-A5FB-0FF56227516B}">
      <dgm:prSet/>
      <dgm:spPr/>
      <dgm:t>
        <a:bodyPr/>
        <a:lstStyle/>
        <a:p>
          <a:endParaRPr lang="en-US"/>
        </a:p>
      </dgm:t>
    </dgm:pt>
    <dgm:pt modelId="{DC381985-017E-624A-9DB9-E62C753B373A}" type="sibTrans" cxnId="{0D10DFA8-17E8-B340-A5FB-0FF56227516B}">
      <dgm:prSet/>
      <dgm:spPr/>
      <dgm:t>
        <a:bodyPr/>
        <a:lstStyle/>
        <a:p>
          <a:endParaRPr lang="en-US"/>
        </a:p>
      </dgm:t>
    </dgm:pt>
    <dgm:pt modelId="{32730E5A-0C20-5148-85C2-0F90D07A0B77}">
      <dgm:prSet/>
      <dgm:spPr/>
      <dgm:t>
        <a:bodyPr/>
        <a:lstStyle/>
        <a:p>
          <a:r>
            <a:rPr lang="en-CA" dirty="0"/>
            <a:t>6</a:t>
          </a:r>
        </a:p>
      </dgm:t>
    </dgm:pt>
    <dgm:pt modelId="{842EB902-F44A-1546-B28D-5EC76F1BBA2E}" type="parTrans" cxnId="{B03C3693-3EF3-CA4F-9461-9A151A5E3EE0}">
      <dgm:prSet/>
      <dgm:spPr/>
      <dgm:t>
        <a:bodyPr/>
        <a:lstStyle/>
        <a:p>
          <a:endParaRPr lang="en-US"/>
        </a:p>
      </dgm:t>
    </dgm:pt>
    <dgm:pt modelId="{0546311F-9260-874F-9BE0-11DA7CD7AE12}" type="sibTrans" cxnId="{B03C3693-3EF3-CA4F-9461-9A151A5E3EE0}">
      <dgm:prSet/>
      <dgm:spPr/>
      <dgm:t>
        <a:bodyPr/>
        <a:lstStyle/>
        <a:p>
          <a:endParaRPr lang="en-US"/>
        </a:p>
      </dgm:t>
    </dgm:pt>
    <dgm:pt modelId="{E2AB6CE0-A229-074F-BC97-42E4E754900C}" type="pres">
      <dgm:prSet presAssocID="{3D7A8A17-471D-194F-BDC1-33BE841D51E3}" presName="linearFlow" presStyleCnt="0">
        <dgm:presLayoutVars>
          <dgm:dir/>
          <dgm:animLvl val="lvl"/>
          <dgm:resizeHandles val="exact"/>
        </dgm:presLayoutVars>
      </dgm:prSet>
      <dgm:spPr/>
    </dgm:pt>
    <dgm:pt modelId="{9A929E5D-BA22-6346-8694-858FCE7CF1C8}" type="pres">
      <dgm:prSet presAssocID="{4654C005-5B9D-784F-B32F-6EA3B04AD969}" presName="composite" presStyleCnt="0"/>
      <dgm:spPr/>
    </dgm:pt>
    <dgm:pt modelId="{5CF93407-DB2E-0647-B2B6-81F49218F67A}" type="pres">
      <dgm:prSet presAssocID="{4654C005-5B9D-784F-B32F-6EA3B04AD96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8C56C40F-99A0-5C41-B043-9B9B1DE4B688}" type="pres">
      <dgm:prSet presAssocID="{4654C005-5B9D-784F-B32F-6EA3B04AD969}" presName="descendantText" presStyleLbl="alignAcc1" presStyleIdx="0" presStyleCnt="6">
        <dgm:presLayoutVars>
          <dgm:bulletEnabled val="1"/>
        </dgm:presLayoutVars>
      </dgm:prSet>
      <dgm:spPr/>
    </dgm:pt>
    <dgm:pt modelId="{BD8A5FCA-8152-5E4A-93A2-F2C2A2E0A064}" type="pres">
      <dgm:prSet presAssocID="{6A94E329-EDBA-7F4B-A4B0-25BB1AE1069F}" presName="sp" presStyleCnt="0"/>
      <dgm:spPr/>
    </dgm:pt>
    <dgm:pt modelId="{A6764E23-3F97-BD4B-B009-EB70FF2368B5}" type="pres">
      <dgm:prSet presAssocID="{F956757F-9D7F-D94D-B08C-EC330AB39A4E}" presName="composite" presStyleCnt="0"/>
      <dgm:spPr/>
    </dgm:pt>
    <dgm:pt modelId="{C899B443-0DD9-4746-A8DA-3DA29FC17A6D}" type="pres">
      <dgm:prSet presAssocID="{F956757F-9D7F-D94D-B08C-EC330AB39A4E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B88722AA-6643-AE4D-9727-CAE0D6397DFA}" type="pres">
      <dgm:prSet presAssocID="{F956757F-9D7F-D94D-B08C-EC330AB39A4E}" presName="descendantText" presStyleLbl="alignAcc1" presStyleIdx="1" presStyleCnt="6">
        <dgm:presLayoutVars>
          <dgm:bulletEnabled val="1"/>
        </dgm:presLayoutVars>
      </dgm:prSet>
      <dgm:spPr/>
    </dgm:pt>
    <dgm:pt modelId="{63EB3783-08F0-0A48-BB47-17B5D77C062F}" type="pres">
      <dgm:prSet presAssocID="{622D75F3-3394-ED49-A879-C74C6444D57D}" presName="sp" presStyleCnt="0"/>
      <dgm:spPr/>
    </dgm:pt>
    <dgm:pt modelId="{6D4BB08F-90A3-9D42-AAB0-807BA3D5892D}" type="pres">
      <dgm:prSet presAssocID="{CD290A17-9E24-5D47-B483-7AE59D926496}" presName="composite" presStyleCnt="0"/>
      <dgm:spPr/>
    </dgm:pt>
    <dgm:pt modelId="{E044B7D1-DF0A-264A-9B70-FB496C27BD31}" type="pres">
      <dgm:prSet presAssocID="{CD290A17-9E24-5D47-B483-7AE59D92649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DE72ABB7-8276-1247-96D2-AB88E18CA673}" type="pres">
      <dgm:prSet presAssocID="{CD290A17-9E24-5D47-B483-7AE59D926496}" presName="descendantText" presStyleLbl="alignAcc1" presStyleIdx="2" presStyleCnt="6">
        <dgm:presLayoutVars>
          <dgm:bulletEnabled val="1"/>
        </dgm:presLayoutVars>
      </dgm:prSet>
      <dgm:spPr/>
    </dgm:pt>
    <dgm:pt modelId="{97AD18AC-45DE-644D-B6B6-952A4F82417B}" type="pres">
      <dgm:prSet presAssocID="{8F7D0360-1AFF-0748-A9A7-80CCB6A0DA44}" presName="sp" presStyleCnt="0"/>
      <dgm:spPr/>
    </dgm:pt>
    <dgm:pt modelId="{4959232F-3317-AA49-8B27-30E6F563E9F3}" type="pres">
      <dgm:prSet presAssocID="{0C50B50B-77F6-3345-8D2F-19320CF4C8F9}" presName="composite" presStyleCnt="0"/>
      <dgm:spPr/>
    </dgm:pt>
    <dgm:pt modelId="{54CC528C-61F2-1B41-8AA6-B7F6DA5222B6}" type="pres">
      <dgm:prSet presAssocID="{0C50B50B-77F6-3345-8D2F-19320CF4C8F9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AE95AB6A-2D70-B44E-9097-D12590257E2B}" type="pres">
      <dgm:prSet presAssocID="{0C50B50B-77F6-3345-8D2F-19320CF4C8F9}" presName="descendantText" presStyleLbl="alignAcc1" presStyleIdx="3" presStyleCnt="6">
        <dgm:presLayoutVars>
          <dgm:bulletEnabled val="1"/>
        </dgm:presLayoutVars>
      </dgm:prSet>
      <dgm:spPr/>
    </dgm:pt>
    <dgm:pt modelId="{DF16B2F7-B828-0C4A-BE5E-B3F3F2B8D077}" type="pres">
      <dgm:prSet presAssocID="{1B3865DB-E462-B049-8054-68D70D085B2F}" presName="sp" presStyleCnt="0"/>
      <dgm:spPr/>
    </dgm:pt>
    <dgm:pt modelId="{4A9E7BFF-7198-D54D-8049-2F795E32C923}" type="pres">
      <dgm:prSet presAssocID="{E952EFE8-BDC9-D44A-98C3-427B25C31BA5}" presName="composite" presStyleCnt="0"/>
      <dgm:spPr/>
    </dgm:pt>
    <dgm:pt modelId="{D05F7A14-5891-AB42-A709-5E2CDA3E0AD2}" type="pres">
      <dgm:prSet presAssocID="{E952EFE8-BDC9-D44A-98C3-427B25C31BA5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C7CC1AE-EDDD-A04E-BD60-E6845CA59F21}" type="pres">
      <dgm:prSet presAssocID="{E952EFE8-BDC9-D44A-98C3-427B25C31BA5}" presName="descendantText" presStyleLbl="alignAcc1" presStyleIdx="4" presStyleCnt="6">
        <dgm:presLayoutVars>
          <dgm:bulletEnabled val="1"/>
        </dgm:presLayoutVars>
      </dgm:prSet>
      <dgm:spPr/>
    </dgm:pt>
    <dgm:pt modelId="{A6156F4A-93D5-2248-B5A0-A86129618F1F}" type="pres">
      <dgm:prSet presAssocID="{DC381985-017E-624A-9DB9-E62C753B373A}" presName="sp" presStyleCnt="0"/>
      <dgm:spPr/>
    </dgm:pt>
    <dgm:pt modelId="{3366D4FF-9AA9-5040-B2E3-5632A800792F}" type="pres">
      <dgm:prSet presAssocID="{32730E5A-0C20-5148-85C2-0F90D07A0B77}" presName="composite" presStyleCnt="0"/>
      <dgm:spPr/>
    </dgm:pt>
    <dgm:pt modelId="{A1BF902D-26FC-DE42-B74D-26B3C1DEA470}" type="pres">
      <dgm:prSet presAssocID="{32730E5A-0C20-5148-85C2-0F90D07A0B77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30C683A-BD85-1B43-BC5D-883E46161062}" type="pres">
      <dgm:prSet presAssocID="{32730E5A-0C20-5148-85C2-0F90D07A0B77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CE796E18-6013-A547-B57A-2AF2475AE194}" type="presOf" srcId="{F889E1E1-34FB-374F-8680-EBF8EB161F88}" destId="{B88722AA-6643-AE4D-9727-CAE0D6397DFA}" srcOrd="0" destOrd="0" presId="urn:microsoft.com/office/officeart/2005/8/layout/chevron2"/>
    <dgm:cxn modelId="{8C4D6B35-4F4F-FB49-B58A-FD32CA1C4302}" type="presOf" srcId="{4654C005-5B9D-784F-B32F-6EA3B04AD969}" destId="{5CF93407-DB2E-0647-B2B6-81F49218F67A}" srcOrd="0" destOrd="0" presId="urn:microsoft.com/office/officeart/2005/8/layout/chevron2"/>
    <dgm:cxn modelId="{44AAF739-BDAF-874A-BC3E-A669F497C5BE}" srcId="{E952EFE8-BDC9-D44A-98C3-427B25C31BA5}" destId="{DB1E4C34-94EA-584D-968A-462CA5FA0136}" srcOrd="0" destOrd="0" parTransId="{BAFDC084-9F28-FF41-8D3C-6174F5FA426F}" sibTransId="{5C95D577-FF93-D54F-9D16-4DB3C659B3DC}"/>
    <dgm:cxn modelId="{14838F3C-4243-8D42-8625-57932CE06293}" type="presOf" srcId="{32730E5A-0C20-5148-85C2-0F90D07A0B77}" destId="{A1BF902D-26FC-DE42-B74D-26B3C1DEA470}" srcOrd="0" destOrd="0" presId="urn:microsoft.com/office/officeart/2005/8/layout/chevron2"/>
    <dgm:cxn modelId="{98BF6245-AB8C-0A4C-A233-7F79F545B01C}" srcId="{CD290A17-9E24-5D47-B483-7AE59D926496}" destId="{186B99AE-8FA5-C240-A13E-3F89CA6640F0}" srcOrd="0" destOrd="0" parTransId="{47FFCCE2-D2AA-0648-9155-A37851762BAA}" sibTransId="{3A66556F-7A3B-B64F-A4C2-CA83F48074AB}"/>
    <dgm:cxn modelId="{7C523646-ACBB-C048-90B5-6C937ABDBC48}" type="presOf" srcId="{0C50B50B-77F6-3345-8D2F-19320CF4C8F9}" destId="{54CC528C-61F2-1B41-8AA6-B7F6DA5222B6}" srcOrd="0" destOrd="0" presId="urn:microsoft.com/office/officeart/2005/8/layout/chevron2"/>
    <dgm:cxn modelId="{C063BA4C-7E6B-3441-91B5-B16894A3F4D2}" type="presOf" srcId="{CD290A17-9E24-5D47-B483-7AE59D926496}" destId="{E044B7D1-DF0A-264A-9B70-FB496C27BD31}" srcOrd="0" destOrd="0" presId="urn:microsoft.com/office/officeart/2005/8/layout/chevron2"/>
    <dgm:cxn modelId="{2B284550-F2C1-3C4F-8E22-AF5385CCBDF1}" type="presOf" srcId="{DB1E4C34-94EA-584D-968A-462CA5FA0136}" destId="{5C7CC1AE-EDDD-A04E-BD60-E6845CA59F21}" srcOrd="0" destOrd="0" presId="urn:microsoft.com/office/officeart/2005/8/layout/chevron2"/>
    <dgm:cxn modelId="{1BA66C52-E914-9B45-9BA2-7A6E10E3F9FF}" srcId="{F956757F-9D7F-D94D-B08C-EC330AB39A4E}" destId="{F889E1E1-34FB-374F-8680-EBF8EB161F88}" srcOrd="0" destOrd="0" parTransId="{ECF94989-57A3-314D-81CC-471C1CA35EB8}" sibTransId="{BA7C6C09-3DE1-3646-87E9-F2E56F4AAF1E}"/>
    <dgm:cxn modelId="{8BEF0973-1F61-BC43-B07E-83BC6C26F439}" type="presOf" srcId="{186B99AE-8FA5-C240-A13E-3F89CA6640F0}" destId="{DE72ABB7-8276-1247-96D2-AB88E18CA673}" srcOrd="0" destOrd="0" presId="urn:microsoft.com/office/officeart/2005/8/layout/chevron2"/>
    <dgm:cxn modelId="{3698207B-349B-4442-B491-01C2DBFAE49E}" type="presOf" srcId="{3D7A8A17-471D-194F-BDC1-33BE841D51E3}" destId="{E2AB6CE0-A229-074F-BC97-42E4E754900C}" srcOrd="0" destOrd="0" presId="urn:microsoft.com/office/officeart/2005/8/layout/chevron2"/>
    <dgm:cxn modelId="{F23A367B-AA5B-BB47-B7BE-535B7AC7F698}" srcId="{4654C005-5B9D-784F-B32F-6EA3B04AD969}" destId="{C2B15F20-D418-AE47-9906-A6D164334992}" srcOrd="0" destOrd="0" parTransId="{C3687CFA-EFC8-B640-8E90-A99769BB8C9A}" sibTransId="{97CA2551-4CBB-E243-9656-6AF21E184A47}"/>
    <dgm:cxn modelId="{C6D9D185-14E2-4B48-BAF4-A04B4E442F35}" srcId="{32730E5A-0C20-5148-85C2-0F90D07A0B77}" destId="{47CA6225-2DF3-AB47-A606-51C809E7F3C8}" srcOrd="0" destOrd="0" parTransId="{0A812AB9-DE80-8C45-8102-BF5B25358A6D}" sibTransId="{A929D5D1-6B0C-BA41-8E25-7A4CE7BD9877}"/>
    <dgm:cxn modelId="{38302B8E-F883-4E46-8731-8DF95B2B8310}" srcId="{3D7A8A17-471D-194F-BDC1-33BE841D51E3}" destId="{0C50B50B-77F6-3345-8D2F-19320CF4C8F9}" srcOrd="3" destOrd="0" parTransId="{BEFA6811-4101-864A-9AB1-4E642C295225}" sibTransId="{1B3865DB-E462-B049-8054-68D70D085B2F}"/>
    <dgm:cxn modelId="{B03C3693-3EF3-CA4F-9461-9A151A5E3EE0}" srcId="{3D7A8A17-471D-194F-BDC1-33BE841D51E3}" destId="{32730E5A-0C20-5148-85C2-0F90D07A0B77}" srcOrd="5" destOrd="0" parTransId="{842EB902-F44A-1546-B28D-5EC76F1BBA2E}" sibTransId="{0546311F-9260-874F-9BE0-11DA7CD7AE12}"/>
    <dgm:cxn modelId="{647F14A3-A5E4-1949-BB4F-3541F8472086}" srcId="{3D7A8A17-471D-194F-BDC1-33BE841D51E3}" destId="{CD290A17-9E24-5D47-B483-7AE59D926496}" srcOrd="2" destOrd="0" parTransId="{3E2D4032-E20A-C043-9276-E43102341C72}" sibTransId="{8F7D0360-1AFF-0748-A9A7-80CCB6A0DA44}"/>
    <dgm:cxn modelId="{0D10DFA8-17E8-B340-A5FB-0FF56227516B}" srcId="{3D7A8A17-471D-194F-BDC1-33BE841D51E3}" destId="{E952EFE8-BDC9-D44A-98C3-427B25C31BA5}" srcOrd="4" destOrd="0" parTransId="{0A58D2D3-43D2-2343-B391-3EFFACA6E317}" sibTransId="{DC381985-017E-624A-9DB9-E62C753B373A}"/>
    <dgm:cxn modelId="{5F7EE7AA-545E-3A45-95AE-59A8C142AE77}" srcId="{0C50B50B-77F6-3345-8D2F-19320CF4C8F9}" destId="{555B9939-2873-6B46-B84E-60FCBFA95831}" srcOrd="0" destOrd="0" parTransId="{310168FB-349A-534D-A642-06E0E8DFD9FF}" sibTransId="{257BAEF5-2FB2-E14D-BF42-E573C705BEFE}"/>
    <dgm:cxn modelId="{6E24F9B1-BEFE-5740-83C4-B1F328613B00}" srcId="{3D7A8A17-471D-194F-BDC1-33BE841D51E3}" destId="{4654C005-5B9D-784F-B32F-6EA3B04AD969}" srcOrd="0" destOrd="0" parTransId="{9949F28E-0BC0-EC4B-8BEE-6B7C5E9A6B14}" sibTransId="{6A94E329-EDBA-7F4B-A4B0-25BB1AE1069F}"/>
    <dgm:cxn modelId="{0F2EC1B5-4DE2-104F-967D-AC7E93C65775}" srcId="{3D7A8A17-471D-194F-BDC1-33BE841D51E3}" destId="{F956757F-9D7F-D94D-B08C-EC330AB39A4E}" srcOrd="1" destOrd="0" parTransId="{51F2E4B0-93F2-7F4E-9195-4FB816D3BB50}" sibTransId="{622D75F3-3394-ED49-A879-C74C6444D57D}"/>
    <dgm:cxn modelId="{E3F8C2BA-5122-0C47-B9FF-C12934718B1E}" type="presOf" srcId="{47CA6225-2DF3-AB47-A606-51C809E7F3C8}" destId="{A30C683A-BD85-1B43-BC5D-883E46161062}" srcOrd="0" destOrd="0" presId="urn:microsoft.com/office/officeart/2005/8/layout/chevron2"/>
    <dgm:cxn modelId="{B4DC9DBD-FAFC-2144-ADAD-DA7519BFABCD}" type="presOf" srcId="{F956757F-9D7F-D94D-B08C-EC330AB39A4E}" destId="{C899B443-0DD9-4746-A8DA-3DA29FC17A6D}" srcOrd="0" destOrd="0" presId="urn:microsoft.com/office/officeart/2005/8/layout/chevron2"/>
    <dgm:cxn modelId="{150860BF-64FB-9444-A9E6-729BAAC64E78}" type="presOf" srcId="{555B9939-2873-6B46-B84E-60FCBFA95831}" destId="{AE95AB6A-2D70-B44E-9097-D12590257E2B}" srcOrd="0" destOrd="0" presId="urn:microsoft.com/office/officeart/2005/8/layout/chevron2"/>
    <dgm:cxn modelId="{12D0A1C9-01BE-6149-AB87-B3610113145A}" type="presOf" srcId="{E952EFE8-BDC9-D44A-98C3-427B25C31BA5}" destId="{D05F7A14-5891-AB42-A709-5E2CDA3E0AD2}" srcOrd="0" destOrd="0" presId="urn:microsoft.com/office/officeart/2005/8/layout/chevron2"/>
    <dgm:cxn modelId="{80A90BDD-1CCE-064B-B9BD-6E7C58CDEED9}" type="presOf" srcId="{C2B15F20-D418-AE47-9906-A6D164334992}" destId="{8C56C40F-99A0-5C41-B043-9B9B1DE4B688}" srcOrd="0" destOrd="0" presId="urn:microsoft.com/office/officeart/2005/8/layout/chevron2"/>
    <dgm:cxn modelId="{AFD56E6D-2992-2443-8B50-C8A88F504030}" type="presParOf" srcId="{E2AB6CE0-A229-074F-BC97-42E4E754900C}" destId="{9A929E5D-BA22-6346-8694-858FCE7CF1C8}" srcOrd="0" destOrd="0" presId="urn:microsoft.com/office/officeart/2005/8/layout/chevron2"/>
    <dgm:cxn modelId="{D70E0F42-C8F5-5D48-A549-02748F2D2DE3}" type="presParOf" srcId="{9A929E5D-BA22-6346-8694-858FCE7CF1C8}" destId="{5CF93407-DB2E-0647-B2B6-81F49218F67A}" srcOrd="0" destOrd="0" presId="urn:microsoft.com/office/officeart/2005/8/layout/chevron2"/>
    <dgm:cxn modelId="{46BD2C9F-1900-8447-A7B0-82A7211B29D8}" type="presParOf" srcId="{9A929E5D-BA22-6346-8694-858FCE7CF1C8}" destId="{8C56C40F-99A0-5C41-B043-9B9B1DE4B688}" srcOrd="1" destOrd="0" presId="urn:microsoft.com/office/officeart/2005/8/layout/chevron2"/>
    <dgm:cxn modelId="{8692CACF-351D-F349-8B03-8D1C9FC62E72}" type="presParOf" srcId="{E2AB6CE0-A229-074F-BC97-42E4E754900C}" destId="{BD8A5FCA-8152-5E4A-93A2-F2C2A2E0A064}" srcOrd="1" destOrd="0" presId="urn:microsoft.com/office/officeart/2005/8/layout/chevron2"/>
    <dgm:cxn modelId="{7F1309C0-88E0-E247-8BDF-27C5EED6DAAE}" type="presParOf" srcId="{E2AB6CE0-A229-074F-BC97-42E4E754900C}" destId="{A6764E23-3F97-BD4B-B009-EB70FF2368B5}" srcOrd="2" destOrd="0" presId="urn:microsoft.com/office/officeart/2005/8/layout/chevron2"/>
    <dgm:cxn modelId="{DA96D2AA-5C44-D043-995F-E15E00BD0E2B}" type="presParOf" srcId="{A6764E23-3F97-BD4B-B009-EB70FF2368B5}" destId="{C899B443-0DD9-4746-A8DA-3DA29FC17A6D}" srcOrd="0" destOrd="0" presId="urn:microsoft.com/office/officeart/2005/8/layout/chevron2"/>
    <dgm:cxn modelId="{B61E6DB1-7316-304D-910F-BC41F99199AB}" type="presParOf" srcId="{A6764E23-3F97-BD4B-B009-EB70FF2368B5}" destId="{B88722AA-6643-AE4D-9727-CAE0D6397DFA}" srcOrd="1" destOrd="0" presId="urn:microsoft.com/office/officeart/2005/8/layout/chevron2"/>
    <dgm:cxn modelId="{BDBE0CC3-390A-D34D-A596-6093BFE26BFD}" type="presParOf" srcId="{E2AB6CE0-A229-074F-BC97-42E4E754900C}" destId="{63EB3783-08F0-0A48-BB47-17B5D77C062F}" srcOrd="3" destOrd="0" presId="urn:microsoft.com/office/officeart/2005/8/layout/chevron2"/>
    <dgm:cxn modelId="{5E6C90E4-79FD-5840-9681-FA7D067127D4}" type="presParOf" srcId="{E2AB6CE0-A229-074F-BC97-42E4E754900C}" destId="{6D4BB08F-90A3-9D42-AAB0-807BA3D5892D}" srcOrd="4" destOrd="0" presId="urn:microsoft.com/office/officeart/2005/8/layout/chevron2"/>
    <dgm:cxn modelId="{B09DBC40-6F93-B240-82D6-64630E9172CD}" type="presParOf" srcId="{6D4BB08F-90A3-9D42-AAB0-807BA3D5892D}" destId="{E044B7D1-DF0A-264A-9B70-FB496C27BD31}" srcOrd="0" destOrd="0" presId="urn:microsoft.com/office/officeart/2005/8/layout/chevron2"/>
    <dgm:cxn modelId="{DD554559-B0F6-D54B-96E6-132128277C65}" type="presParOf" srcId="{6D4BB08F-90A3-9D42-AAB0-807BA3D5892D}" destId="{DE72ABB7-8276-1247-96D2-AB88E18CA673}" srcOrd="1" destOrd="0" presId="urn:microsoft.com/office/officeart/2005/8/layout/chevron2"/>
    <dgm:cxn modelId="{1C21603C-2BAC-8F4C-8002-94CF17761E58}" type="presParOf" srcId="{E2AB6CE0-A229-074F-BC97-42E4E754900C}" destId="{97AD18AC-45DE-644D-B6B6-952A4F82417B}" srcOrd="5" destOrd="0" presId="urn:microsoft.com/office/officeart/2005/8/layout/chevron2"/>
    <dgm:cxn modelId="{A383134A-FA2B-9149-8F60-7B5E9BC4EE47}" type="presParOf" srcId="{E2AB6CE0-A229-074F-BC97-42E4E754900C}" destId="{4959232F-3317-AA49-8B27-30E6F563E9F3}" srcOrd="6" destOrd="0" presId="urn:microsoft.com/office/officeart/2005/8/layout/chevron2"/>
    <dgm:cxn modelId="{2948537B-C15C-684A-895A-D6C3DC533413}" type="presParOf" srcId="{4959232F-3317-AA49-8B27-30E6F563E9F3}" destId="{54CC528C-61F2-1B41-8AA6-B7F6DA5222B6}" srcOrd="0" destOrd="0" presId="urn:microsoft.com/office/officeart/2005/8/layout/chevron2"/>
    <dgm:cxn modelId="{F15D0F54-DA4B-3B4C-B527-1393C1E4B47D}" type="presParOf" srcId="{4959232F-3317-AA49-8B27-30E6F563E9F3}" destId="{AE95AB6A-2D70-B44E-9097-D12590257E2B}" srcOrd="1" destOrd="0" presId="urn:microsoft.com/office/officeart/2005/8/layout/chevron2"/>
    <dgm:cxn modelId="{E195AFFE-3550-AF4F-A1F2-F0E561E70E35}" type="presParOf" srcId="{E2AB6CE0-A229-074F-BC97-42E4E754900C}" destId="{DF16B2F7-B828-0C4A-BE5E-B3F3F2B8D077}" srcOrd="7" destOrd="0" presId="urn:microsoft.com/office/officeart/2005/8/layout/chevron2"/>
    <dgm:cxn modelId="{27339BC2-126F-6044-A847-C31F5942A9E7}" type="presParOf" srcId="{E2AB6CE0-A229-074F-BC97-42E4E754900C}" destId="{4A9E7BFF-7198-D54D-8049-2F795E32C923}" srcOrd="8" destOrd="0" presId="urn:microsoft.com/office/officeart/2005/8/layout/chevron2"/>
    <dgm:cxn modelId="{723689A3-1CBC-C24F-81D3-0CBA640DC482}" type="presParOf" srcId="{4A9E7BFF-7198-D54D-8049-2F795E32C923}" destId="{D05F7A14-5891-AB42-A709-5E2CDA3E0AD2}" srcOrd="0" destOrd="0" presId="urn:microsoft.com/office/officeart/2005/8/layout/chevron2"/>
    <dgm:cxn modelId="{4B2569CB-5312-534E-94BA-04B7C1FB8676}" type="presParOf" srcId="{4A9E7BFF-7198-D54D-8049-2F795E32C923}" destId="{5C7CC1AE-EDDD-A04E-BD60-E6845CA59F21}" srcOrd="1" destOrd="0" presId="urn:microsoft.com/office/officeart/2005/8/layout/chevron2"/>
    <dgm:cxn modelId="{7237B035-8F76-E44B-9FD4-4C3A7789D727}" type="presParOf" srcId="{E2AB6CE0-A229-074F-BC97-42E4E754900C}" destId="{A6156F4A-93D5-2248-B5A0-A86129618F1F}" srcOrd="9" destOrd="0" presId="urn:microsoft.com/office/officeart/2005/8/layout/chevron2"/>
    <dgm:cxn modelId="{CA430EDD-4836-2C46-89B0-5E4C83261515}" type="presParOf" srcId="{E2AB6CE0-A229-074F-BC97-42E4E754900C}" destId="{3366D4FF-9AA9-5040-B2E3-5632A800792F}" srcOrd="10" destOrd="0" presId="urn:microsoft.com/office/officeart/2005/8/layout/chevron2"/>
    <dgm:cxn modelId="{699A6CF0-45FE-0043-A3EE-C4792DBD2914}" type="presParOf" srcId="{3366D4FF-9AA9-5040-B2E3-5632A800792F}" destId="{A1BF902D-26FC-DE42-B74D-26B3C1DEA470}" srcOrd="0" destOrd="0" presId="urn:microsoft.com/office/officeart/2005/8/layout/chevron2"/>
    <dgm:cxn modelId="{772D9BD2-0404-D24E-873A-C88337FCF62C}" type="presParOf" srcId="{3366D4FF-9AA9-5040-B2E3-5632A800792F}" destId="{A30C683A-BD85-1B43-BC5D-883E461610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2613-D616-1C4D-AF49-876146F6D0FA}">
      <dsp:nvSpPr>
        <dsp:cNvPr id="0" name=""/>
        <dsp:cNvSpPr/>
      </dsp:nvSpPr>
      <dsp:spPr>
        <a:xfrm>
          <a:off x="2866865" y="2212219"/>
          <a:ext cx="1810069" cy="18100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Relational Operators</a:t>
          </a:r>
          <a:endParaRPr lang="en-US" sz="2300" kern="1200" dirty="0"/>
        </a:p>
      </dsp:txBody>
      <dsp:txXfrm>
        <a:off x="3131943" y="2477297"/>
        <a:ext cx="1279913" cy="1279913"/>
      </dsp:txXfrm>
    </dsp:sp>
    <dsp:sp modelId="{1D1F0E43-DCD4-9941-AE9F-90FD967CD3A5}">
      <dsp:nvSpPr>
        <dsp:cNvPr id="0" name=""/>
        <dsp:cNvSpPr/>
      </dsp:nvSpPr>
      <dsp:spPr>
        <a:xfrm rot="10800000">
          <a:off x="1027584" y="2859319"/>
          <a:ext cx="1738120" cy="51586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C5BBB-6FA5-7D41-853E-EEA992B495E8}">
      <dsp:nvSpPr>
        <dsp:cNvPr id="0" name=""/>
        <dsp:cNvSpPr/>
      </dsp:nvSpPr>
      <dsp:spPr>
        <a:xfrm>
          <a:off x="394059" y="2610434"/>
          <a:ext cx="1267048" cy="10136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100965" rIns="100965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==</a:t>
          </a:r>
          <a:endParaRPr lang="en-US" sz="5300" kern="1200" dirty="0"/>
        </a:p>
      </dsp:txBody>
      <dsp:txXfrm>
        <a:off x="423747" y="2640122"/>
        <a:ext cx="1207672" cy="954263"/>
      </dsp:txXfrm>
    </dsp:sp>
    <dsp:sp modelId="{1F6DCF99-EFAB-444A-BBD3-8E543AFA95F3}">
      <dsp:nvSpPr>
        <dsp:cNvPr id="0" name=""/>
        <dsp:cNvSpPr/>
      </dsp:nvSpPr>
      <dsp:spPr>
        <a:xfrm rot="12960000">
          <a:off x="1385726" y="1757071"/>
          <a:ext cx="1738120" cy="51586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A662-121D-B144-88D4-22DA1DD5D5C9}">
      <dsp:nvSpPr>
        <dsp:cNvPr id="0" name=""/>
        <dsp:cNvSpPr/>
      </dsp:nvSpPr>
      <dsp:spPr>
        <a:xfrm>
          <a:off x="918177" y="997366"/>
          <a:ext cx="1267048" cy="10136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100965" rIns="100965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!=</a:t>
          </a:r>
        </a:p>
      </dsp:txBody>
      <dsp:txXfrm>
        <a:off x="947865" y="1027054"/>
        <a:ext cx="1207672" cy="954263"/>
      </dsp:txXfrm>
    </dsp:sp>
    <dsp:sp modelId="{6C5FE82C-E306-3D4F-ADF6-2F7F55E5B8F0}">
      <dsp:nvSpPr>
        <dsp:cNvPr id="0" name=""/>
        <dsp:cNvSpPr/>
      </dsp:nvSpPr>
      <dsp:spPr>
        <a:xfrm rot="15120000">
          <a:off x="2323354" y="1075845"/>
          <a:ext cx="1738120" cy="51586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F44DD-3DAF-5149-AC82-CB750817B8AD}">
      <dsp:nvSpPr>
        <dsp:cNvPr id="0" name=""/>
        <dsp:cNvSpPr/>
      </dsp:nvSpPr>
      <dsp:spPr>
        <a:xfrm>
          <a:off x="2290335" y="435"/>
          <a:ext cx="1267048" cy="10136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100965" rIns="100965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&gt; </a:t>
          </a:r>
        </a:p>
      </dsp:txBody>
      <dsp:txXfrm>
        <a:off x="2320023" y="30123"/>
        <a:ext cx="1207672" cy="954263"/>
      </dsp:txXfrm>
    </dsp:sp>
    <dsp:sp modelId="{197FF79D-B7BA-0144-A8DE-BB99CC39B563}">
      <dsp:nvSpPr>
        <dsp:cNvPr id="0" name=""/>
        <dsp:cNvSpPr/>
      </dsp:nvSpPr>
      <dsp:spPr>
        <a:xfrm rot="17280000">
          <a:off x="3482325" y="1075845"/>
          <a:ext cx="1738120" cy="51586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9B3BA-A3E9-864B-89F5-FDF054CE1E75}">
      <dsp:nvSpPr>
        <dsp:cNvPr id="0" name=""/>
        <dsp:cNvSpPr/>
      </dsp:nvSpPr>
      <dsp:spPr>
        <a:xfrm>
          <a:off x="3986415" y="435"/>
          <a:ext cx="1267048" cy="10136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100965" rIns="100965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&lt; </a:t>
          </a:r>
        </a:p>
      </dsp:txBody>
      <dsp:txXfrm>
        <a:off x="4016103" y="30123"/>
        <a:ext cx="1207672" cy="954263"/>
      </dsp:txXfrm>
    </dsp:sp>
    <dsp:sp modelId="{2F7BA4F1-8F09-8547-91CA-FC6B63AB54FD}">
      <dsp:nvSpPr>
        <dsp:cNvPr id="0" name=""/>
        <dsp:cNvSpPr/>
      </dsp:nvSpPr>
      <dsp:spPr>
        <a:xfrm rot="19440000">
          <a:off x="4419953" y="1757071"/>
          <a:ext cx="1738120" cy="51586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E47AB-8626-1E48-8108-3FE222B27DE6}">
      <dsp:nvSpPr>
        <dsp:cNvPr id="0" name=""/>
        <dsp:cNvSpPr/>
      </dsp:nvSpPr>
      <dsp:spPr>
        <a:xfrm>
          <a:off x="5358573" y="997366"/>
          <a:ext cx="1267048" cy="10136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100965" rIns="100965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&gt;=</a:t>
          </a:r>
        </a:p>
      </dsp:txBody>
      <dsp:txXfrm>
        <a:off x="5388261" y="1027054"/>
        <a:ext cx="1207672" cy="954263"/>
      </dsp:txXfrm>
    </dsp:sp>
    <dsp:sp modelId="{E4614382-79C1-AE4A-BC51-8FF4230F8F92}">
      <dsp:nvSpPr>
        <dsp:cNvPr id="0" name=""/>
        <dsp:cNvSpPr/>
      </dsp:nvSpPr>
      <dsp:spPr>
        <a:xfrm>
          <a:off x="4778095" y="2859319"/>
          <a:ext cx="1738120" cy="51586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77600-090B-0C45-A8E7-E012F5FC1A81}">
      <dsp:nvSpPr>
        <dsp:cNvPr id="0" name=""/>
        <dsp:cNvSpPr/>
      </dsp:nvSpPr>
      <dsp:spPr>
        <a:xfrm>
          <a:off x="5882691" y="2610434"/>
          <a:ext cx="1267048" cy="10136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100965" rIns="100965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&lt;=</a:t>
          </a:r>
        </a:p>
      </dsp:txBody>
      <dsp:txXfrm>
        <a:off x="5912379" y="2640122"/>
        <a:ext cx="1207672" cy="954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6E3B1-81C8-284A-8511-656A7C0F82DB}">
      <dsp:nvSpPr>
        <dsp:cNvPr id="0" name=""/>
        <dsp:cNvSpPr/>
      </dsp:nvSpPr>
      <dsp:spPr>
        <a:xfrm>
          <a:off x="3177094" y="1564432"/>
          <a:ext cx="1189610" cy="1189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Logical Operators</a:t>
          </a:r>
        </a:p>
      </dsp:txBody>
      <dsp:txXfrm>
        <a:off x="3351308" y="1738646"/>
        <a:ext cx="841182" cy="841182"/>
      </dsp:txXfrm>
    </dsp:sp>
    <dsp:sp modelId="{599250A0-2AAD-C34F-9F48-D27C46A9F926}">
      <dsp:nvSpPr>
        <dsp:cNvPr id="0" name=""/>
        <dsp:cNvSpPr/>
      </dsp:nvSpPr>
      <dsp:spPr>
        <a:xfrm rot="16200000">
          <a:off x="3592421" y="1370761"/>
          <a:ext cx="358956" cy="28384"/>
        </a:xfrm>
        <a:custGeom>
          <a:avLst/>
          <a:gdLst/>
          <a:ahLst/>
          <a:cxnLst/>
          <a:rect l="0" t="0" r="0" b="0"/>
          <a:pathLst>
            <a:path>
              <a:moveTo>
                <a:pt x="0" y="14192"/>
              </a:moveTo>
              <a:lnTo>
                <a:pt x="358956" y="1419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62926" y="1375980"/>
        <a:ext cx="17947" cy="17947"/>
      </dsp:txXfrm>
    </dsp:sp>
    <dsp:sp modelId="{178FB897-8D22-7541-9804-E758F0C9C19B}">
      <dsp:nvSpPr>
        <dsp:cNvPr id="0" name=""/>
        <dsp:cNvSpPr/>
      </dsp:nvSpPr>
      <dsp:spPr>
        <a:xfrm>
          <a:off x="3177094" y="15864"/>
          <a:ext cx="1189610" cy="11896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&amp;&amp;</a:t>
          </a:r>
          <a:endParaRPr lang="en-US" sz="5500" kern="1200" dirty="0"/>
        </a:p>
      </dsp:txBody>
      <dsp:txXfrm>
        <a:off x="3351308" y="190078"/>
        <a:ext cx="841182" cy="841182"/>
      </dsp:txXfrm>
    </dsp:sp>
    <dsp:sp modelId="{64F0CF13-3BD9-2646-ACAE-1110CC738795}">
      <dsp:nvSpPr>
        <dsp:cNvPr id="0" name=""/>
        <dsp:cNvSpPr/>
      </dsp:nvSpPr>
      <dsp:spPr>
        <a:xfrm rot="20520000">
          <a:off x="4328809" y="1905778"/>
          <a:ext cx="358956" cy="28384"/>
        </a:xfrm>
        <a:custGeom>
          <a:avLst/>
          <a:gdLst/>
          <a:ahLst/>
          <a:cxnLst/>
          <a:rect l="0" t="0" r="0" b="0"/>
          <a:pathLst>
            <a:path>
              <a:moveTo>
                <a:pt x="0" y="14192"/>
              </a:moveTo>
              <a:lnTo>
                <a:pt x="358956" y="1419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99313" y="1910996"/>
        <a:ext cx="17947" cy="17947"/>
      </dsp:txXfrm>
    </dsp:sp>
    <dsp:sp modelId="{3C52B7DE-6D9A-8644-8CD6-1AB30280458E}">
      <dsp:nvSpPr>
        <dsp:cNvPr id="0" name=""/>
        <dsp:cNvSpPr/>
      </dsp:nvSpPr>
      <dsp:spPr>
        <a:xfrm>
          <a:off x="4649869" y="1085898"/>
          <a:ext cx="1189610" cy="1189610"/>
        </a:xfrm>
        <a:prstGeom prst="ellipse">
          <a:avLst/>
        </a:prstGeom>
        <a:solidFill>
          <a:schemeClr val="accent2">
            <a:hueOff val="-332956"/>
            <a:satOff val="-147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||</a:t>
          </a:r>
        </a:p>
      </dsp:txBody>
      <dsp:txXfrm>
        <a:off x="4824083" y="1260112"/>
        <a:ext cx="841182" cy="841182"/>
      </dsp:txXfrm>
    </dsp:sp>
    <dsp:sp modelId="{6B2B5126-E94C-B545-A3A5-41A3D652A21C}">
      <dsp:nvSpPr>
        <dsp:cNvPr id="0" name=""/>
        <dsp:cNvSpPr/>
      </dsp:nvSpPr>
      <dsp:spPr>
        <a:xfrm rot="3240000">
          <a:off x="4047534" y="2771453"/>
          <a:ext cx="358956" cy="28384"/>
        </a:xfrm>
        <a:custGeom>
          <a:avLst/>
          <a:gdLst/>
          <a:ahLst/>
          <a:cxnLst/>
          <a:rect l="0" t="0" r="0" b="0"/>
          <a:pathLst>
            <a:path>
              <a:moveTo>
                <a:pt x="0" y="14192"/>
              </a:moveTo>
              <a:lnTo>
                <a:pt x="358956" y="1419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8038" y="2776672"/>
        <a:ext cx="17947" cy="17947"/>
      </dsp:txXfrm>
    </dsp:sp>
    <dsp:sp modelId="{74811E98-29E5-EE4B-81E9-8181584FE972}">
      <dsp:nvSpPr>
        <dsp:cNvPr id="0" name=""/>
        <dsp:cNvSpPr/>
      </dsp:nvSpPr>
      <dsp:spPr>
        <a:xfrm>
          <a:off x="4087319" y="2817249"/>
          <a:ext cx="1189610" cy="1189610"/>
        </a:xfrm>
        <a:prstGeom prst="ellipse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&amp;</a:t>
          </a:r>
        </a:p>
      </dsp:txBody>
      <dsp:txXfrm>
        <a:off x="4261533" y="2991463"/>
        <a:ext cx="841182" cy="841182"/>
      </dsp:txXfrm>
    </dsp:sp>
    <dsp:sp modelId="{60AAFD14-794C-194E-8F4F-238A310B1A48}">
      <dsp:nvSpPr>
        <dsp:cNvPr id="0" name=""/>
        <dsp:cNvSpPr/>
      </dsp:nvSpPr>
      <dsp:spPr>
        <a:xfrm rot="7560000">
          <a:off x="3137309" y="2771453"/>
          <a:ext cx="358956" cy="28384"/>
        </a:xfrm>
        <a:custGeom>
          <a:avLst/>
          <a:gdLst/>
          <a:ahLst/>
          <a:cxnLst/>
          <a:rect l="0" t="0" r="0" b="0"/>
          <a:pathLst>
            <a:path>
              <a:moveTo>
                <a:pt x="0" y="14192"/>
              </a:moveTo>
              <a:lnTo>
                <a:pt x="358956" y="1419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7813" y="2776672"/>
        <a:ext cx="17947" cy="17947"/>
      </dsp:txXfrm>
    </dsp:sp>
    <dsp:sp modelId="{7BCBE03B-44F9-BD4E-B1D4-B81CCA39B543}">
      <dsp:nvSpPr>
        <dsp:cNvPr id="0" name=""/>
        <dsp:cNvSpPr/>
      </dsp:nvSpPr>
      <dsp:spPr>
        <a:xfrm>
          <a:off x="2266869" y="2817249"/>
          <a:ext cx="1189610" cy="1189610"/>
        </a:xfrm>
        <a:prstGeom prst="ellipse">
          <a:avLst/>
        </a:prstGeom>
        <a:solidFill>
          <a:schemeClr val="accent2">
            <a:hueOff val="-998868"/>
            <a:satOff val="-440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|</a:t>
          </a:r>
        </a:p>
      </dsp:txBody>
      <dsp:txXfrm>
        <a:off x="2441083" y="2991463"/>
        <a:ext cx="841182" cy="841182"/>
      </dsp:txXfrm>
    </dsp:sp>
    <dsp:sp modelId="{2DD10BC8-258E-D14F-B80A-052118F435FD}">
      <dsp:nvSpPr>
        <dsp:cNvPr id="0" name=""/>
        <dsp:cNvSpPr/>
      </dsp:nvSpPr>
      <dsp:spPr>
        <a:xfrm rot="11880000">
          <a:off x="2856034" y="1905778"/>
          <a:ext cx="358956" cy="28384"/>
        </a:xfrm>
        <a:custGeom>
          <a:avLst/>
          <a:gdLst/>
          <a:ahLst/>
          <a:cxnLst/>
          <a:rect l="0" t="0" r="0" b="0"/>
          <a:pathLst>
            <a:path>
              <a:moveTo>
                <a:pt x="0" y="14192"/>
              </a:moveTo>
              <a:lnTo>
                <a:pt x="358956" y="1419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26538" y="1910996"/>
        <a:ext cx="17947" cy="17947"/>
      </dsp:txXfrm>
    </dsp:sp>
    <dsp:sp modelId="{F0CD3241-5F12-2145-93CB-37F5151EB9FA}">
      <dsp:nvSpPr>
        <dsp:cNvPr id="0" name=""/>
        <dsp:cNvSpPr/>
      </dsp:nvSpPr>
      <dsp:spPr>
        <a:xfrm>
          <a:off x="1704319" y="1085898"/>
          <a:ext cx="1189610" cy="1189610"/>
        </a:xfrm>
        <a:prstGeom prst="ellips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!</a:t>
          </a:r>
        </a:p>
      </dsp:txBody>
      <dsp:txXfrm>
        <a:off x="1878533" y="1260112"/>
        <a:ext cx="841182" cy="841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93407-DB2E-0647-B2B6-81F49218F67A}">
      <dsp:nvSpPr>
        <dsp:cNvPr id="0" name=""/>
        <dsp:cNvSpPr/>
      </dsp:nvSpPr>
      <dsp:spPr>
        <a:xfrm rot="5400000">
          <a:off x="-113009" y="115269"/>
          <a:ext cx="753397" cy="52737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1</a:t>
          </a:r>
        </a:p>
      </dsp:txBody>
      <dsp:txXfrm rot="-5400000">
        <a:off x="1" y="265948"/>
        <a:ext cx="527378" cy="226019"/>
      </dsp:txXfrm>
    </dsp:sp>
    <dsp:sp modelId="{8C56C40F-99A0-5C41-B043-9B9B1DE4B688}">
      <dsp:nvSpPr>
        <dsp:cNvPr id="0" name=""/>
        <dsp:cNvSpPr/>
      </dsp:nvSpPr>
      <dsp:spPr>
        <a:xfrm rot="5400000">
          <a:off x="3790734" y="-3261096"/>
          <a:ext cx="489708" cy="7016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Constant pattern</a:t>
          </a:r>
          <a:endParaRPr lang="en-CA" sz="2900" kern="1200" dirty="0"/>
        </a:p>
      </dsp:txBody>
      <dsp:txXfrm rot="-5400000">
        <a:off x="527378" y="26166"/>
        <a:ext cx="6992515" cy="441896"/>
      </dsp:txXfrm>
    </dsp:sp>
    <dsp:sp modelId="{C899B443-0DD9-4746-A8DA-3DA29FC17A6D}">
      <dsp:nvSpPr>
        <dsp:cNvPr id="0" name=""/>
        <dsp:cNvSpPr/>
      </dsp:nvSpPr>
      <dsp:spPr>
        <a:xfrm rot="5400000">
          <a:off x="-113009" y="768358"/>
          <a:ext cx="753397" cy="52737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2</a:t>
          </a:r>
        </a:p>
      </dsp:txBody>
      <dsp:txXfrm rot="-5400000">
        <a:off x="1" y="919037"/>
        <a:ext cx="527378" cy="226019"/>
      </dsp:txXfrm>
    </dsp:sp>
    <dsp:sp modelId="{B88722AA-6643-AE4D-9727-CAE0D6397DFA}">
      <dsp:nvSpPr>
        <dsp:cNvPr id="0" name=""/>
        <dsp:cNvSpPr/>
      </dsp:nvSpPr>
      <dsp:spPr>
        <a:xfrm rot="5400000">
          <a:off x="3790734" y="-2608008"/>
          <a:ext cx="489708" cy="7016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Discard pattern</a:t>
          </a:r>
          <a:endParaRPr lang="en-CA" sz="2900" kern="1200" dirty="0"/>
        </a:p>
      </dsp:txBody>
      <dsp:txXfrm rot="-5400000">
        <a:off x="527378" y="679254"/>
        <a:ext cx="6992515" cy="441896"/>
      </dsp:txXfrm>
    </dsp:sp>
    <dsp:sp modelId="{E044B7D1-DF0A-264A-9B70-FB496C27BD31}">
      <dsp:nvSpPr>
        <dsp:cNvPr id="0" name=""/>
        <dsp:cNvSpPr/>
      </dsp:nvSpPr>
      <dsp:spPr>
        <a:xfrm rot="5400000">
          <a:off x="-113009" y="1421446"/>
          <a:ext cx="753397" cy="52737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3</a:t>
          </a:r>
        </a:p>
      </dsp:txBody>
      <dsp:txXfrm rot="-5400000">
        <a:off x="1" y="1572125"/>
        <a:ext cx="527378" cy="226019"/>
      </dsp:txXfrm>
    </dsp:sp>
    <dsp:sp modelId="{DE72ABB7-8276-1247-96D2-AB88E18CA673}">
      <dsp:nvSpPr>
        <dsp:cNvPr id="0" name=""/>
        <dsp:cNvSpPr/>
      </dsp:nvSpPr>
      <dsp:spPr>
        <a:xfrm rot="5400000">
          <a:off x="3790734" y="-1954919"/>
          <a:ext cx="489708" cy="7016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Relational pattern</a:t>
          </a:r>
          <a:endParaRPr lang="en-CA" sz="2900" kern="1200" dirty="0"/>
        </a:p>
      </dsp:txBody>
      <dsp:txXfrm rot="-5400000">
        <a:off x="527378" y="1332343"/>
        <a:ext cx="6992515" cy="441896"/>
      </dsp:txXfrm>
    </dsp:sp>
    <dsp:sp modelId="{54CC528C-61F2-1B41-8AA6-B7F6DA5222B6}">
      <dsp:nvSpPr>
        <dsp:cNvPr id="0" name=""/>
        <dsp:cNvSpPr/>
      </dsp:nvSpPr>
      <dsp:spPr>
        <a:xfrm rot="5400000">
          <a:off x="-113009" y="2074535"/>
          <a:ext cx="753397" cy="52737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4</a:t>
          </a:r>
        </a:p>
      </dsp:txBody>
      <dsp:txXfrm rot="-5400000">
        <a:off x="1" y="2225214"/>
        <a:ext cx="527378" cy="226019"/>
      </dsp:txXfrm>
    </dsp:sp>
    <dsp:sp modelId="{AE95AB6A-2D70-B44E-9097-D12590257E2B}">
      <dsp:nvSpPr>
        <dsp:cNvPr id="0" name=""/>
        <dsp:cNvSpPr/>
      </dsp:nvSpPr>
      <dsp:spPr>
        <a:xfrm rot="5400000">
          <a:off x="3790734" y="-1301831"/>
          <a:ext cx="489708" cy="7016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Logical pattern</a:t>
          </a:r>
          <a:endParaRPr lang="en-CA" sz="2900" kern="1200" dirty="0"/>
        </a:p>
      </dsp:txBody>
      <dsp:txXfrm rot="-5400000">
        <a:off x="527378" y="1985431"/>
        <a:ext cx="6992515" cy="441896"/>
      </dsp:txXfrm>
    </dsp:sp>
    <dsp:sp modelId="{D05F7A14-5891-AB42-A709-5E2CDA3E0AD2}">
      <dsp:nvSpPr>
        <dsp:cNvPr id="0" name=""/>
        <dsp:cNvSpPr/>
      </dsp:nvSpPr>
      <dsp:spPr>
        <a:xfrm rot="5400000">
          <a:off x="-113009" y="2727623"/>
          <a:ext cx="753397" cy="52737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5</a:t>
          </a:r>
        </a:p>
      </dsp:txBody>
      <dsp:txXfrm rot="-5400000">
        <a:off x="1" y="2878302"/>
        <a:ext cx="527378" cy="226019"/>
      </dsp:txXfrm>
    </dsp:sp>
    <dsp:sp modelId="{5C7CC1AE-EDDD-A04E-BD60-E6845CA59F21}">
      <dsp:nvSpPr>
        <dsp:cNvPr id="0" name=""/>
        <dsp:cNvSpPr/>
      </dsp:nvSpPr>
      <dsp:spPr>
        <a:xfrm rot="5400000">
          <a:off x="3790734" y="-648742"/>
          <a:ext cx="489708" cy="7016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Declaration pattern</a:t>
          </a:r>
          <a:endParaRPr lang="en-CA" sz="2900" kern="1200" dirty="0"/>
        </a:p>
      </dsp:txBody>
      <dsp:txXfrm rot="-5400000">
        <a:off x="527378" y="2638520"/>
        <a:ext cx="6992515" cy="441896"/>
      </dsp:txXfrm>
    </dsp:sp>
    <dsp:sp modelId="{A1BF902D-26FC-DE42-B74D-26B3C1DEA470}">
      <dsp:nvSpPr>
        <dsp:cNvPr id="0" name=""/>
        <dsp:cNvSpPr/>
      </dsp:nvSpPr>
      <dsp:spPr>
        <a:xfrm rot="5400000">
          <a:off x="-113009" y="3380712"/>
          <a:ext cx="753397" cy="52737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6</a:t>
          </a:r>
        </a:p>
      </dsp:txBody>
      <dsp:txXfrm rot="-5400000">
        <a:off x="1" y="3531391"/>
        <a:ext cx="527378" cy="226019"/>
      </dsp:txXfrm>
    </dsp:sp>
    <dsp:sp modelId="{A30C683A-BD85-1B43-BC5D-883E46161062}">
      <dsp:nvSpPr>
        <dsp:cNvPr id="0" name=""/>
        <dsp:cNvSpPr/>
      </dsp:nvSpPr>
      <dsp:spPr>
        <a:xfrm rot="5400000">
          <a:off x="3790734" y="4345"/>
          <a:ext cx="489708" cy="7016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Type pattern</a:t>
          </a:r>
          <a:endParaRPr lang="en-CA" sz="2900" kern="1200" dirty="0"/>
        </a:p>
      </dsp:txBody>
      <dsp:txXfrm rot="-5400000">
        <a:off x="527378" y="3291607"/>
        <a:ext cx="6992515" cy="441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150" baseline="0">
                <a:solidFill>
                  <a:schemeClr val="tx2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F663A4AB-6426-7012-0D20-65C687FD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CAAF3-A5A8-70D5-6128-D75531E22D6E}"/>
              </a:ext>
            </a:extLst>
          </p:cNvPr>
          <p:cNvSpPr/>
          <p:nvPr userDrawn="1"/>
        </p:nvSpPr>
        <p:spPr>
          <a:xfrm>
            <a:off x="2383" y="6367712"/>
            <a:ext cx="9141619" cy="490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 descr="Lambton College Logo">
            <a:extLst>
              <a:ext uri="{FF2B5EF4-FFF2-40B4-BE49-F238E27FC236}">
                <a16:creationId xmlns:a16="http://schemas.microsoft.com/office/drawing/2014/main" id="{B400FF20-19D9-FB40-6068-55408D8136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6777" y="6283660"/>
            <a:ext cx="1628524" cy="5849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7284D8-FFDD-5BD6-FB2D-BC6D25614C37}"/>
              </a:ext>
            </a:extLst>
          </p:cNvPr>
          <p:cNvSpPr/>
          <p:nvPr userDrawn="1"/>
        </p:nvSpPr>
        <p:spPr>
          <a:xfrm>
            <a:off x="13" y="6096002"/>
            <a:ext cx="9141619" cy="154569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Queen's College Logo">
            <a:extLst>
              <a:ext uri="{FF2B5EF4-FFF2-40B4-BE49-F238E27FC236}">
                <a16:creationId xmlns:a16="http://schemas.microsoft.com/office/drawing/2014/main" id="{7DC4FCF7-F952-3DA0-3215-583A4AB088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750" y="6280515"/>
            <a:ext cx="1187450" cy="5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132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165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1"/>
            <a:ext cx="1971675" cy="5759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1"/>
            <a:ext cx="5800725" cy="5759899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2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8FDB3-6496-1D52-4A5C-062C9FB70E2B}"/>
              </a:ext>
            </a:extLst>
          </p:cNvPr>
          <p:cNvSpPr/>
          <p:nvPr userDrawn="1"/>
        </p:nvSpPr>
        <p:spPr>
          <a:xfrm>
            <a:off x="2383" y="6367712"/>
            <a:ext cx="9141619" cy="490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0EBAD4-4E3C-89E6-6F92-33783920D791}"/>
              </a:ext>
            </a:extLst>
          </p:cNvPr>
          <p:cNvSpPr/>
          <p:nvPr userDrawn="1"/>
        </p:nvSpPr>
        <p:spPr>
          <a:xfrm>
            <a:off x="13" y="6096002"/>
            <a:ext cx="9141619" cy="154569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6662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p12"/>
          <p:cNvSpPr txBox="1">
            <a:spLocks noGrp="1" noRot="1" noMove="1" noResize="1" noEditPoints="1" noAdjustHandles="1" noChangeArrowheads="1" noChangeShapeType="1"/>
          </p:cNvSpPr>
          <p:nvPr>
            <p:ph type="title" idx="2" hasCustomPrompt="1"/>
          </p:nvPr>
        </p:nvSpPr>
        <p:spPr>
          <a:xfrm>
            <a:off x="903278" y="2327149"/>
            <a:ext cx="731400" cy="984800"/>
          </a:xfrm>
          <a:prstGeom prst="rect">
            <a:avLst/>
          </a:prstGeom>
          <a:solidFill>
            <a:srgbClr val="00497C"/>
          </a:solidFill>
          <a:ln w="152400" cap="flat" cmpd="sng">
            <a:solidFill>
              <a:srgbClr val="0049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97" name="Google Shape;97;p12"/>
          <p:cNvSpPr txBox="1">
            <a:spLocks noGrp="1" noRot="1" noMove="1" noResize="1" noEditPoints="1" noAdjustHandles="1" noChangeArrowheads="1" noChangeShapeType="1"/>
          </p:cNvSpPr>
          <p:nvPr>
            <p:ph type="title" idx="3" hasCustomPrompt="1"/>
          </p:nvPr>
        </p:nvSpPr>
        <p:spPr>
          <a:xfrm>
            <a:off x="903278" y="4262804"/>
            <a:ext cx="731400" cy="984800"/>
          </a:xfrm>
          <a:prstGeom prst="rect">
            <a:avLst/>
          </a:prstGeom>
          <a:solidFill>
            <a:srgbClr val="00497C"/>
          </a:solidFill>
          <a:ln w="152400" cap="flat" cmpd="sng">
            <a:solidFill>
              <a:srgbClr val="0049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98" name="Google Shape;98;p12"/>
          <p:cNvSpPr txBox="1">
            <a:spLocks noGrp="1" noRot="1" noMove="1" noResize="1" noEditPoints="1" noAdjustHandles="1" noChangeArrowheads="1" noChangeShapeType="1"/>
          </p:cNvSpPr>
          <p:nvPr>
            <p:ph type="title" idx="4" hasCustomPrompt="1"/>
          </p:nvPr>
        </p:nvSpPr>
        <p:spPr>
          <a:xfrm>
            <a:off x="4842936" y="2327149"/>
            <a:ext cx="744900" cy="984800"/>
          </a:xfrm>
          <a:prstGeom prst="rect">
            <a:avLst/>
          </a:prstGeom>
          <a:solidFill>
            <a:srgbClr val="00497C"/>
          </a:solidFill>
          <a:ln w="152400" cap="flat" cmpd="sng">
            <a:solidFill>
              <a:srgbClr val="0049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99" name="Google Shape;99;p12"/>
          <p:cNvSpPr txBox="1">
            <a:spLocks noGrp="1" noRot="1" noMove="1" noResize="1" noEditPoints="1" noAdjustHandles="1" noChangeArrowheads="1" noChangeShapeType="1"/>
          </p:cNvSpPr>
          <p:nvPr>
            <p:ph type="title" idx="5" hasCustomPrompt="1"/>
          </p:nvPr>
        </p:nvSpPr>
        <p:spPr>
          <a:xfrm>
            <a:off x="4842936" y="4262804"/>
            <a:ext cx="744900" cy="984800"/>
          </a:xfrm>
          <a:prstGeom prst="rect">
            <a:avLst/>
          </a:prstGeom>
          <a:solidFill>
            <a:srgbClr val="00497C"/>
          </a:solidFill>
          <a:ln w="152400" cap="flat" cmpd="sng">
            <a:solidFill>
              <a:srgbClr val="0049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100" name="Google Shape;100;p12"/>
          <p:cNvSpPr txBox="1">
            <a:spLocks noGrp="1"/>
          </p:cNvSpPr>
          <p:nvPr>
            <p:ph type="subTitle" idx="1"/>
          </p:nvPr>
        </p:nvSpPr>
        <p:spPr>
          <a:xfrm>
            <a:off x="1752550" y="2492900"/>
            <a:ext cx="14859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 i="0" baseline="0">
                <a:latin typeface="Calibri" panose="020F0502020204030204" pitchFamily="34" charset="0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101" name="Google Shape;101;p12"/>
          <p:cNvSpPr txBox="1">
            <a:spLocks noGrp="1"/>
          </p:cNvSpPr>
          <p:nvPr>
            <p:ph type="subTitle" idx="6"/>
          </p:nvPr>
        </p:nvSpPr>
        <p:spPr>
          <a:xfrm>
            <a:off x="5705700" y="2492900"/>
            <a:ext cx="14859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102" name="Google Shape;102;p12"/>
          <p:cNvSpPr txBox="1">
            <a:spLocks noGrp="1"/>
          </p:cNvSpPr>
          <p:nvPr>
            <p:ph type="subTitle" idx="7"/>
          </p:nvPr>
        </p:nvSpPr>
        <p:spPr>
          <a:xfrm>
            <a:off x="1752550" y="4438204"/>
            <a:ext cx="14859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 i="0" baseline="0">
                <a:latin typeface="Calibri" panose="020F0502020204030204" pitchFamily="34" charset="0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103" name="Google Shape;103;p12"/>
          <p:cNvSpPr txBox="1">
            <a:spLocks noGrp="1"/>
          </p:cNvSpPr>
          <p:nvPr>
            <p:ph type="subTitle" idx="8"/>
          </p:nvPr>
        </p:nvSpPr>
        <p:spPr>
          <a:xfrm>
            <a:off x="5705700" y="4438204"/>
            <a:ext cx="14859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 i="0" baseline="0">
                <a:latin typeface="Calibri" panose="020F0502020204030204" pitchFamily="34" charset="0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29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713225" y="1028700"/>
            <a:ext cx="429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1"/>
          </p:nvPr>
        </p:nvSpPr>
        <p:spPr>
          <a:xfrm>
            <a:off x="713225" y="2122367"/>
            <a:ext cx="4294800" cy="2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97C"/>
              </a:buClr>
              <a:buSzPts val="1400"/>
              <a:buFont typeface="Nunito Light"/>
              <a:buChar char="●"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026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53575" y="2725067"/>
            <a:ext cx="3480000" cy="19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tx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299625" y="1025000"/>
            <a:ext cx="1095300" cy="1350800"/>
          </a:xfrm>
          <a:prstGeom prst="rect">
            <a:avLst/>
          </a:prstGeom>
          <a:solidFill>
            <a:srgbClr val="00497C"/>
          </a:solidFill>
          <a:ln w="9525" cap="flat" cmpd="sng">
            <a:solidFill>
              <a:srgbClr val="0049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95782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872400" y="7965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5015425" y="3884133"/>
            <a:ext cx="3136500" cy="1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992075" y="3884133"/>
            <a:ext cx="3136500" cy="1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992075" y="3158000"/>
            <a:ext cx="31365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 i="0" baseline="0">
                <a:solidFill>
                  <a:schemeClr val="dk1"/>
                </a:solidFill>
                <a:latin typeface="Calibri" panose="020F0502020204030204" pitchFamily="34" charset="0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15425" y="3158000"/>
            <a:ext cx="31365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107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720000" y="653367"/>
            <a:ext cx="7704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1"/>
          </p:nvPr>
        </p:nvSpPr>
        <p:spPr>
          <a:xfrm>
            <a:off x="720000" y="3664727"/>
            <a:ext cx="2175300" cy="22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2"/>
          </p:nvPr>
        </p:nvSpPr>
        <p:spPr>
          <a:xfrm>
            <a:off x="3484350" y="3664727"/>
            <a:ext cx="2175300" cy="22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3"/>
          </p:nvPr>
        </p:nvSpPr>
        <p:spPr>
          <a:xfrm>
            <a:off x="6248700" y="3664727"/>
            <a:ext cx="2175300" cy="22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4"/>
          </p:nvPr>
        </p:nvSpPr>
        <p:spPr>
          <a:xfrm>
            <a:off x="720000" y="3181008"/>
            <a:ext cx="21753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5"/>
          </p:nvPr>
        </p:nvSpPr>
        <p:spPr>
          <a:xfrm>
            <a:off x="3484350" y="3181008"/>
            <a:ext cx="21753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6"/>
          </p:nvPr>
        </p:nvSpPr>
        <p:spPr>
          <a:xfrm>
            <a:off x="6248700" y="3181008"/>
            <a:ext cx="21753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24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1700398" y="2433467"/>
            <a:ext cx="2587500" cy="1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2"/>
          </p:nvPr>
        </p:nvSpPr>
        <p:spPr>
          <a:xfrm>
            <a:off x="5749600" y="2433467"/>
            <a:ext cx="2674200" cy="1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3"/>
          </p:nvPr>
        </p:nvSpPr>
        <p:spPr>
          <a:xfrm>
            <a:off x="1700398" y="4245133"/>
            <a:ext cx="2582700" cy="1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4"/>
          </p:nvPr>
        </p:nvSpPr>
        <p:spPr>
          <a:xfrm>
            <a:off x="5749800" y="4245133"/>
            <a:ext cx="2674200" cy="1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5"/>
          </p:nvPr>
        </p:nvSpPr>
        <p:spPr>
          <a:xfrm>
            <a:off x="1700398" y="2143933"/>
            <a:ext cx="25827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tx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6"/>
          </p:nvPr>
        </p:nvSpPr>
        <p:spPr>
          <a:xfrm>
            <a:off x="1700398" y="3955700"/>
            <a:ext cx="25827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7"/>
          </p:nvPr>
        </p:nvSpPr>
        <p:spPr>
          <a:xfrm>
            <a:off x="5749700" y="2143933"/>
            <a:ext cx="2674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8"/>
          </p:nvPr>
        </p:nvSpPr>
        <p:spPr>
          <a:xfrm>
            <a:off x="5749700" y="3955700"/>
            <a:ext cx="2674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 i="0" baseline="0">
                <a:solidFill>
                  <a:schemeClr val="dk1"/>
                </a:solidFill>
                <a:latin typeface="Calibri" panose="020F0502020204030204" pitchFamily="34" charset="0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492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720000" y="2256667"/>
            <a:ext cx="1986000" cy="1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3579002" y="2256667"/>
            <a:ext cx="1986000" cy="1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720000" y="4587267"/>
            <a:ext cx="1986000" cy="1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3579001" y="4587267"/>
            <a:ext cx="1986000" cy="1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6438000" y="2256667"/>
            <a:ext cx="1986000" cy="1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6437999" y="4587267"/>
            <a:ext cx="1986000" cy="1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7"/>
          </p:nvPr>
        </p:nvSpPr>
        <p:spPr>
          <a:xfrm>
            <a:off x="723900" y="1763967"/>
            <a:ext cx="19782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8"/>
          </p:nvPr>
        </p:nvSpPr>
        <p:spPr>
          <a:xfrm>
            <a:off x="3582900" y="1763967"/>
            <a:ext cx="19782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9"/>
          </p:nvPr>
        </p:nvSpPr>
        <p:spPr>
          <a:xfrm>
            <a:off x="6441897" y="1763967"/>
            <a:ext cx="19782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3"/>
          </p:nvPr>
        </p:nvSpPr>
        <p:spPr>
          <a:xfrm>
            <a:off x="723900" y="4084467"/>
            <a:ext cx="19782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14"/>
          </p:nvPr>
        </p:nvSpPr>
        <p:spPr>
          <a:xfrm>
            <a:off x="3582900" y="4084467"/>
            <a:ext cx="19782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15"/>
          </p:nvPr>
        </p:nvSpPr>
        <p:spPr>
          <a:xfrm>
            <a:off x="6441897" y="4084467"/>
            <a:ext cx="19782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838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1226525" y="3664233"/>
            <a:ext cx="6691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tx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"/>
          </p:nvPr>
        </p:nvSpPr>
        <p:spPr>
          <a:xfrm>
            <a:off x="1226400" y="1545584"/>
            <a:ext cx="66912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aseline="0">
                <a:solidFill>
                  <a:schemeClr val="tx1"/>
                </a:solidFill>
                <a:latin typeface="Arvo" panose="02000000000000000000" pitchFamily="2" charset="0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71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6014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1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510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461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12050" y="719333"/>
            <a:ext cx="24912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dirty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712050" y="2399133"/>
            <a:ext cx="24912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878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2347938" y="941817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4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1"/>
          </p:nvPr>
        </p:nvSpPr>
        <p:spPr>
          <a:xfrm>
            <a:off x="2347900" y="2455267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448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2" y="6459786"/>
            <a:ext cx="1854203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 panose="02020603050405020304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138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822962" y="6459786"/>
            <a:ext cx="1854203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Times New Roman" panose="02020603050405020304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24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12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8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603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8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 i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15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3603D-1593-6730-0F46-84D0C3D41AEE}"/>
              </a:ext>
            </a:extLst>
          </p:cNvPr>
          <p:cNvSpPr/>
          <p:nvPr userDrawn="1"/>
        </p:nvSpPr>
        <p:spPr>
          <a:xfrm>
            <a:off x="2383" y="6367712"/>
            <a:ext cx="9141619" cy="490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Lambton College Logo">
            <a:extLst>
              <a:ext uri="{FF2B5EF4-FFF2-40B4-BE49-F238E27FC236}">
                <a16:creationId xmlns:a16="http://schemas.microsoft.com/office/drawing/2014/main" id="{49B480D1-EED6-80E8-6F2E-195FF075AA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6777" y="6283660"/>
            <a:ext cx="1628524" cy="5849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5C1C4E-81D8-222E-14A9-5FE2909E80F5}"/>
              </a:ext>
            </a:extLst>
          </p:cNvPr>
          <p:cNvSpPr/>
          <p:nvPr userDrawn="1"/>
        </p:nvSpPr>
        <p:spPr>
          <a:xfrm>
            <a:off x="13" y="6096002"/>
            <a:ext cx="9141619" cy="154569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Queen's College Logo">
            <a:extLst>
              <a:ext uri="{FF2B5EF4-FFF2-40B4-BE49-F238E27FC236}">
                <a16:creationId xmlns:a16="http://schemas.microsoft.com/office/drawing/2014/main" id="{5AD57091-AE47-CE3F-82AB-942E1A4AD2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750" y="6280515"/>
            <a:ext cx="1187450" cy="5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686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31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690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94314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858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0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073AD6-6E96-052F-966C-2B07ACAE20FC}"/>
              </a:ext>
            </a:extLst>
          </p:cNvPr>
          <p:cNvSpPr/>
          <p:nvPr userDrawn="1"/>
        </p:nvSpPr>
        <p:spPr>
          <a:xfrm>
            <a:off x="2383" y="6367712"/>
            <a:ext cx="9141619" cy="490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Lambton College Logo">
            <a:extLst>
              <a:ext uri="{FF2B5EF4-FFF2-40B4-BE49-F238E27FC236}">
                <a16:creationId xmlns:a16="http://schemas.microsoft.com/office/drawing/2014/main" id="{D8970A02-7243-62EB-DD55-85D0F75286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6777" y="6283660"/>
            <a:ext cx="1628524" cy="5849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0E64E3-0491-D644-8F0B-7D6C2A7F76ED}"/>
              </a:ext>
            </a:extLst>
          </p:cNvPr>
          <p:cNvSpPr/>
          <p:nvPr userDrawn="1"/>
        </p:nvSpPr>
        <p:spPr>
          <a:xfrm>
            <a:off x="13" y="6096002"/>
            <a:ext cx="9141619" cy="154569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Queen's College Logo">
            <a:extLst>
              <a:ext uri="{FF2B5EF4-FFF2-40B4-BE49-F238E27FC236}">
                <a16:creationId xmlns:a16="http://schemas.microsoft.com/office/drawing/2014/main" id="{87A7B5CF-70D4-934C-3B50-F3CB313A41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750" y="6280515"/>
            <a:ext cx="1187450" cy="5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7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F91A23-B44F-2BDD-59ED-51BD38131827}"/>
              </a:ext>
            </a:extLst>
          </p:cNvPr>
          <p:cNvSpPr/>
          <p:nvPr userDrawn="1"/>
        </p:nvSpPr>
        <p:spPr>
          <a:xfrm>
            <a:off x="2383" y="6250572"/>
            <a:ext cx="9141619" cy="60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Lambton College Logo">
            <a:extLst>
              <a:ext uri="{FF2B5EF4-FFF2-40B4-BE49-F238E27FC236}">
                <a16:creationId xmlns:a16="http://schemas.microsoft.com/office/drawing/2014/main" id="{2A0ACE51-25A3-2066-3CC7-893F020F0D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6777" y="6283660"/>
            <a:ext cx="1628524" cy="5849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72821A-132A-6197-DD4B-D7FC7CF62385}"/>
              </a:ext>
            </a:extLst>
          </p:cNvPr>
          <p:cNvSpPr/>
          <p:nvPr userDrawn="1"/>
        </p:nvSpPr>
        <p:spPr>
          <a:xfrm>
            <a:off x="13" y="6096002"/>
            <a:ext cx="9141619" cy="154569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Queen's College Logo">
            <a:extLst>
              <a:ext uri="{FF2B5EF4-FFF2-40B4-BE49-F238E27FC236}">
                <a16:creationId xmlns:a16="http://schemas.microsoft.com/office/drawing/2014/main" id="{07FF0B72-9EFD-1C74-DE2E-344F25D9D3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750" y="6280515"/>
            <a:ext cx="1187450" cy="5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622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1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60705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ambton College Logo">
            <a:extLst>
              <a:ext uri="{FF2B5EF4-FFF2-40B4-BE49-F238E27FC236}">
                <a16:creationId xmlns:a16="http://schemas.microsoft.com/office/drawing/2014/main" id="{5073F2BD-0BE3-4557-AD87-01DED4F456B1}"/>
              </a:ext>
            </a:extLst>
          </p:cNvPr>
          <p:cNvPicPr>
            <a:picLocks noChangeAspect="1"/>
          </p:cNvPicPr>
          <p:nvPr userDrawn="1"/>
        </p:nvPicPr>
        <p:blipFill>
          <a:blip r:embed="rId45"/>
          <a:stretch>
            <a:fillRect/>
          </a:stretch>
        </p:blipFill>
        <p:spPr>
          <a:xfrm>
            <a:off x="7506777" y="6273748"/>
            <a:ext cx="1628524" cy="5849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D556E90-1A2A-8010-971C-4357A0C7BB7D}"/>
              </a:ext>
            </a:extLst>
          </p:cNvPr>
          <p:cNvSpPr/>
          <p:nvPr userDrawn="1"/>
        </p:nvSpPr>
        <p:spPr>
          <a:xfrm>
            <a:off x="13" y="6096002"/>
            <a:ext cx="9141619" cy="154569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Queen's College Logo">
            <a:extLst>
              <a:ext uri="{FF2B5EF4-FFF2-40B4-BE49-F238E27FC236}">
                <a16:creationId xmlns:a16="http://schemas.microsoft.com/office/drawing/2014/main" id="{76BB2FA8-5BB2-76EC-C7FF-592CEBB39F16}"/>
              </a:ext>
            </a:extLst>
          </p:cNvPr>
          <p:cNvPicPr>
            <a:picLocks noChangeAspect="1"/>
          </p:cNvPicPr>
          <p:nvPr userDrawn="1"/>
        </p:nvPicPr>
        <p:blipFill>
          <a:blip r:embed="rId46"/>
          <a:stretch>
            <a:fillRect/>
          </a:stretch>
        </p:blipFill>
        <p:spPr>
          <a:xfrm>
            <a:off x="158750" y="6280515"/>
            <a:ext cx="1187450" cy="5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9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694" r:id="rId31"/>
    <p:sldLayoutId id="2147483686" r:id="rId32"/>
    <p:sldLayoutId id="2147483691" r:id="rId33"/>
    <p:sldLayoutId id="2147483680" r:id="rId34"/>
    <p:sldLayoutId id="2147483683" r:id="rId35"/>
    <p:sldLayoutId id="2147483681" r:id="rId36"/>
    <p:sldLayoutId id="2147483692" r:id="rId37"/>
    <p:sldLayoutId id="2147483674" r:id="rId38"/>
    <p:sldLayoutId id="2147483687" r:id="rId39"/>
    <p:sldLayoutId id="2147483693" r:id="rId40"/>
    <p:sldLayoutId id="2147483676" r:id="rId41"/>
    <p:sldLayoutId id="2147483675" r:id="rId42"/>
    <p:sldLayoutId id="2147483684" r:id="rId43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00497C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00497C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00497C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00497C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AF2D61B-5BE0-F54E-22C5-4B481DC8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control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5CCC-9FA1-49EA-F12E-BE758D4F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else if and else clauses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EAC0-B076-9C07-9A1C-2CB113A54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 (subtotal &gt;= 100 &amp;&amp; subtotal &lt; 200)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 if (subtotal &gt;= 200 &amp;&amp; subtotal &lt; 300)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.3m;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 if (subtotal &gt;= 300)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.4m;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.1m;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8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AD56-770F-A2E7-9927-8D327BAF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Nested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79E4A-124A-0949-96F8-B6B7322B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customerType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"R")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33C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if (subtotal &gt;= 100)        // begin nested 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33C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33C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600" b="1" dirty="0">
                <a:solidFill>
                  <a:srgbClr val="0033C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33C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33C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33C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600" b="1" dirty="0">
                <a:solidFill>
                  <a:srgbClr val="0033C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.1m; // end nested 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                   //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customerType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isn't "R"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.4m;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1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32EA-924C-A858-68F9-14070AAC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with a default label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08A1-1B6C-7EE9-375B-58CA87B5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switch (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customerType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case "R":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case "C":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default: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64B0-5097-B622-FD0B-B5C80BF7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that falls through </a:t>
            </a:r>
            <a:b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the first case label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0170F-0261-BCCA-4859-9A4D8C35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switch (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customerType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case "R":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case "C":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case "T":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.4m;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6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4F9D-C5EA-5C14-385F-F2D301EC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that uses a discard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DE9CC-ACDA-4591-F0EC-A30EC50D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customerType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"R" =&gt; .1m,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"C"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_  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5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D601-6EC9-A057-DC44-93F6526A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two cases that return the same result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DCE4-DB23-6BB5-3A8B-FD059FC58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customerType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"R"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"C"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"T" =&gt;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_  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3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804A-174E-38E7-63F1-4686A2DD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expressions </a:t>
            </a:r>
            <a:b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that perform a calculation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7AAB6-7F77-E4AC-2783-3463F04C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discountAmount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customerType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"R"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"C"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"T" =&gt; subtotal *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_  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7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D811-82B8-5D18-D256-A35B1281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vs 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B7CA-BF31-A817-08DE-4FE95E0B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If-else</a:t>
            </a:r>
            <a:r>
              <a:rPr lang="en-US" dirty="0"/>
              <a:t> and </a:t>
            </a:r>
            <a:r>
              <a:rPr lang="en-US" b="1" dirty="0"/>
              <a:t>switch</a:t>
            </a:r>
            <a:r>
              <a:rPr lang="en-US" dirty="0"/>
              <a:t> statements are both conditional statements used in programming languages to execute different code blocks based on certain conditions.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If-else statements</a:t>
            </a:r>
            <a:r>
              <a:rPr lang="en-US" dirty="0"/>
              <a:t> are used when we want to execute a block of code if a certain condition is true, and another block of code if the condition is false. If-else statements can also be nested to handle more complex conditions.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Switch statements</a:t>
            </a:r>
            <a:r>
              <a:rPr lang="en-US" dirty="0"/>
              <a:t> are used when we want to execute different blocks of code based on the value of a single variable or expression. Switch statements are more concise than nested if-else are easier to read. However, switch statements can only compare the value of a single variable or expression to a set of constant values.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Performance</a:t>
            </a:r>
            <a:r>
              <a:rPr lang="en-US" dirty="0"/>
              <a:t>:  Switch statements are faster when there are many possible cases to consider. This is because switch statements use a jump table to quickly find the correct block of code to execute, while if-else statements must evaluate each condition in turn until a match is found.</a:t>
            </a:r>
          </a:p>
          <a:p>
            <a:pPr>
              <a:lnSpc>
                <a:spcPct val="110000"/>
              </a:lnSpc>
            </a:pPr>
            <a:r>
              <a:rPr lang="en-US" dirty="0"/>
              <a:t>Lastly, if-else statements are more flexible and can handle more complex conditions, while switch statements are more concise and faster when there are many possible cases to consider.</a:t>
            </a:r>
          </a:p>
        </p:txBody>
      </p:sp>
    </p:spTree>
    <p:extLst>
      <p:ext uri="{BB962C8B-B14F-4D97-AF65-F5344CB8AC3E}">
        <p14:creationId xmlns:p14="http://schemas.microsoft.com/office/powerpoint/2010/main" val="173624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3228-6D1D-A28B-1ECB-BCC4812A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Types of patterns used with pattern matching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A0DDD5-B6A4-A7F1-5536-80355DAAB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22744"/>
              </p:ext>
            </p:extLst>
          </p:nvPr>
        </p:nvGraphicFramePr>
        <p:xfrm>
          <a:off x="822960" y="1845735"/>
          <a:ext cx="75438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316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B725-5820-5294-65E9-1A35FCF7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relational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6E0A8-16DA-4F6F-6839-CD3A8FD2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discountAmount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subtotal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&lt; 100 =&gt; 0m,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&lt;= 200.0m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&lt;= 500.0m =&gt; subtotal * .3m,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_ =&gt; subtotal * .4m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7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9CCE-A14D-9EDD-2876-B34E2A90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491C7-0913-B691-2F0D-272660DE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Given a Boolean expression and the values for the variables in the expression, evaluate the expression.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if statements, switch statements, and switch expressions as needed within your apps.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while, do-while, and for statements as needed within your apps.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Compare the if-else and switch statements.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Compare switch statements and switch expressions.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Describe the use of pattern matching with if statements, switch statements, and switch expressions.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Compare the if-else statement and the conditional operator.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1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291B-D2F3-D123-245D-5B57304C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logical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CA62-97CB-0771-85DF-6F7DEDA6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discountAmount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subtotal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&gt;= 100.0m and &lt;= 200.0m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&gt; 200.0m and &lt;= 500.0m =&gt; subtotal * .3m,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&gt; 500.0m =&gt; subtotal *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_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33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74D2-5EBD-0BF3-6555-3E828A06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constant and logical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4B9B7-66B1-DE7C-E627-94C78C48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string? message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 (message is not null)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// code that uses the message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9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68DB-F99B-10C3-CB65-E0840CB2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a declaration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9DD6-D996-8E8A-FF64-71FCC5F56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Object message = "This is a string literal.";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 (message is string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stringMessage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// code that uses the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stringMessage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B2E2-3A53-39B9-BD78-71925830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conditional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C196F-74FB-3D98-8548-BB60D12A0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7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subtotal &gt;= 100 ? .1m : .05m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8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Using conditional operator to set the value of a variable</a:t>
            </a:r>
            <a:endParaRPr lang="en-US" sz="1000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7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decimal </a:t>
            </a:r>
            <a:r>
              <a:rPr lang="en-US" sz="17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7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subtotal &gt;= 100 ? .1m : .05m;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8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Using parentheses to identify the Boolean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decimal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discountPercent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(subtotal &gt;= 100) ? .1m : .05m;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An if statement that performs the same task</a:t>
            </a:r>
          </a:p>
          <a:p>
            <a:pPr marL="34734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734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decimal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discountPercent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734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if (subtotal &gt;= 100)</a:t>
            </a:r>
          </a:p>
          <a:p>
            <a:pPr marL="34734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discountPercent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.1m;</a:t>
            </a:r>
          </a:p>
          <a:p>
            <a:pPr marL="34734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34734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discountPercent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.05m;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40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D6F7-D804-810F-DBA7-31A9C75C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The enhanced Invoice Total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FE07-FA3C-8BFA-351B-1136FD23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Please enter Customer Type: 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Please enter the Subtotal Amount: 150</a:t>
            </a:r>
          </a:p>
          <a:p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Discount Percent: 10%</a:t>
            </a:r>
          </a:p>
          <a:p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Discount Amount: $15.00</a:t>
            </a:r>
          </a:p>
          <a:p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Total: $135.00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13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D735-9B37-35D9-EB07-8EE721E2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Calculate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22D32-171D-2624-0827-A098AE45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private void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Calculate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customerTypeText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string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subtotalText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string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customerType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customerTypeText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decimal subtotal =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Convert.ToDecimal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subtotalText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decimal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discountPct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customerType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"R")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if (subtotal &lt; 100)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discountPct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else if (subtotal &gt;= 100 &amp;&amp; subtotal &lt; 250)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discountPct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.1m;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else if (subtotal &gt;= 250)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discountPct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=.25m;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1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F625-25D4-69C7-9C74-7CA5DBB2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Calculate Function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6051-43F7-8968-8A45-6A8762A4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 if (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customerType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"C")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if (subtotal &lt; 250)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discountPct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.2m;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discountPct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.3m;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discountPct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.4m;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decimal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discountAmt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subtotal *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discountPct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decimal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invoiceTotal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subtotal -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discountAmt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discountPct.ToString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("p1"));</a:t>
            </a:r>
          </a:p>
          <a:p>
            <a:pPr marL="0" lvl="1" indent="-68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>
                <a:tab pos="6515100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discountAmt.ToString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("c"));</a:t>
            </a:r>
          </a:p>
          <a:p>
            <a:pPr marL="0" marR="0" lvl="1" indent="-6858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>
                <a:tab pos="6515100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invoiceTotal.ToString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("c"));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1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4855-EABC-EDF3-24A3-15879E78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adds the numbers 1 through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F8F74-A0C6-6145-7F9C-FFDEEB8B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1,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 (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5)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sum +=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16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6EFC-E1B5-4F6F-9493-F595B103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calculates a future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A2444-8756-508E-C973-CD82DAD7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 (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months)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futureValue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(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futureValue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monthlyPayment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(1 +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monthlyInterestRate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1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A771-48C2-F945-99CD-1B083D8D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cap="all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do-while loop that calculates a future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BF12-0B9A-83CC-3578-A421CD3A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monthlyPayment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(1 +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months);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9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06CE-CEF9-5CC2-05B9-FDF197A1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54EBC-D5F9-ADC0-9C38-5DD5CC449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14300" lvl="0">
              <a:spcBef>
                <a:spcPts val="0"/>
              </a:spcBef>
              <a:spcAft>
                <a:spcPts val="600"/>
              </a:spcAft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	Describe the differences between while, do-while, and for loops.</a:t>
            </a:r>
          </a:p>
          <a:p>
            <a:pPr marR="114300" lvl="0">
              <a:spcBef>
                <a:spcPts val="0"/>
              </a:spcBef>
              <a:spcAft>
                <a:spcPts val="600"/>
              </a:spcAft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6.	Explain how the break and continue statements work when used 	within a loop.</a:t>
            </a:r>
          </a:p>
          <a:p>
            <a:pPr marR="114300" lvl="0">
              <a:spcBef>
                <a:spcPts val="0"/>
              </a:spcBef>
              <a:spcAft>
                <a:spcPts val="600"/>
              </a:spcAft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7.	Describe the use of breakpoints, the Locals window, and stepping 	through code as they apply to debugging errors within loops.</a:t>
            </a:r>
          </a:p>
          <a:p>
            <a:pPr marR="114300" lvl="0">
              <a:spcBef>
                <a:spcPts val="0"/>
              </a:spcBef>
              <a:spcAft>
                <a:spcPts val="600"/>
              </a:spcAft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8.	Describe block scope in the context of the control structures.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79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BF49-9561-FC9F-84FA-39CEDC44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stores the numbers 0 through 4 in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77C8-27ED-AD32-0505-CE7F8E26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 numbers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 (int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5;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numbers +=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" ";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70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2D27-514A-851C-1BD4-F68B1001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For loop that stores the numbers 0 through 4  in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98C2-C06F-77EA-B256-28194E97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 numbers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 (int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5;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numbers +=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numbers += " 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5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9B96-18FF-2C05-59FD-3E7FC61A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adds the numbers 8, 6, 4, and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965F5-37B5-C96D-C83A-8A44FAD6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 (int j = 8; j &gt; 0; j-=2)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sum += j;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96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5AA-DF35-9AA6-6EE8-2CD1F755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calculates a future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949A9-EB4A-3557-7D40-23E375BE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 (int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1;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months;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futureValue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(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futureValue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monthlyPayment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(1 +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monthlyInterestRate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64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7232-C06C-C91B-A619-7CDF4E79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loop with a break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73E9-3902-F3C6-D92A-3B42BF7F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 message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 (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months)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futureValue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(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futureValue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monthlyPayment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(1 +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monthlyInterestRate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futureValue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&gt; 100000)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message = "Future value is too large.";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24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942-27CF-7B07-70C9-071010D4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 loop with a continue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F787E-7158-1070-8D4E-1C0E913F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 numbers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1;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6;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numbers +=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numbers +=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continue;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numbers += "Big\n";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spc="-10" dirty="0">
                <a:solidFill>
                  <a:srgbClr val="00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result of the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Big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86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78AB-F4D3-6EEB-9F1E-9194B819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A for loop with a breakpoint </a:t>
            </a:r>
            <a:b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ea typeface="Times New Roman" panose="02020603050405020304" pitchFamily="18" charset="0"/>
                <a:cs typeface="Times New Roman" panose="02020603050405020304" pitchFamily="18" charset="0"/>
              </a:rPr>
              <a:t>and an execution point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94258C2D-6DBD-46D2-F031-E7F96B6E6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2917" y="1846263"/>
            <a:ext cx="6502616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651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7E9B-6FE2-0D13-F02C-091EAF5A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event handler in the Future Value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9ACCA-45FE-6A73-6047-1D2807692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5"/>
            <a:ext cx="7787640" cy="402336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private </a:t>
            </a:r>
            <a:r>
              <a:rPr lang="en-US" sz="1400" dirty="0">
                <a:solidFill>
                  <a:srgbClr val="00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btnCalculate_Click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(string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txtInvestment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string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txtInterestRate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string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txtYears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decimal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monthlyInvestment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Convert.ToDecimal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txtInvestment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decimal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yearlyInterestRate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Convert.ToDecimal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txtInterestRate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int years = Convert.ToInt32(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txtYears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int months = years * 12;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decimal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monthlyInterestRate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yearlyInterestRate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/ 12 / 100;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decimal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futureValue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for (int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months;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futureValue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(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futureValue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monthlyInvestment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* (1 +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monthlyInterestRate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futureValue.ToString</a:t>
            </a: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1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EC1095-F075-9A0A-5E22-20EDC5181E4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6283969"/>
              </p:ext>
            </p:extLst>
          </p:nvPr>
        </p:nvGraphicFramePr>
        <p:xfrm>
          <a:off x="800100" y="1676400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5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0A99-EF71-E7AE-22AA-DF08FA87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relational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C1A22-5732-D4DC-CE7C-AACAED26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"Frank"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txtYears.Text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""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message == null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2.3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isValid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false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code ==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productCode</a:t>
            </a:r>
            <a:endParaRPr lang="en-US" sz="1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!= "Jones"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years &gt; 0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months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subtotal &gt;= 500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quantity &lt;=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reorderPoint</a:t>
            </a:r>
            <a:endParaRPr lang="en-US" sz="1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3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7FBC-420D-52D6-C36F-DCFBFC3A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F3E59E-A72C-1A7D-A7EC-4362302CB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47254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54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C2D9-7E55-0F6A-005C-1FAAFEB6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A489A-F93D-0D2F-0F77-B1D72389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subtotal &gt;= 250 &amp;&amp; subtotal &lt;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timeInService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4 ||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timeInService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&gt;= 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isValid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true &amp; counter++ &lt; years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isValid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true | counter++ &lt; years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date &gt;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startDate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&amp;&amp; date &lt;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expirationDate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||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isValid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true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((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thisYTD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&gt;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lastYTD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||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empType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=="Part time") &amp;&amp;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startYear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currentYear</a:t>
            </a:r>
            <a:endParaRPr lang="en-US" sz="16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!(counter++ &gt;= years)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6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3DEF-1246-A53E-CE8D-02858C12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If statements without 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026FC-2F7B-924D-66E9-590F4D38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status = "Bulk rate";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7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BF86-5B75-45D6-903F-B0BDA727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an else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CEC02-D859-F244-4A97-224941477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discountPercent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.1m;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48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1968</Words>
  <Application>Microsoft Macintosh PowerPoint</Application>
  <PresentationFormat>On-screen Show (4:3)</PresentationFormat>
  <Paragraphs>340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Arial Narrow</vt:lpstr>
      <vt:lpstr>Arvo</vt:lpstr>
      <vt:lpstr>Bebas Neue</vt:lpstr>
      <vt:lpstr>Calibri</vt:lpstr>
      <vt:lpstr>Consolas</vt:lpstr>
      <vt:lpstr>Courier New</vt:lpstr>
      <vt:lpstr>Montserrat</vt:lpstr>
      <vt:lpstr>Nunito Light</vt:lpstr>
      <vt:lpstr>Poppins ExtraBold</vt:lpstr>
      <vt:lpstr>Times New Roman</vt:lpstr>
      <vt:lpstr>Retrospect</vt:lpstr>
      <vt:lpstr>How to code control structures</vt:lpstr>
      <vt:lpstr>Objectives</vt:lpstr>
      <vt:lpstr>Objectives (continued)</vt:lpstr>
      <vt:lpstr>PowerPoint Presentation</vt:lpstr>
      <vt:lpstr>Examples that use relational operators</vt:lpstr>
      <vt:lpstr>Logical operators</vt:lpstr>
      <vt:lpstr>Examples that use logical operators</vt:lpstr>
      <vt:lpstr>If statements without else</vt:lpstr>
      <vt:lpstr>An if statement with an else clause</vt:lpstr>
      <vt:lpstr>An if statement with else if and else clauses</vt:lpstr>
      <vt:lpstr>Nested if statements</vt:lpstr>
      <vt:lpstr>A switch statement with a default label</vt:lpstr>
      <vt:lpstr>A switch statement that falls through  the first case label</vt:lpstr>
      <vt:lpstr>A switch expression that uses a discard</vt:lpstr>
      <vt:lpstr>A switch expression with two cases that return the same result</vt:lpstr>
      <vt:lpstr>A switch expression with expressions  that perform a calculation</vt:lpstr>
      <vt:lpstr>If-else vs Switch Statements</vt:lpstr>
      <vt:lpstr>Types of patterns used with pattern matching</vt:lpstr>
      <vt:lpstr>A switch expression with relational patterns</vt:lpstr>
      <vt:lpstr>A switch expression with logical patterns</vt:lpstr>
      <vt:lpstr>An if statement with constant and logical patterns</vt:lpstr>
      <vt:lpstr>An if statement with a declaration pattern</vt:lpstr>
      <vt:lpstr>A conditional expression</vt:lpstr>
      <vt:lpstr>The enhanced Invoice Total form</vt:lpstr>
      <vt:lpstr>Calculate Function</vt:lpstr>
      <vt:lpstr>Calculate Function (continued)</vt:lpstr>
      <vt:lpstr>A while loop that adds the numbers 1 through 4</vt:lpstr>
      <vt:lpstr>A while loop that calculates a future value</vt:lpstr>
      <vt:lpstr>A do-while loop that calculates a future value</vt:lpstr>
      <vt:lpstr>A for loop that stores the numbers 0 through 4 in a string</vt:lpstr>
      <vt:lpstr>For loop that stores the numbers 0 through 4  in a string</vt:lpstr>
      <vt:lpstr>A for loop that adds the numbers 8, 6, 4, and 2</vt:lpstr>
      <vt:lpstr>A for loop that calculates a future value</vt:lpstr>
      <vt:lpstr>A loop with a break statement</vt:lpstr>
      <vt:lpstr>A loop with a continue statement</vt:lpstr>
      <vt:lpstr>A for loop with a breakpoint  and an execution point</vt:lpstr>
      <vt:lpstr>The first event handler in the Future Value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Gautam Beri (LCL)</cp:lastModifiedBy>
  <cp:revision>15</cp:revision>
  <cp:lastPrinted>2016-01-14T23:03:16Z</cp:lastPrinted>
  <dcterms:created xsi:type="dcterms:W3CDTF">2023-05-03T18:40:37Z</dcterms:created>
  <dcterms:modified xsi:type="dcterms:W3CDTF">2024-01-22T21:43:53Z</dcterms:modified>
</cp:coreProperties>
</file>