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331" r:id="rId3"/>
    <p:sldId id="335" r:id="rId4"/>
    <p:sldId id="267" r:id="rId5"/>
    <p:sldId id="327" r:id="rId6"/>
    <p:sldId id="333" r:id="rId7"/>
    <p:sldId id="349" r:id="rId8"/>
    <p:sldId id="337" r:id="rId9"/>
    <p:sldId id="301" r:id="rId10"/>
    <p:sldId id="344" r:id="rId11"/>
    <p:sldId id="338" r:id="rId12"/>
    <p:sldId id="303" r:id="rId13"/>
    <p:sldId id="348" r:id="rId14"/>
    <p:sldId id="347" r:id="rId15"/>
    <p:sldId id="304" r:id="rId16"/>
    <p:sldId id="334" r:id="rId17"/>
    <p:sldId id="309" r:id="rId18"/>
    <p:sldId id="311" r:id="rId19"/>
    <p:sldId id="310" r:id="rId20"/>
    <p:sldId id="312" r:id="rId21"/>
    <p:sldId id="313" r:id="rId22"/>
    <p:sldId id="340" r:id="rId23"/>
    <p:sldId id="341" r:id="rId24"/>
    <p:sldId id="342" r:id="rId25"/>
    <p:sldId id="336" r:id="rId26"/>
    <p:sldId id="343" r:id="rId27"/>
    <p:sldId id="34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94710" autoAdjust="0"/>
  </p:normalViewPr>
  <p:slideViewPr>
    <p:cSldViewPr>
      <p:cViewPr varScale="1">
        <p:scale>
          <a:sx n="131" d="100"/>
          <a:sy n="131" d="100"/>
        </p:scale>
        <p:origin x="88" y="6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ooper" userId="aa53556c-5c34-4c71-bfce-5757d778c91e" providerId="ADAL" clId="{9FDB14AB-2C92-488F-8C7D-15B14E164620}"/>
    <pc:docChg chg="undo redo custSel addSld delSld modSld sldOrd">
      <pc:chgData name="Jim Cooper" userId="aa53556c-5c34-4c71-bfce-5757d778c91e" providerId="ADAL" clId="{9FDB14AB-2C92-488F-8C7D-15B14E164620}" dt="2021-02-17T15:18:49.240" v="444" actId="14734"/>
      <pc:docMkLst>
        <pc:docMk/>
      </pc:docMkLst>
      <pc:sldChg chg="modSp add">
        <pc:chgData name="Jim Cooper" userId="aa53556c-5c34-4c71-bfce-5757d778c91e" providerId="ADAL" clId="{9FDB14AB-2C92-488F-8C7D-15B14E164620}" dt="2021-02-17T15:10:32.253" v="391" actId="692"/>
        <pc:sldMkLst>
          <pc:docMk/>
          <pc:sldMk cId="0" sldId="267"/>
        </pc:sldMkLst>
        <pc:picChg chg="mod">
          <ac:chgData name="Jim Cooper" userId="aa53556c-5c34-4c71-bfce-5757d778c91e" providerId="ADAL" clId="{9FDB14AB-2C92-488F-8C7D-15B14E164620}" dt="2021-02-17T15:10:32.253" v="391" actId="692"/>
          <ac:picMkLst>
            <pc:docMk/>
            <pc:sldMk cId="0" sldId="267"/>
            <ac:picMk id="14339" creationId="{5D945446-D56C-4335-A93F-47ED7B368ABB}"/>
          </ac:picMkLst>
        </pc:picChg>
      </pc:sldChg>
      <pc:sldChg chg="modSp">
        <pc:chgData name="Jim Cooper" userId="aa53556c-5c34-4c71-bfce-5757d778c91e" providerId="ADAL" clId="{9FDB14AB-2C92-488F-8C7D-15B14E164620}" dt="2021-02-17T14:40:04.923" v="114" actId="20577"/>
        <pc:sldMkLst>
          <pc:docMk/>
          <pc:sldMk cId="2722518628" sldId="301"/>
        </pc:sldMkLst>
        <pc:spChg chg="mod">
          <ac:chgData name="Jim Cooper" userId="aa53556c-5c34-4c71-bfce-5757d778c91e" providerId="ADAL" clId="{9FDB14AB-2C92-488F-8C7D-15B14E164620}" dt="2021-02-17T14:40:04.923" v="114" actId="20577"/>
          <ac:spMkLst>
            <pc:docMk/>
            <pc:sldMk cId="2722518628" sldId="301"/>
            <ac:spMk id="3" creationId="{00000000-0000-0000-0000-000000000000}"/>
          </ac:spMkLst>
        </pc:spChg>
      </pc:sldChg>
      <pc:sldChg chg="modSp del ord">
        <pc:chgData name="Jim Cooper" userId="aa53556c-5c34-4c71-bfce-5757d778c91e" providerId="ADAL" clId="{9FDB14AB-2C92-488F-8C7D-15B14E164620}" dt="2021-02-17T14:36:00.544" v="88" actId="2696"/>
        <pc:sldMkLst>
          <pc:docMk/>
          <pc:sldMk cId="3144678014" sldId="302"/>
        </pc:sldMkLst>
        <pc:picChg chg="mod">
          <ac:chgData name="Jim Cooper" userId="aa53556c-5c34-4c71-bfce-5757d778c91e" providerId="ADAL" clId="{9FDB14AB-2C92-488F-8C7D-15B14E164620}" dt="2021-02-17T14:34:48.674" v="69" actId="14100"/>
          <ac:picMkLst>
            <pc:docMk/>
            <pc:sldMk cId="3144678014" sldId="302"/>
            <ac:picMk id="5122" creationId="{00000000-0000-0000-0000-000000000000}"/>
          </ac:picMkLst>
        </pc:picChg>
      </pc:sldChg>
      <pc:sldChg chg="modSp ord">
        <pc:chgData name="Jim Cooper" userId="aa53556c-5c34-4c71-bfce-5757d778c91e" providerId="ADAL" clId="{9FDB14AB-2C92-488F-8C7D-15B14E164620}" dt="2021-02-17T14:36:43.816" v="89" actId="1076"/>
        <pc:sldMkLst>
          <pc:docMk/>
          <pc:sldMk cId="811117994" sldId="303"/>
        </pc:sldMkLst>
        <pc:picChg chg="mod">
          <ac:chgData name="Jim Cooper" userId="aa53556c-5c34-4c71-bfce-5757d778c91e" providerId="ADAL" clId="{9FDB14AB-2C92-488F-8C7D-15B14E164620}" dt="2021-02-17T14:36:43.816" v="89" actId="1076"/>
          <ac:picMkLst>
            <pc:docMk/>
            <pc:sldMk cId="811117994" sldId="303"/>
            <ac:picMk id="6146" creationId="{00000000-0000-0000-0000-000000000000}"/>
          </ac:picMkLst>
        </pc:picChg>
      </pc:sldChg>
      <pc:sldChg chg="modSp del">
        <pc:chgData name="Jim Cooper" userId="aa53556c-5c34-4c71-bfce-5757d778c91e" providerId="ADAL" clId="{9FDB14AB-2C92-488F-8C7D-15B14E164620}" dt="2021-02-17T15:03:22.285" v="197" actId="2696"/>
        <pc:sldMkLst>
          <pc:docMk/>
          <pc:sldMk cId="935053620" sldId="332"/>
        </pc:sldMkLst>
        <pc:graphicFrameChg chg="modGraphic">
          <ac:chgData name="Jim Cooper" userId="aa53556c-5c34-4c71-bfce-5757d778c91e" providerId="ADAL" clId="{9FDB14AB-2C92-488F-8C7D-15B14E164620}" dt="2021-02-17T15:00:11.557" v="167" actId="14734"/>
          <ac:graphicFrameMkLst>
            <pc:docMk/>
            <pc:sldMk cId="935053620" sldId="332"/>
            <ac:graphicFrameMk id="4" creationId="{F6068594-FA31-4B0E-8E3D-347F74AD6E89}"/>
          </ac:graphicFrameMkLst>
        </pc:graphicFrameChg>
      </pc:sldChg>
      <pc:sldChg chg="modSp">
        <pc:chgData name="Jim Cooper" userId="aa53556c-5c34-4c71-bfce-5757d778c91e" providerId="ADAL" clId="{9FDB14AB-2C92-488F-8C7D-15B14E164620}" dt="2021-02-17T14:28:11.147" v="25" actId="20577"/>
        <pc:sldMkLst>
          <pc:docMk/>
          <pc:sldMk cId="1742778072" sldId="333"/>
        </pc:sldMkLst>
        <pc:spChg chg="mod">
          <ac:chgData name="Jim Cooper" userId="aa53556c-5c34-4c71-bfce-5757d778c91e" providerId="ADAL" clId="{9FDB14AB-2C92-488F-8C7D-15B14E164620}" dt="2021-02-17T14:28:11.147" v="25" actId="20577"/>
          <ac:spMkLst>
            <pc:docMk/>
            <pc:sldMk cId="1742778072" sldId="333"/>
            <ac:spMk id="7" creationId="{00000000-0000-0000-0000-000000000000}"/>
          </ac:spMkLst>
        </pc:spChg>
      </pc:sldChg>
      <pc:sldChg chg="modSp">
        <pc:chgData name="Jim Cooper" userId="aa53556c-5c34-4c71-bfce-5757d778c91e" providerId="ADAL" clId="{9FDB14AB-2C92-488F-8C7D-15B14E164620}" dt="2021-02-17T14:56:28.423" v="124" actId="20577"/>
        <pc:sldMkLst>
          <pc:docMk/>
          <pc:sldMk cId="2667176990" sldId="334"/>
        </pc:sldMkLst>
        <pc:spChg chg="mod">
          <ac:chgData name="Jim Cooper" userId="aa53556c-5c34-4c71-bfce-5757d778c91e" providerId="ADAL" clId="{9FDB14AB-2C92-488F-8C7D-15B14E164620}" dt="2021-02-17T14:56:28.423" v="124" actId="20577"/>
          <ac:spMkLst>
            <pc:docMk/>
            <pc:sldMk cId="2667176990" sldId="334"/>
            <ac:spMk id="7" creationId="{00000000-0000-0000-0000-000000000000}"/>
          </ac:spMkLst>
        </pc:spChg>
      </pc:sldChg>
      <pc:sldChg chg="modSp">
        <pc:chgData name="Jim Cooper" userId="aa53556c-5c34-4c71-bfce-5757d778c91e" providerId="ADAL" clId="{9FDB14AB-2C92-488F-8C7D-15B14E164620}" dt="2021-02-17T14:29:19.639" v="51" actId="6549"/>
        <pc:sldMkLst>
          <pc:docMk/>
          <pc:sldMk cId="272382922" sldId="337"/>
        </pc:sldMkLst>
        <pc:spChg chg="mod">
          <ac:chgData name="Jim Cooper" userId="aa53556c-5c34-4c71-bfce-5757d778c91e" providerId="ADAL" clId="{9FDB14AB-2C92-488F-8C7D-15B14E164620}" dt="2021-02-17T14:29:19.639" v="51" actId="6549"/>
          <ac:spMkLst>
            <pc:docMk/>
            <pc:sldMk cId="272382922" sldId="337"/>
            <ac:spMk id="7" creationId="{00000000-0000-0000-0000-000000000000}"/>
          </ac:spMkLst>
        </pc:spChg>
      </pc:sldChg>
      <pc:sldChg chg="addSp modSp ord">
        <pc:chgData name="Jim Cooper" userId="aa53556c-5c34-4c71-bfce-5757d778c91e" providerId="ADAL" clId="{9FDB14AB-2C92-488F-8C7D-15B14E164620}" dt="2021-02-17T14:35:28.112" v="87" actId="1076"/>
        <pc:sldMkLst>
          <pc:docMk/>
          <pc:sldMk cId="2706328622" sldId="338"/>
        </pc:sldMkLst>
        <pc:spChg chg="mod">
          <ac:chgData name="Jim Cooper" userId="aa53556c-5c34-4c71-bfce-5757d778c91e" providerId="ADAL" clId="{9FDB14AB-2C92-488F-8C7D-15B14E164620}" dt="2021-02-17T14:35:22.142" v="86" actId="20577"/>
          <ac:spMkLst>
            <pc:docMk/>
            <pc:sldMk cId="2706328622" sldId="338"/>
            <ac:spMk id="3" creationId="{00000000-0000-0000-0000-000000000000}"/>
          </ac:spMkLst>
        </pc:spChg>
        <pc:picChg chg="add mod">
          <ac:chgData name="Jim Cooper" userId="aa53556c-5c34-4c71-bfce-5757d778c91e" providerId="ADAL" clId="{9FDB14AB-2C92-488F-8C7D-15B14E164620}" dt="2021-02-17T14:35:28.112" v="87" actId="1076"/>
          <ac:picMkLst>
            <pc:docMk/>
            <pc:sldMk cId="2706328622" sldId="338"/>
            <ac:picMk id="6" creationId="{7E499185-C3DD-44BB-A728-1948BA4899B3}"/>
          </ac:picMkLst>
        </pc:picChg>
      </pc:sldChg>
      <pc:sldChg chg="modSp del ord">
        <pc:chgData name="Jim Cooper" userId="aa53556c-5c34-4c71-bfce-5757d778c91e" providerId="ADAL" clId="{9FDB14AB-2C92-488F-8C7D-15B14E164620}" dt="2021-02-17T14:33:04.377" v="59" actId="2696"/>
        <pc:sldMkLst>
          <pc:docMk/>
          <pc:sldMk cId="2398032463" sldId="345"/>
        </pc:sldMkLst>
        <pc:spChg chg="mod">
          <ac:chgData name="Jim Cooper" userId="aa53556c-5c34-4c71-bfce-5757d778c91e" providerId="ADAL" clId="{9FDB14AB-2C92-488F-8C7D-15B14E164620}" dt="2021-02-17T14:32:46.833" v="57"/>
          <ac:spMkLst>
            <pc:docMk/>
            <pc:sldMk cId="2398032463" sldId="345"/>
            <ac:spMk id="3" creationId="{00000000-0000-0000-0000-000000000000}"/>
          </ac:spMkLst>
        </pc:spChg>
      </pc:sldChg>
      <pc:sldChg chg="modSp add">
        <pc:chgData name="Jim Cooper" userId="aa53556c-5c34-4c71-bfce-5757d778c91e" providerId="ADAL" clId="{9FDB14AB-2C92-488F-8C7D-15B14E164620}" dt="2021-02-17T14:38:36.646" v="111" actId="20577"/>
        <pc:sldMkLst>
          <pc:docMk/>
          <pc:sldMk cId="1858269643" sldId="347"/>
        </pc:sldMkLst>
        <pc:spChg chg="mod">
          <ac:chgData name="Jim Cooper" userId="aa53556c-5c34-4c71-bfce-5757d778c91e" providerId="ADAL" clId="{9FDB14AB-2C92-488F-8C7D-15B14E164620}" dt="2021-02-17T14:38:36.646" v="111" actId="20577"/>
          <ac:spMkLst>
            <pc:docMk/>
            <pc:sldMk cId="1858269643" sldId="347"/>
            <ac:spMk id="3" creationId="{00000000-0000-0000-0000-000000000000}"/>
          </ac:spMkLst>
        </pc:spChg>
      </pc:sldChg>
      <pc:sldChg chg="modSp add">
        <pc:chgData name="Jim Cooper" userId="aa53556c-5c34-4c71-bfce-5757d778c91e" providerId="ADAL" clId="{9FDB14AB-2C92-488F-8C7D-15B14E164620}" dt="2021-02-17T14:37:10.420" v="90" actId="6549"/>
        <pc:sldMkLst>
          <pc:docMk/>
          <pc:sldMk cId="3770652510" sldId="348"/>
        </pc:sldMkLst>
        <pc:spChg chg="mod">
          <ac:chgData name="Jim Cooper" userId="aa53556c-5c34-4c71-bfce-5757d778c91e" providerId="ADAL" clId="{9FDB14AB-2C92-488F-8C7D-15B14E164620}" dt="2021-02-17T14:37:10.420" v="90" actId="6549"/>
          <ac:spMkLst>
            <pc:docMk/>
            <pc:sldMk cId="3770652510" sldId="348"/>
            <ac:spMk id="3" creationId="{00000000-0000-0000-0000-000000000000}"/>
          </ac:spMkLst>
        </pc:spChg>
      </pc:sldChg>
      <pc:sldChg chg="addSp delSp modSp add">
        <pc:chgData name="Jim Cooper" userId="aa53556c-5c34-4c71-bfce-5757d778c91e" providerId="ADAL" clId="{9FDB14AB-2C92-488F-8C7D-15B14E164620}" dt="2021-02-17T15:18:49.240" v="444" actId="14734"/>
        <pc:sldMkLst>
          <pc:docMk/>
          <pc:sldMk cId="3219353532" sldId="349"/>
        </pc:sldMkLst>
        <pc:spChg chg="mod">
          <ac:chgData name="Jim Cooper" userId="aa53556c-5c34-4c71-bfce-5757d778c91e" providerId="ADAL" clId="{9FDB14AB-2C92-488F-8C7D-15B14E164620}" dt="2021-02-17T14:59:10.801" v="129" actId="20577"/>
          <ac:spMkLst>
            <pc:docMk/>
            <pc:sldMk cId="3219353532" sldId="349"/>
            <ac:spMk id="3" creationId="{00000000-0000-0000-0000-000000000000}"/>
          </ac:spMkLst>
        </pc:spChg>
        <pc:graphicFrameChg chg="del">
          <ac:chgData name="Jim Cooper" userId="aa53556c-5c34-4c71-bfce-5757d778c91e" providerId="ADAL" clId="{9FDB14AB-2C92-488F-8C7D-15B14E164620}" dt="2021-02-17T14:59:04.564" v="128" actId="478"/>
          <ac:graphicFrameMkLst>
            <pc:docMk/>
            <pc:sldMk cId="3219353532" sldId="349"/>
            <ac:graphicFrameMk id="4" creationId="{F6068594-FA31-4B0E-8E3D-347F74AD6E89}"/>
          </ac:graphicFrameMkLst>
        </pc:graphicFrameChg>
        <pc:graphicFrameChg chg="add mod modGraphic">
          <ac:chgData name="Jim Cooper" userId="aa53556c-5c34-4c71-bfce-5757d778c91e" providerId="ADAL" clId="{9FDB14AB-2C92-488F-8C7D-15B14E164620}" dt="2021-02-17T15:18:49.240" v="444" actId="14734"/>
          <ac:graphicFrameMkLst>
            <pc:docMk/>
            <pc:sldMk cId="3219353532" sldId="349"/>
            <ac:graphicFrameMk id="6" creationId="{D2F6B3BD-4694-48EC-918F-B0A3739A6152}"/>
          </ac:graphicFrameMkLst>
        </pc:graphicFrameChg>
      </pc:sldChg>
    </pc:docChg>
  </pc:docChgLst>
  <pc:docChgLst>
    <pc:chgData name="Jim Cooper" userId="aa53556c-5c34-4c71-bfce-5757d778c91e" providerId="ADAL" clId="{CE0F2FD3-4665-4CD3-A9F4-7A9A368B8FA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40C0-EBF1-4376-8F0E-3AB8A30286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EF58-BDA1-4C00-B5C8-D092B4EA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8CDA8D1F-68DD-43CB-9D6E-E6D64F254E82}" type="datetime1">
              <a:rPr lang="en-US" smtClean="0"/>
              <a:t>2/17/2021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9BC6C-D272-4F3F-A034-67CC106266DE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B4A9B-A2B1-4CE5-8854-9628A29168DB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B8A66-BD53-48A1-A211-D3DC901E5810}" type="datetime1">
              <a:rPr lang="en-US" smtClean="0"/>
              <a:t>2/17/2021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29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Verdana" pitchFamily="34" charset="0"/>
              <a:buChar char="–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AC5AC-D43C-43F4-9D5D-4F048AD376C6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17691-ADEA-42D4-B2FC-5E28BE77D8F8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C759A-32B0-4586-A3A1-BC421960192C}" type="datetime1">
              <a:rPr lang="en-US" smtClean="0"/>
              <a:t>2/17/2021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C08F5-8022-4AB9-931F-2D0EE00012EF}" type="datetime1">
              <a:rPr lang="en-US" smtClean="0"/>
              <a:t>2/17/2021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8C6F9-C37B-4FF5-B53F-9AF49E4E2A74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BC2E5-2B37-4DD5-AE46-B9481734FD68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0EAB3-19E6-436C-82F9-D7543BB86BFE}" type="datetime1">
              <a:rPr lang="en-US" smtClean="0"/>
              <a:t>2/17/2021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EE03B-3DB4-4841-9E32-252CCD9B5A46}" type="datetime1">
              <a:rPr lang="en-US" smtClean="0"/>
              <a:t>2/17/2021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fld id="{63FB8A66-BD53-48A1-A211-D3DC901E5810}" type="datetime1">
              <a:rPr lang="en-US" smtClean="0"/>
              <a:t>2/17/2021</a:t>
            </a:fld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fld id="{C3944046-E97C-4B17-AF4F-B7DDA80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Exception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 –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ORA-01400 cannot insert NULL</a:t>
            </a:r>
          </a:p>
          <a:p>
            <a:pPr lvl="1"/>
            <a:r>
              <a:rPr lang="en-US" dirty="0"/>
              <a:t>Error occurs when an attempt is made to insert NULL into a column defined as NOT NULL</a:t>
            </a:r>
          </a:p>
          <a:p>
            <a:r>
              <a:rPr lang="en-CA" dirty="0"/>
              <a:t>ORA-01401 inserted value too large for column</a:t>
            </a:r>
          </a:p>
          <a:p>
            <a:pPr lvl="1"/>
            <a:r>
              <a:rPr lang="en-CA" dirty="0"/>
              <a:t>The value entered is larger than the maximum length defined for the column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EXCEPTION - Datatype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499185-C3DD-44BB-A728-1948BA48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700808"/>
            <a:ext cx="8640960" cy="422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32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1772816"/>
            <a:ext cx="9473929" cy="466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PRAGMA EXCEPTION_INIT</a:t>
            </a:r>
          </a:p>
          <a:p>
            <a:pPr lvl="1"/>
            <a:r>
              <a:rPr lang="en-CA" dirty="0"/>
              <a:t>Associates an exception name with an Oracle error number</a:t>
            </a:r>
          </a:p>
          <a:p>
            <a:pPr lvl="1"/>
            <a:r>
              <a:rPr lang="en-CA" dirty="0"/>
              <a:t>Can be used to intercept any ORA- error and write a specific handler for it instead of using the OTHERS handler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5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PRAGMA directive</a:t>
            </a:r>
          </a:p>
          <a:p>
            <a:pPr lvl="1"/>
            <a:r>
              <a:rPr lang="en-US" dirty="0"/>
              <a:t>Code is a non-executable compiler directive</a:t>
            </a:r>
          </a:p>
          <a:p>
            <a:pPr lvl="1"/>
            <a:r>
              <a:rPr lang="en-US" dirty="0"/>
              <a:t>An instruction to the PL/SQL compiler</a:t>
            </a:r>
          </a:p>
          <a:p>
            <a:pPr lvl="1"/>
            <a:r>
              <a:rPr lang="en-CA" dirty="0"/>
              <a:t>Processed at </a:t>
            </a:r>
            <a:r>
              <a:rPr lang="en-CA" dirty="0">
                <a:solidFill>
                  <a:srgbClr val="C00000"/>
                </a:solidFill>
              </a:rPr>
              <a:t>compile time </a:t>
            </a:r>
            <a:r>
              <a:rPr lang="en-CA" dirty="0"/>
              <a:t>where necessary information is passed to the compiler; they are not processed at runtime</a:t>
            </a:r>
          </a:p>
          <a:p>
            <a:pPr lvl="1"/>
            <a:r>
              <a:rPr lang="en-CA" dirty="0"/>
              <a:t>An abbreviation for pragmatic. Directive (programming), also known as a pragma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1842571"/>
            <a:ext cx="8066071" cy="501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04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Errors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programmer</a:t>
            </a:r>
          </a:p>
          <a:p>
            <a:pPr lvl="1"/>
            <a:r>
              <a:rPr lang="en-US" dirty="0"/>
              <a:t>Specific to the programmer's code</a:t>
            </a:r>
          </a:p>
          <a:p>
            <a:pPr lvl="1"/>
            <a:r>
              <a:rPr lang="en-US" dirty="0"/>
              <a:t>Can define both an error code and an error message for user-defined errors </a:t>
            </a:r>
          </a:p>
          <a:p>
            <a:r>
              <a:rPr lang="en-US" dirty="0"/>
              <a:t>Errors </a:t>
            </a:r>
            <a:r>
              <a:rPr lang="en-CA" dirty="0"/>
              <a:t>unknown to Oracle</a:t>
            </a:r>
          </a:p>
          <a:p>
            <a:r>
              <a:rPr lang="en-CA" dirty="0"/>
              <a:t>Named in the DECLARE section</a:t>
            </a:r>
          </a:p>
          <a:p>
            <a:r>
              <a:rPr lang="en-CA" dirty="0"/>
              <a:t>Raised </a:t>
            </a:r>
            <a:r>
              <a:rPr lang="en-CA" dirty="0">
                <a:solidFill>
                  <a:srgbClr val="C00000"/>
                </a:solidFill>
              </a:rPr>
              <a:t>explicitly</a:t>
            </a:r>
            <a:r>
              <a:rPr lang="en-CA" dirty="0"/>
              <a:t> in the BEGIN (executable)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The user-defined exception is declared in the DECLARE section</a:t>
            </a:r>
          </a:p>
          <a:p>
            <a:pPr lvl="1"/>
            <a:r>
              <a:rPr lang="en-US" dirty="0"/>
              <a:t>EXCEPTION is the datatype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2708920"/>
            <a:ext cx="7646863" cy="413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9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2. The RAISE statement raises the exception explicitly within the executable section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939412"/>
            <a:ext cx="6944587" cy="378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10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3. Reference the exception within the EXCEPTION section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780928"/>
            <a:ext cx="7606362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1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 programs must handle unanticipated errors</a:t>
            </a:r>
          </a:p>
          <a:p>
            <a:endParaRPr lang="en-CA" dirty="0"/>
          </a:p>
          <a:p>
            <a:r>
              <a:rPr lang="en-CA" dirty="0"/>
              <a:t>No program should ever crash or quit 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RAISE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a named user-defined exception</a:t>
            </a:r>
            <a:endParaRPr lang="en-CA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01" y="2551522"/>
            <a:ext cx="7996074" cy="1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70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RAISE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an Oracle predefined exception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996953"/>
            <a:ext cx="8001000" cy="16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4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RAISE_APPLICATION_ERROR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procedure defined by Oracle that allows the developer to raise an exception and associate an error number and message with the procedure</a:t>
            </a:r>
          </a:p>
          <a:p>
            <a:pPr lvl="1"/>
            <a:r>
              <a:rPr lang="en-CA" dirty="0"/>
              <a:t>Returns user-defined error messages</a:t>
            </a:r>
          </a:p>
          <a:p>
            <a:r>
              <a:rPr lang="en-CA" dirty="0"/>
              <a:t>Advantage over RAISE statement</a:t>
            </a:r>
          </a:p>
          <a:p>
            <a:pPr lvl="1"/>
            <a:r>
              <a:rPr lang="en-CA" dirty="0"/>
              <a:t>Associate your own error number and meaningful message with the exception</a:t>
            </a:r>
          </a:p>
          <a:p>
            <a:pPr lvl="1"/>
            <a:r>
              <a:rPr lang="en-CA" dirty="0"/>
              <a:t>Error numbers must be between -20000 and -20999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RAISE_APPLICATION_ERROR Procedure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09567"/>
            <a:ext cx="8710709" cy="50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RAISE_APPLICATION_ERROR Procedure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00088"/>
            <a:ext cx="7926011" cy="4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SQLCODE &amp; SQLERRM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an exception occurs, you can retrieve the associated error code and/or error message:</a:t>
            </a:r>
          </a:p>
          <a:p>
            <a:pPr lvl="1"/>
            <a:r>
              <a:rPr lang="en-CA" dirty="0"/>
              <a:t>SQLCODE returns the numeric value for the error code. (You can assign it to a NUMBER variable.)</a:t>
            </a:r>
            <a:endParaRPr lang="en-US" dirty="0"/>
          </a:p>
          <a:p>
            <a:pPr lvl="1"/>
            <a:r>
              <a:rPr lang="en-US" dirty="0"/>
              <a:t>SQLERRM returns the </a:t>
            </a:r>
            <a:r>
              <a:rPr lang="en-US"/>
              <a:t>error message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392958"/>
            <a:ext cx="8058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28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SQLCODE &amp; SQLERRM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040" y="2638581"/>
            <a:ext cx="4847619" cy="24952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0783" y="2410009"/>
            <a:ext cx="5133333" cy="295238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3200"/>
            <a:ext cx="3166110" cy="91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A3C0-1690-4AD3-A99F-DD93CAE9CB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raised when an error occurs during the runtime execution of a program</a:t>
            </a:r>
          </a:p>
          <a:p>
            <a:r>
              <a:rPr lang="en-US" dirty="0"/>
              <a:t>What is needed to handle program exceptions?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section </a:t>
            </a:r>
            <a:r>
              <a:rPr lang="en-US" dirty="0"/>
              <a:t>that includes handlers to trap and deal with all possible problems</a:t>
            </a:r>
            <a:endParaRPr lang="en-CA" dirty="0"/>
          </a:p>
          <a:p>
            <a:pPr lvl="1"/>
            <a:r>
              <a:rPr lang="en-CA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Handler</a:t>
            </a:r>
            <a:r>
              <a:rPr lang="en-CA" dirty="0"/>
              <a:t>:</a:t>
            </a:r>
          </a:p>
          <a:p>
            <a:pPr lvl="2"/>
            <a:r>
              <a:rPr lang="en-CA" dirty="0"/>
              <a:t>Defines the recovery actions to perform when an exception is raised </a:t>
            </a:r>
          </a:p>
          <a:p>
            <a:pPr lvl="2"/>
            <a:r>
              <a:rPr lang="en-US" dirty="0"/>
              <a:t>Begins with EXCEPTION and placed at the bottom of the execution section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4F1089D-95D2-420C-8AC9-99E579CA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Structure of Exception Section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5D945446-D56C-4335-A93F-47ED7B368AB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1544" y="2276872"/>
            <a:ext cx="7620000" cy="2994025"/>
          </a:xfr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Error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Errors</a:t>
            </a:r>
          </a:p>
          <a:p>
            <a:endParaRPr lang="en-US" dirty="0"/>
          </a:p>
          <a:p>
            <a:r>
              <a:rPr lang="en-US" dirty="0"/>
              <a:t>Non-Predefined Errors</a:t>
            </a:r>
          </a:p>
          <a:p>
            <a:endParaRPr lang="en-US" dirty="0"/>
          </a:p>
          <a:p>
            <a:r>
              <a:rPr lang="en-US" dirty="0"/>
              <a:t>User-Defined Errors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Error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name assigned to about 20 of the most common errors</a:t>
            </a:r>
          </a:p>
          <a:p>
            <a:r>
              <a:rPr lang="en-CA" dirty="0"/>
              <a:t>They do not have to be declared</a:t>
            </a:r>
          </a:p>
          <a:p>
            <a:r>
              <a:rPr lang="en-CA" dirty="0"/>
              <a:t>Raised implicitly (automatically)</a:t>
            </a:r>
          </a:p>
          <a:p>
            <a:r>
              <a:rPr lang="en-CA" dirty="0"/>
              <a:t>These predefined names are referenced directly in the exception section of the block</a:t>
            </a:r>
          </a:p>
          <a:p>
            <a:r>
              <a:rPr lang="en-US" dirty="0"/>
              <a:t>Examples – next slide</a:t>
            </a:r>
            <a:endParaRPr lang="en-CA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Implicit Error Handling</a:t>
            </a:r>
          </a:p>
          <a:p>
            <a:pPr lvl="1"/>
            <a:r>
              <a:rPr lang="en-CA" dirty="0"/>
              <a:t>Automatically by the Oracle server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6B3BD-4694-48EC-918F-B0A3739A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2659"/>
              </p:ext>
            </p:extLst>
          </p:nvPr>
        </p:nvGraphicFramePr>
        <p:xfrm>
          <a:off x="766233" y="2852936"/>
          <a:ext cx="1073036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32628547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429248165"/>
                    </a:ext>
                  </a:extLst>
                </a:gridCol>
                <a:gridCol w="7273983">
                  <a:extLst>
                    <a:ext uri="{9D8B030D-6E8A-4147-A177-3AD203B41FA5}">
                      <a16:colId xmlns:a16="http://schemas.microsoft.com/office/drawing/2014/main" val="144808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Code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CA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5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NO_DATA_FOUND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ORA-01403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SELECT INTO statement returns no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1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TOO_MANY_ROWS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ORA-01422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SELECT INTO statement returns more than one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ZERO_DIVIDE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ORA-01476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 attempts to 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1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DUP_VAL_ON_INDEX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ORA-00001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 inserted into a column defined with unique constraint is not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INVALID_CURSOR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ORA-01001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An </a:t>
                      </a:r>
                      <a:r>
                        <a:rPr lang="en-US" dirty="0"/>
                        <a:t>illegal cursor operation such as closing a cursor that is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1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INVALID_NUMBER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ORA-01722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/>
                        <a:t>Attempted to store non-numeric data in a variable with a numeric data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2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VALUE_ERROR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ORA-06502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/>
                        <a:t>The value being placed in a variable is the wrong length or data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Errors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v_last_name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employees.last_name%TYPE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INTO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v_last_name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FROM employees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job_id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= 'ST_CLERK';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DBMS_OUTPUT.PUT_LINE('The last name of the ST_CLERK is : ' ||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v_last_name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WHEN 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TOO_MANY_ROWS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DBMS_OUTPUT.PUT_LINE ('Select statement returned multiple rows');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WHEN 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NO_DATA_FOUND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THEN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DBMS_OUTPUT.PUT_LINE ('Select statement returned no rows');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WHEN OTHERS THEN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DBMS_OUTPUT.PUT_LINE ('Another type of error occurred');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 not have predefined names</a:t>
            </a:r>
          </a:p>
          <a:p>
            <a:pPr lvl="2"/>
            <a:r>
              <a:rPr lang="en-US" dirty="0"/>
              <a:t>i.e. NO_DATA_FOUND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rgbClr val="C00000"/>
                </a:solidFill>
              </a:rPr>
              <a:t>ORA-</a:t>
            </a:r>
            <a:r>
              <a:rPr lang="en-US" dirty="0"/>
              <a:t> error numbers</a:t>
            </a:r>
          </a:p>
          <a:p>
            <a:pPr lvl="1"/>
            <a:r>
              <a:rPr lang="en-US" dirty="0"/>
              <a:t>DECLARE section</a:t>
            </a:r>
          </a:p>
          <a:p>
            <a:pPr lvl="2"/>
            <a:r>
              <a:rPr lang="en-US" dirty="0"/>
              <a:t>Create name for non-predefined error</a:t>
            </a:r>
          </a:p>
          <a:p>
            <a:pPr lvl="2"/>
            <a:r>
              <a:rPr lang="en-US" dirty="0"/>
              <a:t>Associate name with ORA- error numbers using PRAGMA EXCEPTION_INIT function</a:t>
            </a:r>
          </a:p>
          <a:p>
            <a:pPr lvl="1"/>
            <a:r>
              <a:rPr lang="en-CA" dirty="0"/>
              <a:t>Oracle raises error implicitly (automatically)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4046-E97C-4B17-AF4F-B7DDA80DEA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8628"/>
      </p:ext>
    </p:extLst>
  </p:cSld>
  <p:clrMapOvr>
    <a:masterClrMapping/>
  </p:clrMapOvr>
</p:sld>
</file>

<file path=ppt/theme/theme1.xml><?xml version="1.0" encoding="utf-8"?>
<a:theme xmlns:a="http://schemas.openxmlformats.org/drawingml/2006/main" name="Cooper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oper1" id="{FFB54392-B724-4562-9AB1-54B4F89829ED}" vid="{56133136-30CF-473E-8B87-F099199D2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Cooper1</Template>
  <TotalTime>1674</TotalTime>
  <Words>836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Cooper1</vt:lpstr>
      <vt:lpstr>Chapter 5</vt:lpstr>
      <vt:lpstr>Exception Handling</vt:lpstr>
      <vt:lpstr>Exception Handler</vt:lpstr>
      <vt:lpstr>Structure of Exception Section</vt:lpstr>
      <vt:lpstr>Exception Error Types</vt:lpstr>
      <vt:lpstr>Predefined Error</vt:lpstr>
      <vt:lpstr>Predefined Error</vt:lpstr>
      <vt:lpstr>Predefined Errors</vt:lpstr>
      <vt:lpstr>Non-Predefined Error</vt:lpstr>
      <vt:lpstr>Non-Predefined Error – Two Examples</vt:lpstr>
      <vt:lpstr>Non-Predefined Error</vt:lpstr>
      <vt:lpstr>Non-Predefined Error</vt:lpstr>
      <vt:lpstr>Non-Predefined Error</vt:lpstr>
      <vt:lpstr>Non-Predefined Error</vt:lpstr>
      <vt:lpstr>Non-Predefined Error</vt:lpstr>
      <vt:lpstr>User-Defined Errors</vt:lpstr>
      <vt:lpstr>User-Defined Exceptions</vt:lpstr>
      <vt:lpstr>User-Defined Exceptions</vt:lpstr>
      <vt:lpstr>User-Defined Exceptions</vt:lpstr>
      <vt:lpstr>The RAISE Statement</vt:lpstr>
      <vt:lpstr>The RAISE Statement</vt:lpstr>
      <vt:lpstr>RAISE_APPLICATION_ERROR Procedure</vt:lpstr>
      <vt:lpstr>RAISE_APPLICATION_ERROR Procedure</vt:lpstr>
      <vt:lpstr>RAISE_APPLICATION_ERROR Procedure</vt:lpstr>
      <vt:lpstr>Retrieving SQLCODE &amp; SQLERRM</vt:lpstr>
      <vt:lpstr>Retrieving SQLCODE &amp; SQLERRM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Jim Cooper</dc:creator>
  <cp:lastModifiedBy>Jim Cooper</cp:lastModifiedBy>
  <cp:revision>134</cp:revision>
  <dcterms:created xsi:type="dcterms:W3CDTF">2012-01-12T15:39:57Z</dcterms:created>
  <dcterms:modified xsi:type="dcterms:W3CDTF">2021-02-17T15:18:54Z</dcterms:modified>
</cp:coreProperties>
</file>