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>
        <p:scale>
          <a:sx n="68" d="100"/>
          <a:sy n="68" d="100"/>
        </p:scale>
        <p:origin x="-185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1/21/2022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1/21/2022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5011</TotalTime>
  <Words>2165</Words>
  <Application>Microsoft Office PowerPoint</Application>
  <PresentationFormat>On-screen Show (4:3)</PresentationFormat>
  <Paragraphs>369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Nishant Gupta</cp:lastModifiedBy>
  <cp:revision>89</cp:revision>
  <dcterms:created xsi:type="dcterms:W3CDTF">2011-09-04T19:18:10Z</dcterms:created>
  <dcterms:modified xsi:type="dcterms:W3CDTF">2022-01-21T17:19:28Z</dcterms:modified>
</cp:coreProperties>
</file>