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0"/>
  </p:notesMasterIdLst>
  <p:handoutMasterIdLst>
    <p:handoutMasterId r:id="rId51"/>
  </p:handout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52" autoAdjust="0"/>
  </p:normalViewPr>
  <p:slideViewPr>
    <p:cSldViewPr>
      <p:cViewPr varScale="1">
        <p:scale>
          <a:sx n="75" d="100"/>
          <a:sy n="75" d="100"/>
        </p:scale>
        <p:origin x="-102" y="-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54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4" Type="http://schemas.openxmlformats.org/officeDocument/2006/relationships/image" Target="../media/image86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image" Target="../media/image90.emf"/><Relationship Id="rId1" Type="http://schemas.openxmlformats.org/officeDocument/2006/relationships/image" Target="../media/image8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2" Type="http://schemas.openxmlformats.org/officeDocument/2006/relationships/image" Target="../media/image94.emf"/><Relationship Id="rId1" Type="http://schemas.openxmlformats.org/officeDocument/2006/relationships/image" Target="../media/image93.emf"/><Relationship Id="rId4" Type="http://schemas.openxmlformats.org/officeDocument/2006/relationships/image" Target="../media/image9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4" Type="http://schemas.openxmlformats.org/officeDocument/2006/relationships/image" Target="../media/image102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Relationship Id="rId4" Type="http://schemas.openxmlformats.org/officeDocument/2006/relationships/image" Target="../media/image115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 smtClean="0"/>
              <a:t>Chapter number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package" Target="../embeddings/Microsoft_Word_Document22.docx"/><Relationship Id="rId3" Type="http://schemas.openxmlformats.org/officeDocument/2006/relationships/package" Target="../embeddings/Microsoft_Word_Document17.docx"/><Relationship Id="rId7" Type="http://schemas.openxmlformats.org/officeDocument/2006/relationships/package" Target="../embeddings/Microsoft_Word_Document19.docx"/><Relationship Id="rId12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emf"/><Relationship Id="rId11" Type="http://schemas.openxmlformats.org/officeDocument/2006/relationships/package" Target="../embeddings/Microsoft_Word_Document21.docx"/><Relationship Id="rId5" Type="http://schemas.openxmlformats.org/officeDocument/2006/relationships/package" Target="../embeddings/Microsoft_Word_Document18.docx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package" Target="../embeddings/Microsoft_Word_Document20.docx"/><Relationship Id="rId1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package" Target="../embeddings/Microsoft_Word_Document23.docx"/><Relationship Id="rId7" Type="http://schemas.openxmlformats.org/officeDocument/2006/relationships/package" Target="../embeddings/Microsoft_Word_Document2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Word_Document24.docx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package" Target="../embeddings/Microsoft_Word_Document26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Word_Document28.docx"/><Relationship Id="rId4" Type="http://schemas.openxmlformats.org/officeDocument/2006/relationships/image" Target="../media/image2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emf"/><Relationship Id="rId5" Type="http://schemas.openxmlformats.org/officeDocument/2006/relationships/package" Target="../embeddings/Microsoft_Word_Document30.docx"/><Relationship Id="rId4" Type="http://schemas.openxmlformats.org/officeDocument/2006/relationships/image" Target="../media/image2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Word_Document32.docx"/><Relationship Id="rId4" Type="http://schemas.openxmlformats.org/officeDocument/2006/relationships/image" Target="../media/image3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4.png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6.emf"/><Relationship Id="rId5" Type="http://schemas.openxmlformats.org/officeDocument/2006/relationships/package" Target="../embeddings/Microsoft_Word_Document35.docx"/><Relationship Id="rId4" Type="http://schemas.openxmlformats.org/officeDocument/2006/relationships/image" Target="../media/image35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Document37.docx"/><Relationship Id="rId4" Type="http://schemas.openxmlformats.org/officeDocument/2006/relationships/image" Target="../media/image3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0.emf"/><Relationship Id="rId5" Type="http://schemas.openxmlformats.org/officeDocument/2006/relationships/package" Target="../embeddings/Microsoft_Word_Document39.docx"/><Relationship Id="rId4" Type="http://schemas.openxmlformats.org/officeDocument/2006/relationships/image" Target="../media/image3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2.emf"/><Relationship Id="rId5" Type="http://schemas.openxmlformats.org/officeDocument/2006/relationships/package" Target="../embeddings/Microsoft_Word_Document41.docx"/><Relationship Id="rId4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Word_Document3.docx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4.emf"/><Relationship Id="rId5" Type="http://schemas.openxmlformats.org/officeDocument/2006/relationships/package" Target="../embeddings/Microsoft_Word_Document43.docx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6.png"/><Relationship Id="rId4" Type="http://schemas.openxmlformats.org/officeDocument/2006/relationships/image" Target="../media/image4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8.emf"/><Relationship Id="rId5" Type="http://schemas.openxmlformats.org/officeDocument/2006/relationships/package" Target="../embeddings/Microsoft_Word_Document46.docx"/><Relationship Id="rId4" Type="http://schemas.openxmlformats.org/officeDocument/2006/relationships/image" Target="../media/image4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9.emf"/><Relationship Id="rId5" Type="http://schemas.openxmlformats.org/officeDocument/2006/relationships/package" Target="../embeddings/Microsoft_Word_Document48.docx"/><Relationship Id="rId4" Type="http://schemas.openxmlformats.org/officeDocument/2006/relationships/image" Target="../media/image3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1.emf"/><Relationship Id="rId5" Type="http://schemas.openxmlformats.org/officeDocument/2006/relationships/package" Target="../embeddings/Microsoft_Word_Document50.docx"/><Relationship Id="rId4" Type="http://schemas.openxmlformats.org/officeDocument/2006/relationships/image" Target="../media/image5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emf"/><Relationship Id="rId5" Type="http://schemas.openxmlformats.org/officeDocument/2006/relationships/package" Target="../embeddings/Microsoft_Word_Document52.docx"/><Relationship Id="rId4" Type="http://schemas.openxmlformats.org/officeDocument/2006/relationships/image" Target="../media/image5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5.emf"/><Relationship Id="rId5" Type="http://schemas.openxmlformats.org/officeDocument/2006/relationships/package" Target="../embeddings/Microsoft_Word_Document54.docx"/><Relationship Id="rId4" Type="http://schemas.openxmlformats.org/officeDocument/2006/relationships/image" Target="../media/image5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57.emf"/><Relationship Id="rId5" Type="http://schemas.openxmlformats.org/officeDocument/2006/relationships/package" Target="../embeddings/Microsoft_Word_Document56.docx"/><Relationship Id="rId4" Type="http://schemas.openxmlformats.org/officeDocument/2006/relationships/image" Target="../media/image5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3" Type="http://schemas.openxmlformats.org/officeDocument/2006/relationships/package" Target="../embeddings/Microsoft_Word_Document57.docx"/><Relationship Id="rId7" Type="http://schemas.openxmlformats.org/officeDocument/2006/relationships/package" Target="../embeddings/Microsoft_Word_Document5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59.emf"/><Relationship Id="rId5" Type="http://schemas.openxmlformats.org/officeDocument/2006/relationships/package" Target="../embeddings/Microsoft_Word_Document58.docx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package" Target="../embeddings/Microsoft_Word_Document60.doc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3.emf"/><Relationship Id="rId5" Type="http://schemas.openxmlformats.org/officeDocument/2006/relationships/package" Target="../embeddings/Microsoft_Word_Document62.docx"/><Relationship Id="rId4" Type="http://schemas.openxmlformats.org/officeDocument/2006/relationships/image" Target="../media/image6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Word_Document5.docx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package" Target="../embeddings/Microsoft_Word_Document63.docx"/><Relationship Id="rId7" Type="http://schemas.openxmlformats.org/officeDocument/2006/relationships/package" Target="../embeddings/Microsoft_Word_Document6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5.emf"/><Relationship Id="rId5" Type="http://schemas.openxmlformats.org/officeDocument/2006/relationships/package" Target="../embeddings/Microsoft_Word_Document64.docx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package" Target="../embeddings/Microsoft_Word_Document66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image" Target="../media/image69.png"/><Relationship Id="rId4" Type="http://schemas.openxmlformats.org/officeDocument/2006/relationships/image" Target="../media/image6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1.emf"/><Relationship Id="rId5" Type="http://schemas.openxmlformats.org/officeDocument/2006/relationships/package" Target="../embeddings/Microsoft_Word_Document69.docx"/><Relationship Id="rId4" Type="http://schemas.openxmlformats.org/officeDocument/2006/relationships/image" Target="../media/image7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3.emf"/><Relationship Id="rId5" Type="http://schemas.openxmlformats.org/officeDocument/2006/relationships/package" Target="../embeddings/Microsoft_Word_Document71.docx"/><Relationship Id="rId4" Type="http://schemas.openxmlformats.org/officeDocument/2006/relationships/image" Target="../media/image7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5.emf"/><Relationship Id="rId5" Type="http://schemas.openxmlformats.org/officeDocument/2006/relationships/package" Target="../embeddings/Microsoft_Word_Document73.docx"/><Relationship Id="rId4" Type="http://schemas.openxmlformats.org/officeDocument/2006/relationships/image" Target="../media/image74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7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76.emf"/><Relationship Id="rId5" Type="http://schemas.openxmlformats.org/officeDocument/2006/relationships/package" Target="../embeddings/Microsoft_Word_Document75.docx"/><Relationship Id="rId4" Type="http://schemas.openxmlformats.org/officeDocument/2006/relationships/image" Target="../media/image5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78.docx"/><Relationship Id="rId13" Type="http://schemas.openxmlformats.org/officeDocument/2006/relationships/image" Target="../media/image81.emf"/><Relationship Id="rId3" Type="http://schemas.openxmlformats.org/officeDocument/2006/relationships/package" Target="../embeddings/Microsoft_Word_Document76.docx"/><Relationship Id="rId7" Type="http://schemas.openxmlformats.org/officeDocument/2006/relationships/image" Target="../media/image78.emf"/><Relationship Id="rId12" Type="http://schemas.openxmlformats.org/officeDocument/2006/relationships/package" Target="../embeddings/Microsoft_Word_Document8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package" Target="../embeddings/Microsoft_Word_Document77.docx"/><Relationship Id="rId11" Type="http://schemas.openxmlformats.org/officeDocument/2006/relationships/image" Target="../media/image80.emf"/><Relationship Id="rId5" Type="http://schemas.openxmlformats.org/officeDocument/2006/relationships/image" Target="../media/image82.png"/><Relationship Id="rId10" Type="http://schemas.openxmlformats.org/officeDocument/2006/relationships/package" Target="../embeddings/Microsoft_Word_Document79.docx"/><Relationship Id="rId4" Type="http://schemas.openxmlformats.org/officeDocument/2006/relationships/image" Target="../media/image77.emf"/><Relationship Id="rId9" Type="http://schemas.openxmlformats.org/officeDocument/2006/relationships/image" Target="../media/image7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package" Target="../embeddings/Microsoft_Word_Document81.docx"/><Relationship Id="rId7" Type="http://schemas.openxmlformats.org/officeDocument/2006/relationships/package" Target="../embeddings/Microsoft_Word_Document8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4.emf"/><Relationship Id="rId5" Type="http://schemas.openxmlformats.org/officeDocument/2006/relationships/package" Target="../embeddings/Microsoft_Word_Document82.docx"/><Relationship Id="rId10" Type="http://schemas.openxmlformats.org/officeDocument/2006/relationships/image" Target="../media/image86.emf"/><Relationship Id="rId4" Type="http://schemas.openxmlformats.org/officeDocument/2006/relationships/image" Target="../media/image83.emf"/><Relationship Id="rId9" Type="http://schemas.openxmlformats.org/officeDocument/2006/relationships/package" Target="../embeddings/Microsoft_Word_Document84.docx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88.emf"/><Relationship Id="rId5" Type="http://schemas.openxmlformats.org/officeDocument/2006/relationships/package" Target="../embeddings/Microsoft_Word_Document86.docx"/><Relationship Id="rId4" Type="http://schemas.openxmlformats.org/officeDocument/2006/relationships/image" Target="../media/image87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89.docx"/><Relationship Id="rId3" Type="http://schemas.openxmlformats.org/officeDocument/2006/relationships/package" Target="../embeddings/Microsoft_Word_Document87.docx"/><Relationship Id="rId7" Type="http://schemas.openxmlformats.org/officeDocument/2006/relationships/image" Target="../media/image9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package" Target="../embeddings/Microsoft_Word_Document88.docx"/><Relationship Id="rId5" Type="http://schemas.openxmlformats.org/officeDocument/2006/relationships/image" Target="../media/image92.png"/><Relationship Id="rId4" Type="http://schemas.openxmlformats.org/officeDocument/2006/relationships/image" Target="../media/image89.emf"/><Relationship Id="rId9" Type="http://schemas.openxmlformats.org/officeDocument/2006/relationships/image" Target="../media/image9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Word_Document7.docx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3" Type="http://schemas.openxmlformats.org/officeDocument/2006/relationships/package" Target="../embeddings/Microsoft_Word_Document90.docx"/><Relationship Id="rId7" Type="http://schemas.openxmlformats.org/officeDocument/2006/relationships/package" Target="../embeddings/Microsoft_Word_Document9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94.emf"/><Relationship Id="rId5" Type="http://schemas.openxmlformats.org/officeDocument/2006/relationships/package" Target="../embeddings/Microsoft_Word_Document91.docx"/><Relationship Id="rId10" Type="http://schemas.openxmlformats.org/officeDocument/2006/relationships/image" Target="../media/image96.emf"/><Relationship Id="rId4" Type="http://schemas.openxmlformats.org/officeDocument/2006/relationships/image" Target="../media/image93.emf"/><Relationship Id="rId9" Type="http://schemas.openxmlformats.org/officeDocument/2006/relationships/package" Target="../embeddings/Microsoft_Word_Document93.docx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98.png"/><Relationship Id="rId4" Type="http://schemas.openxmlformats.org/officeDocument/2006/relationships/image" Target="../media/image97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package" Target="../embeddings/Microsoft_Word_Document95.docx"/><Relationship Id="rId7" Type="http://schemas.openxmlformats.org/officeDocument/2006/relationships/package" Target="../embeddings/Microsoft_Word_Document97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00.emf"/><Relationship Id="rId5" Type="http://schemas.openxmlformats.org/officeDocument/2006/relationships/package" Target="../embeddings/Microsoft_Word_Document96.docx"/><Relationship Id="rId10" Type="http://schemas.openxmlformats.org/officeDocument/2006/relationships/image" Target="../media/image102.emf"/><Relationship Id="rId4" Type="http://schemas.openxmlformats.org/officeDocument/2006/relationships/image" Target="../media/image99.emf"/><Relationship Id="rId9" Type="http://schemas.openxmlformats.org/officeDocument/2006/relationships/package" Target="../embeddings/Microsoft_Word_Document98.docx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9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04.emf"/><Relationship Id="rId5" Type="http://schemas.openxmlformats.org/officeDocument/2006/relationships/package" Target="../embeddings/Microsoft_Word_Document100.docx"/><Relationship Id="rId4" Type="http://schemas.openxmlformats.org/officeDocument/2006/relationships/image" Target="../media/image10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5" Type="http://schemas.openxmlformats.org/officeDocument/2006/relationships/image" Target="../media/image106.png"/><Relationship Id="rId4" Type="http://schemas.openxmlformats.org/officeDocument/2006/relationships/image" Target="../media/image10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2.docx"/><Relationship Id="rId7" Type="http://schemas.openxmlformats.org/officeDocument/2006/relationships/image" Target="../media/image10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package" Target="../embeddings/Microsoft_Word_Document103.docx"/><Relationship Id="rId5" Type="http://schemas.openxmlformats.org/officeDocument/2006/relationships/image" Target="../media/image109.png"/><Relationship Id="rId4" Type="http://schemas.openxmlformats.org/officeDocument/2006/relationships/image" Target="../media/image107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11.png"/><Relationship Id="rId4" Type="http://schemas.openxmlformats.org/officeDocument/2006/relationships/image" Target="../media/image110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107.docx"/><Relationship Id="rId3" Type="http://schemas.openxmlformats.org/officeDocument/2006/relationships/package" Target="../embeddings/Microsoft_Word_Document105.docx"/><Relationship Id="rId7" Type="http://schemas.openxmlformats.org/officeDocument/2006/relationships/image" Target="../media/image1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13.emf"/><Relationship Id="rId11" Type="http://schemas.openxmlformats.org/officeDocument/2006/relationships/image" Target="../media/image115.emf"/><Relationship Id="rId5" Type="http://schemas.openxmlformats.org/officeDocument/2006/relationships/package" Target="../embeddings/Microsoft_Word_Document106.docx"/><Relationship Id="rId10" Type="http://schemas.openxmlformats.org/officeDocument/2006/relationships/package" Target="../embeddings/Microsoft_Word_Document108.docx"/><Relationship Id="rId4" Type="http://schemas.openxmlformats.org/officeDocument/2006/relationships/image" Target="../media/image112.emf"/><Relationship Id="rId9" Type="http://schemas.openxmlformats.org/officeDocument/2006/relationships/image" Target="../media/image114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9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18.emf"/><Relationship Id="rId5" Type="http://schemas.openxmlformats.org/officeDocument/2006/relationships/package" Target="../embeddings/Microsoft_Word_Document110.docx"/><Relationship Id="rId4" Type="http://schemas.openxmlformats.org/officeDocument/2006/relationships/image" Target="../media/image1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8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Document9.docx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0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emf"/><Relationship Id="rId5" Type="http://schemas.openxmlformats.org/officeDocument/2006/relationships/package" Target="../embeddings/Microsoft_Word_Document12.docx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Document14.docx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Document16.docx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smtClean="0">
              <a:latin typeface="Times New Roman"/>
            </a:endParaRPr>
          </a:p>
          <a:p>
            <a:pPr>
              <a:defRPr/>
            </a:pPr>
            <a:r>
              <a:rPr lang="en-US" smtClean="0"/>
              <a:t>Slide </a:t>
            </a:r>
            <a:fld id="{BF5C1183-B085-4070-A402-C03A3F977D3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29583"/>
              </p:ext>
            </p:extLst>
          </p:nvPr>
        </p:nvGraphicFramePr>
        <p:xfrm>
          <a:off x="914400" y="1600200"/>
          <a:ext cx="7301323" cy="2309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7301323" imgH="2309103" progId="Word.Document.12">
                  <p:embed/>
                </p:oleObj>
              </mc:Choice>
              <mc:Fallback>
                <p:oleObj name="Document" r:id="rId3" imgW="7301323" imgH="230910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2309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544532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419196"/>
              </p:ext>
            </p:extLst>
          </p:nvPr>
        </p:nvGraphicFramePr>
        <p:xfrm>
          <a:off x="990600" y="1489075"/>
          <a:ext cx="73009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Document" r:id="rId5" imgW="7301323" imgH="263568" progId="Word.Document.12">
                  <p:embed/>
                </p:oleObj>
              </mc:Choice>
              <mc:Fallback>
                <p:oleObj name="Document" r:id="rId5" imgW="7301323" imgH="263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489075"/>
                        <a:ext cx="7300912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49191"/>
              </p:ext>
            </p:extLst>
          </p:nvPr>
        </p:nvGraphicFramePr>
        <p:xfrm>
          <a:off x="914400" y="19050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Document" r:id="rId7" imgW="7301323" imgH="967857" progId="Word.Document.12">
                  <p:embed/>
                </p:oleObj>
              </mc:Choice>
              <mc:Fallback>
                <p:oleObj name="Document" r:id="rId7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9050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642125"/>
              </p:ext>
            </p:extLst>
          </p:nvPr>
        </p:nvGraphicFramePr>
        <p:xfrm>
          <a:off x="990600" y="2936875"/>
          <a:ext cx="73009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Document" r:id="rId9" imgW="7301323" imgH="263568" progId="Word.Document.12">
                  <p:embed/>
                </p:oleObj>
              </mc:Choice>
              <mc:Fallback>
                <p:oleObj name="Document" r:id="rId9" imgW="7301323" imgH="26356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2936875"/>
                        <a:ext cx="7300912" cy="26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984430"/>
              </p:ext>
            </p:extLst>
          </p:nvPr>
        </p:nvGraphicFramePr>
        <p:xfrm>
          <a:off x="914400" y="3429000"/>
          <a:ext cx="7301323" cy="1205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Document" r:id="rId11" imgW="7301323" imgH="1205141" progId="Word.Document.12">
                  <p:embed/>
                </p:oleObj>
              </mc:Choice>
              <mc:Fallback>
                <p:oleObj name="Document" r:id="rId11" imgW="7301323" imgH="120514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3429000"/>
                        <a:ext cx="7301323" cy="1205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245951"/>
              </p:ext>
            </p:extLst>
          </p:nvPr>
        </p:nvGraphicFramePr>
        <p:xfrm>
          <a:off x="990600" y="4419600"/>
          <a:ext cx="73009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name="Document" r:id="rId13" imgW="7301323" imgH="525696" progId="Word.Document.12">
                  <p:embed/>
                </p:oleObj>
              </mc:Choice>
              <mc:Fallback>
                <p:oleObj name="Document" r:id="rId13" imgW="7301323" imgH="5256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4419600"/>
                        <a:ext cx="7300912" cy="525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678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616296"/>
              </p:ext>
            </p:extLst>
          </p:nvPr>
        </p:nvGraphicFramePr>
        <p:xfrm>
          <a:off x="990600" y="1143000"/>
          <a:ext cx="7301323" cy="919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ocument" r:id="rId5" imgW="7301323" imgH="919248" progId="Word.Document.12">
                  <p:embed/>
                </p:oleObj>
              </mc:Choice>
              <mc:Fallback>
                <p:oleObj name="Document" r:id="rId5" imgW="7301323" imgH="9192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919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25742"/>
              </p:ext>
            </p:extLst>
          </p:nvPr>
        </p:nvGraphicFramePr>
        <p:xfrm>
          <a:off x="990600" y="2209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209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639977"/>
              </p:ext>
            </p:extLst>
          </p:nvPr>
        </p:nvGraphicFramePr>
        <p:xfrm>
          <a:off x="990600" y="2819400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Document" r:id="rId9" imgW="7301323" imgH="1225664" progId="Word.Document.12">
                  <p:embed/>
                </p:oleObj>
              </mc:Choice>
              <mc:Fallback>
                <p:oleObj name="Document" r:id="rId9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2819400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8694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12934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271452"/>
              </p:ext>
            </p:extLst>
          </p:nvPr>
        </p:nvGraphicFramePr>
        <p:xfrm>
          <a:off x="990600" y="1066800"/>
          <a:ext cx="7300912" cy="195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Document" r:id="rId5" imgW="7301323" imgH="1954438" progId="Word.Document.12">
                  <p:embed/>
                </p:oleObj>
              </mc:Choice>
              <mc:Fallback>
                <p:oleObj name="Document" r:id="rId5" imgW="7301323" imgH="19544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1954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481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8003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332442"/>
              </p:ext>
            </p:extLst>
          </p:nvPr>
        </p:nvGraphicFramePr>
        <p:xfrm>
          <a:off x="990600" y="1066800"/>
          <a:ext cx="7300912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Document" r:id="rId5" imgW="7301323" imgH="3296404" progId="Word.Document.12">
                  <p:embed/>
                </p:oleObj>
              </mc:Choice>
              <mc:Fallback>
                <p:oleObj name="Document" r:id="rId5" imgW="7301323" imgH="329640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99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732401"/>
              </p:ext>
            </p:extLst>
          </p:nvPr>
        </p:nvGraphicFramePr>
        <p:xfrm>
          <a:off x="914400" y="685800"/>
          <a:ext cx="7315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Document" r:id="rId3" imgW="7301323" imgH="663602" progId="Word.Document.12">
                  <p:embed/>
                </p:oleObj>
              </mc:Choice>
              <mc:Fallback>
                <p:oleObj name="Document" r:id="rId3" imgW="7301323" imgH="6636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152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399849"/>
              </p:ext>
            </p:extLst>
          </p:nvPr>
        </p:nvGraphicFramePr>
        <p:xfrm>
          <a:off x="990600" y="1066800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Document" r:id="rId5" imgW="7301323" imgH="1546483" progId="Word.Document.12">
                  <p:embed/>
                </p:oleObj>
              </mc:Choice>
              <mc:Fallback>
                <p:oleObj name="Document" r:id="rId5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44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3899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190625"/>
            <a:ext cx="7240687" cy="2009775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431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23340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00287"/>
              </p:ext>
            </p:extLst>
          </p:nvPr>
        </p:nvGraphicFramePr>
        <p:xfrm>
          <a:off x="990600" y="11064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Document" r:id="rId5" imgW="7301323" imgH="4151920" progId="Word.Document.12">
                  <p:embed/>
                </p:oleObj>
              </mc:Choice>
              <mc:Fallback>
                <p:oleObj name="Document" r:id="rId5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064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16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5539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307626"/>
              </p:ext>
            </p:extLst>
          </p:nvPr>
        </p:nvGraphicFramePr>
        <p:xfrm>
          <a:off x="990600" y="1143000"/>
          <a:ext cx="7300912" cy="438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Document" r:id="rId5" imgW="7301323" imgH="4382362" progId="Word.Document.12">
                  <p:embed/>
                </p:oleObj>
              </mc:Choice>
              <mc:Fallback>
                <p:oleObj name="Document" r:id="rId5" imgW="7301323" imgH="43823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438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879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41307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115730"/>
              </p:ext>
            </p:extLst>
          </p:nvPr>
        </p:nvGraphicFramePr>
        <p:xfrm>
          <a:off x="990600" y="1143000"/>
          <a:ext cx="7300912" cy="386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Document" r:id="rId5" imgW="7301323" imgH="3863147" progId="Word.Document.12">
                  <p:embed/>
                </p:oleObj>
              </mc:Choice>
              <mc:Fallback>
                <p:oleObj name="Document" r:id="rId5" imgW="7301323" imgH="38631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86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251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661506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633977"/>
              </p:ext>
            </p:extLst>
          </p:nvPr>
        </p:nvGraphicFramePr>
        <p:xfrm>
          <a:off x="990600" y="1525588"/>
          <a:ext cx="7300912" cy="426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Document" r:id="rId5" imgW="7301323" imgH="4266421" progId="Word.Document.12">
                  <p:embed/>
                </p:oleObj>
              </mc:Choice>
              <mc:Fallback>
                <p:oleObj name="Document" r:id="rId5" imgW="7301323" imgH="426642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525588"/>
                        <a:ext cx="7300912" cy="4265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8286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555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3" imgW="7301323" imgH="427038" progId="Word.Document.12">
                  <p:embed/>
                </p:oleObj>
              </mc:Choice>
              <mc:Fallback>
                <p:oleObj name="Document" r:id="rId3" imgW="7301323" imgH="4270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94229"/>
              </p:ext>
            </p:extLst>
          </p:nvPr>
        </p:nvGraphicFramePr>
        <p:xfrm>
          <a:off x="990600" y="1066800"/>
          <a:ext cx="7301323" cy="3861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Document" r:id="rId5" imgW="7301323" imgH="3861347" progId="Word.Document.12">
                  <p:embed/>
                </p:oleObj>
              </mc:Choice>
              <mc:Fallback>
                <p:oleObj name="Document" r:id="rId5" imgW="7301323" imgH="38613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1323" cy="3861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282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73624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989042"/>
              </p:ext>
            </p:extLst>
          </p:nvPr>
        </p:nvGraphicFramePr>
        <p:xfrm>
          <a:off x="990600" y="1150937"/>
          <a:ext cx="7300912" cy="204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Document" r:id="rId5" imgW="7301323" imgH="2049855" progId="Word.Document.12">
                  <p:embed/>
                </p:oleObj>
              </mc:Choice>
              <mc:Fallback>
                <p:oleObj name="Document" r:id="rId5" imgW="7301323" imgH="204985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50937"/>
                        <a:ext cx="7300912" cy="204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321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94923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45" y="1219200"/>
            <a:ext cx="697095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560008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460648"/>
              </p:ext>
            </p:extLst>
          </p:nvPr>
        </p:nvGraphicFramePr>
        <p:xfrm>
          <a:off x="990600" y="1109663"/>
          <a:ext cx="7300912" cy="369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Document" r:id="rId5" imgW="7301323" imgH="3691756" progId="Word.Document.12">
                  <p:embed/>
                </p:oleObj>
              </mc:Choice>
              <mc:Fallback>
                <p:oleObj name="Document" r:id="rId5" imgW="7301323" imgH="36917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09663"/>
                        <a:ext cx="7300912" cy="3690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6910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1050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631067"/>
              </p:ext>
            </p:extLst>
          </p:nvPr>
        </p:nvGraphicFramePr>
        <p:xfrm>
          <a:off x="990600" y="1143000"/>
          <a:ext cx="7300912" cy="32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Document" r:id="rId5" imgW="7301323" imgH="3231232" progId="Word.Document.12">
                  <p:embed/>
                </p:oleObj>
              </mc:Choice>
              <mc:Fallback>
                <p:oleObj name="Document" r:id="rId5" imgW="7301323" imgH="32312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32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614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98082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758018"/>
              </p:ext>
            </p:extLst>
          </p:nvPr>
        </p:nvGraphicFramePr>
        <p:xfrm>
          <a:off x="990600" y="1130300"/>
          <a:ext cx="7300912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Document" r:id="rId5" imgW="7301323" imgH="2680331" progId="Word.Document.12">
                  <p:embed/>
                </p:oleObj>
              </mc:Choice>
              <mc:Fallback>
                <p:oleObj name="Document" r:id="rId5" imgW="7301323" imgH="268033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30300"/>
                        <a:ext cx="7300912" cy="267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698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19448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3129434"/>
              </p:ext>
            </p:extLst>
          </p:nvPr>
        </p:nvGraphicFramePr>
        <p:xfrm>
          <a:off x="990600" y="1111250"/>
          <a:ext cx="7300912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Document" r:id="rId5" imgW="7301323" imgH="4375881" progId="Word.Document.12">
                  <p:embed/>
                </p:oleObj>
              </mc:Choice>
              <mc:Fallback>
                <p:oleObj name="Document" r:id="rId5" imgW="7301323" imgH="437588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300912" cy="4375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086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0168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752593"/>
              </p:ext>
            </p:extLst>
          </p:nvPr>
        </p:nvGraphicFramePr>
        <p:xfrm>
          <a:off x="990600" y="11176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Document" r:id="rId5" imgW="7301323" imgH="2769267" progId="Word.Document.12">
                  <p:embed/>
                </p:oleObj>
              </mc:Choice>
              <mc:Fallback>
                <p:oleObj name="Document" r:id="rId5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176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048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99064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836772"/>
              </p:ext>
            </p:extLst>
          </p:nvPr>
        </p:nvGraphicFramePr>
        <p:xfrm>
          <a:off x="990600" y="1143000"/>
          <a:ext cx="7301323" cy="264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Document" r:id="rId5" imgW="7301323" imgH="2646845" progId="Word.Document.12">
                  <p:embed/>
                </p:oleObj>
              </mc:Choice>
              <mc:Fallback>
                <p:oleObj name="Document" r:id="rId5" imgW="7301323" imgH="2646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2646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7485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88613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234750"/>
              </p:ext>
            </p:extLst>
          </p:nvPr>
        </p:nvGraphicFramePr>
        <p:xfrm>
          <a:off x="990600" y="14478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Document" r:id="rId5" imgW="7301323" imgH="697088" progId="Word.Document.12">
                  <p:embed/>
                </p:oleObj>
              </mc:Choice>
              <mc:Fallback>
                <p:oleObj name="Document" r:id="rId5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34777"/>
              </p:ext>
            </p:extLst>
          </p:nvPr>
        </p:nvGraphicFramePr>
        <p:xfrm>
          <a:off x="914400" y="24384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4384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21213"/>
              </p:ext>
            </p:extLst>
          </p:nvPr>
        </p:nvGraphicFramePr>
        <p:xfrm>
          <a:off x="990600" y="30480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Document" r:id="rId9" imgW="7301323" imgH="927170" progId="Word.Document.12">
                  <p:embed/>
                </p:oleObj>
              </mc:Choice>
              <mc:Fallback>
                <p:oleObj name="Document" r:id="rId9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30480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412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564277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256214"/>
              </p:ext>
            </p:extLst>
          </p:nvPr>
        </p:nvGraphicFramePr>
        <p:xfrm>
          <a:off x="990600" y="14478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Document" r:id="rId5" imgW="7301323" imgH="2769267" progId="Word.Document.12">
                  <p:embed/>
                </p:oleObj>
              </mc:Choice>
              <mc:Fallback>
                <p:oleObj name="Document" r:id="rId5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560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09270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135652"/>
              </p:ext>
            </p:extLst>
          </p:nvPr>
        </p:nvGraphicFramePr>
        <p:xfrm>
          <a:off x="990600" y="1066800"/>
          <a:ext cx="7300912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Document" r:id="rId5" imgW="7301323" imgH="4445374" progId="Word.Document.12">
                  <p:embed/>
                </p:oleObj>
              </mc:Choice>
              <mc:Fallback>
                <p:oleObj name="Document" r:id="rId5" imgW="7301323" imgH="44453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44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94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97080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0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993412"/>
              </p:ext>
            </p:extLst>
          </p:nvPr>
        </p:nvGraphicFramePr>
        <p:xfrm>
          <a:off x="990600" y="1066800"/>
          <a:ext cx="7300912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Document" r:id="rId5" imgW="7301323" imgH="1432342" progId="Word.Document.12">
                  <p:embed/>
                </p:oleObj>
              </mc:Choice>
              <mc:Fallback>
                <p:oleObj name="Document" r:id="rId5" imgW="7301323" imgH="143234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573410"/>
              </p:ext>
            </p:extLst>
          </p:nvPr>
        </p:nvGraphicFramePr>
        <p:xfrm>
          <a:off x="914400" y="27432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Document" r:id="rId7" imgW="7301323" imgH="967857" progId="Word.Document.12">
                  <p:embed/>
                </p:oleObj>
              </mc:Choice>
              <mc:Fallback>
                <p:oleObj name="Document" r:id="rId7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0013236"/>
              </p:ext>
            </p:extLst>
          </p:nvPr>
        </p:nvGraphicFramePr>
        <p:xfrm>
          <a:off x="990600" y="3716337"/>
          <a:ext cx="7300912" cy="161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Document" r:id="rId9" imgW="7301323" imgH="1618136" progId="Word.Document.12">
                  <p:embed/>
                </p:oleObj>
              </mc:Choice>
              <mc:Fallback>
                <p:oleObj name="Document" r:id="rId9" imgW="7301323" imgH="16181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3716337"/>
                        <a:ext cx="7300912" cy="1617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385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2857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6-11 new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371600" y="1143000"/>
            <a:ext cx="6019800" cy="49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45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134456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14822"/>
              </p:ext>
            </p:extLst>
          </p:nvPr>
        </p:nvGraphicFramePr>
        <p:xfrm>
          <a:off x="914400" y="1139825"/>
          <a:ext cx="7300912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Document" r:id="rId5" imgW="7301323" imgH="3890152" progId="Word.Document.12">
                  <p:embed/>
                </p:oleObj>
              </mc:Choice>
              <mc:Fallback>
                <p:oleObj name="Document" r:id="rId5" imgW="7301323" imgH="389015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139825"/>
                        <a:ext cx="7300912" cy="388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9287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5999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406533"/>
              </p:ext>
            </p:extLst>
          </p:nvPr>
        </p:nvGraphicFramePr>
        <p:xfrm>
          <a:off x="990600" y="1447800"/>
          <a:ext cx="73009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Document" r:id="rId5" imgW="7301323" imgH="927170" progId="Word.Document.12">
                  <p:embed/>
                </p:oleObj>
              </mc:Choice>
              <mc:Fallback>
                <p:oleObj name="Document" r:id="rId5" imgW="7301323" imgH="9271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92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91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59096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248484"/>
              </p:ext>
            </p:extLst>
          </p:nvPr>
        </p:nvGraphicFramePr>
        <p:xfrm>
          <a:off x="990600" y="1103312"/>
          <a:ext cx="7300912" cy="461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3" name="Document" r:id="rId5" imgW="7301323" imgH="4612445" progId="Word.Document.12">
                  <p:embed/>
                </p:oleObj>
              </mc:Choice>
              <mc:Fallback>
                <p:oleObj name="Document" r:id="rId5" imgW="7301323" imgH="46124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03312"/>
                        <a:ext cx="7300912" cy="461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6396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70438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935343"/>
              </p:ext>
            </p:extLst>
          </p:nvPr>
        </p:nvGraphicFramePr>
        <p:xfrm>
          <a:off x="990600" y="11064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Document" r:id="rId5" imgW="7301323" imgH="4151920" progId="Word.Document.12">
                  <p:embed/>
                </p:oleObj>
              </mc:Choice>
              <mc:Fallback>
                <p:oleObj name="Document" r:id="rId5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064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6997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83089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Document" r:id="rId3" imgW="7301323" imgH="778102" progId="Word.Document.12">
                  <p:embed/>
                </p:oleObj>
              </mc:Choice>
              <mc:Fallback>
                <p:oleObj name="Document" r:id="rId3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jQuery\Manuscript\Chapter 06\6-13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447800"/>
            <a:ext cx="6892925" cy="14026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165510"/>
              </p:ext>
            </p:extLst>
          </p:nvPr>
        </p:nvGraphicFramePr>
        <p:xfrm>
          <a:off x="928277" y="30480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Document" r:id="rId6" imgW="7301323" imgH="617153" progId="Word.Document.12">
                  <p:embed/>
                </p:oleObj>
              </mc:Choice>
              <mc:Fallback>
                <p:oleObj name="Document" r:id="rId6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8277" y="30480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159946"/>
              </p:ext>
            </p:extLst>
          </p:nvPr>
        </p:nvGraphicFramePr>
        <p:xfrm>
          <a:off x="990600" y="3657600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Document" r:id="rId8" imgW="7301323" imgH="236563" progId="Word.Document.12">
                  <p:embed/>
                </p:oleObj>
              </mc:Choice>
              <mc:Fallback>
                <p:oleObj name="Document" r:id="rId8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3657600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172748"/>
              </p:ext>
            </p:extLst>
          </p:nvPr>
        </p:nvGraphicFramePr>
        <p:xfrm>
          <a:off x="928277" y="41910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Document" r:id="rId10" imgW="7301323" imgH="967857" progId="Word.Document.12">
                  <p:embed/>
                </p:oleObj>
              </mc:Choice>
              <mc:Fallback>
                <p:oleObj name="Document" r:id="rId10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8277" y="41910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293130"/>
              </p:ext>
            </p:extLst>
          </p:nvPr>
        </p:nvGraphicFramePr>
        <p:xfrm>
          <a:off x="990600" y="51736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Document" r:id="rId12" imgW="7301323" imgH="236563" progId="Word.Document.12">
                  <p:embed/>
                </p:oleObj>
              </mc:Choice>
              <mc:Fallback>
                <p:oleObj name="Document" r:id="rId12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90600" y="51736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5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01421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186684"/>
              </p:ext>
            </p:extLst>
          </p:nvPr>
        </p:nvGraphicFramePr>
        <p:xfrm>
          <a:off x="990600" y="1447800"/>
          <a:ext cx="73009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Document" r:id="rId5" imgW="7301323" imgH="542979" progId="Word.Document.12">
                  <p:embed/>
                </p:oleObj>
              </mc:Choice>
              <mc:Fallback>
                <p:oleObj name="Document" r:id="rId5" imgW="7301323" imgH="5429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601623"/>
              </p:ext>
            </p:extLst>
          </p:nvPr>
        </p:nvGraphicFramePr>
        <p:xfrm>
          <a:off x="990600" y="2209800"/>
          <a:ext cx="7301323" cy="967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Document" r:id="rId7" imgW="7301323" imgH="967857" progId="Word.Document.12">
                  <p:embed/>
                </p:oleObj>
              </mc:Choice>
              <mc:Fallback>
                <p:oleObj name="Document" r:id="rId7" imgW="7301323" imgH="9678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2209800"/>
                        <a:ext cx="7301323" cy="9678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498309"/>
              </p:ext>
            </p:extLst>
          </p:nvPr>
        </p:nvGraphicFramePr>
        <p:xfrm>
          <a:off x="990600" y="31750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Document" r:id="rId9" imgW="7301323" imgH="2769267" progId="Word.Document.12">
                  <p:embed/>
                </p:oleObj>
              </mc:Choice>
              <mc:Fallback>
                <p:oleObj name="Document" r:id="rId9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31750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268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7906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567936"/>
              </p:ext>
            </p:extLst>
          </p:nvPr>
        </p:nvGraphicFramePr>
        <p:xfrm>
          <a:off x="990600" y="1447800"/>
          <a:ext cx="7300912" cy="207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name="Document" r:id="rId5" imgW="7301323" imgH="2078301" progId="Word.Document.12">
                  <p:embed/>
                </p:oleObj>
              </mc:Choice>
              <mc:Fallback>
                <p:oleObj name="Document" r:id="rId5" imgW="7301323" imgH="20783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447800"/>
                        <a:ext cx="7300912" cy="2078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0770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98500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jQuery\Manuscript\Chapter 06\6-14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42999"/>
            <a:ext cx="6858000" cy="200340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498281"/>
              </p:ext>
            </p:extLst>
          </p:nvPr>
        </p:nvGraphicFramePr>
        <p:xfrm>
          <a:off x="928277" y="32766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Document" r:id="rId6" imgW="7301323" imgH="617153" progId="Word.Document.12">
                  <p:embed/>
                </p:oleObj>
              </mc:Choice>
              <mc:Fallback>
                <p:oleObj name="Document" r:id="rId6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8277" y="32766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3705"/>
              </p:ext>
            </p:extLst>
          </p:nvPr>
        </p:nvGraphicFramePr>
        <p:xfrm>
          <a:off x="990600" y="3886200"/>
          <a:ext cx="7300912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Document" r:id="rId8" imgW="7301323" imgH="697088" progId="Word.Document.12">
                  <p:embed/>
                </p:oleObj>
              </mc:Choice>
              <mc:Fallback>
                <p:oleObj name="Document" r:id="rId8" imgW="7301323" imgH="69708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600" y="3886200"/>
                        <a:ext cx="7300912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645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107201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471680"/>
              </p:ext>
            </p:extLst>
          </p:nvPr>
        </p:nvGraphicFramePr>
        <p:xfrm>
          <a:off x="990600" y="1090613"/>
          <a:ext cx="7302500" cy="226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Document" r:id="rId5" imgW="7301323" imgH="2273456" progId="Word.Document.12">
                  <p:embed/>
                </p:oleObj>
              </mc:Choice>
              <mc:Fallback>
                <p:oleObj name="Document" r:id="rId5" imgW="7301323" imgH="22734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90613"/>
                        <a:ext cx="7302500" cy="226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0916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130521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Document" r:id="rId3" imgW="7301323" imgH="777382" progId="Word.Document.12">
                  <p:embed/>
                </p:oleObj>
              </mc:Choice>
              <mc:Fallback>
                <p:oleObj name="Document" r:id="rId3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628414"/>
              </p:ext>
            </p:extLst>
          </p:nvPr>
        </p:nvGraphicFramePr>
        <p:xfrm>
          <a:off x="914400" y="1447800"/>
          <a:ext cx="7301323" cy="612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Document" r:id="rId5" imgW="7301323" imgH="612832" progId="Word.Document.12">
                  <p:embed/>
                </p:oleObj>
              </mc:Choice>
              <mc:Fallback>
                <p:oleObj name="Document" r:id="rId5" imgW="7301323" imgH="6128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447800"/>
                        <a:ext cx="7301323" cy="6128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0701"/>
              </p:ext>
            </p:extLst>
          </p:nvPr>
        </p:nvGraphicFramePr>
        <p:xfrm>
          <a:off x="914400" y="22098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" name="Document" r:id="rId7" imgW="7301323" imgH="617153" progId="Word.Document.12">
                  <p:embed/>
                </p:oleObj>
              </mc:Choice>
              <mc:Fallback>
                <p:oleObj name="Document" r:id="rId7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22098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49699"/>
              </p:ext>
            </p:extLst>
          </p:nvPr>
        </p:nvGraphicFramePr>
        <p:xfrm>
          <a:off x="914400" y="28194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Document" r:id="rId9" imgW="7301323" imgH="2769267" progId="Word.Document.12">
                  <p:embed/>
                </p:oleObj>
              </mc:Choice>
              <mc:Fallback>
                <p:oleObj name="Document" r:id="rId9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8623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308855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5" name="Document" r:id="rId3" imgW="7301323" imgH="778102" progId="Word.Document.12">
                  <p:embed/>
                </p:oleObj>
              </mc:Choice>
              <mc:Fallback>
                <p:oleObj name="Document" r:id="rId3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M:\Current projects\jQuery\Manuscript\Chapter 06\6-15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80" y="1504950"/>
            <a:ext cx="5049520" cy="451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51203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71444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7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374598"/>
              </p:ext>
            </p:extLst>
          </p:nvPr>
        </p:nvGraphicFramePr>
        <p:xfrm>
          <a:off x="990600" y="1066800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Document" r:id="rId5" imgW="7301323" imgH="3921838" progId="Word.Document.12">
                  <p:embed/>
                </p:oleObj>
              </mc:Choice>
              <mc:Fallback>
                <p:oleObj name="Document" r:id="rId5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87450"/>
              </p:ext>
            </p:extLst>
          </p:nvPr>
        </p:nvGraphicFramePr>
        <p:xfrm>
          <a:off x="914400" y="5181600"/>
          <a:ext cx="73009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Document" r:id="rId7" imgW="7301323" imgH="617513" progId="Word.Document.12">
                  <p:embed/>
                </p:oleObj>
              </mc:Choice>
              <mc:Fallback>
                <p:oleObj name="Document" r:id="rId7" imgW="7301323" imgH="617513" progId="Word.Document.1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1600"/>
                        <a:ext cx="73009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262287"/>
              </p:ext>
            </p:extLst>
          </p:nvPr>
        </p:nvGraphicFramePr>
        <p:xfrm>
          <a:off x="990600" y="5783263"/>
          <a:ext cx="7300912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0" name="Document" r:id="rId9" imgW="7301323" imgH="236563" progId="Word.Document.12">
                  <p:embed/>
                </p:oleObj>
              </mc:Choice>
              <mc:Fallback>
                <p:oleObj name="Document" r:id="rId9" imgW="7301323" imgH="23656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5783263"/>
                        <a:ext cx="7300912" cy="236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975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99919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529378"/>
              </p:ext>
            </p:extLst>
          </p:nvPr>
        </p:nvGraphicFramePr>
        <p:xfrm>
          <a:off x="990600" y="1101725"/>
          <a:ext cx="7300912" cy="484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Document" r:id="rId5" imgW="7301323" imgH="4842887" progId="Word.Document.12">
                  <p:embed/>
                </p:oleObj>
              </mc:Choice>
              <mc:Fallback>
                <p:oleObj name="Document" r:id="rId5" imgW="7301323" imgH="48428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01725"/>
                        <a:ext cx="7300912" cy="4841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699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85514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9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57" y="1210310"/>
            <a:ext cx="6854743" cy="229489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6542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09582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235" y="1191260"/>
            <a:ext cx="4190365" cy="3914140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757639"/>
              </p:ext>
            </p:extLst>
          </p:nvPr>
        </p:nvGraphicFramePr>
        <p:xfrm>
          <a:off x="990600" y="5168738"/>
          <a:ext cx="7301323" cy="7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Document" r:id="rId6" imgW="7301323" imgH="774862" progId="Word.Document.12">
                  <p:embed/>
                </p:oleObj>
              </mc:Choice>
              <mc:Fallback>
                <p:oleObj name="Document" r:id="rId6" imgW="7301323" imgH="7748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5168738"/>
                        <a:ext cx="7301323" cy="774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534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49833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7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43000"/>
            <a:ext cx="7163596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00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21423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27285"/>
              </p:ext>
            </p:extLst>
          </p:nvPr>
        </p:nvGraphicFramePr>
        <p:xfrm>
          <a:off x="990600" y="1066800"/>
          <a:ext cx="73009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5" name="Document" r:id="rId5" imgW="7301323" imgH="482848" progId="Word.Document.12">
                  <p:embed/>
                </p:oleObj>
              </mc:Choice>
              <mc:Fallback>
                <p:oleObj name="Document" r:id="rId5" imgW="7301323" imgH="4828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00912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524000"/>
            <a:ext cx="6807639" cy="228600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918600"/>
              </p:ext>
            </p:extLst>
          </p:nvPr>
        </p:nvGraphicFramePr>
        <p:xfrm>
          <a:off x="914400" y="3886200"/>
          <a:ext cx="7301323" cy="61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Document" r:id="rId8" imgW="7301323" imgH="617153" progId="Word.Document.12">
                  <p:embed/>
                </p:oleObj>
              </mc:Choice>
              <mc:Fallback>
                <p:oleObj name="Document" r:id="rId8" imgW="7301323" imgH="6171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3886200"/>
                        <a:ext cx="7301323" cy="617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288680"/>
              </p:ext>
            </p:extLst>
          </p:nvPr>
        </p:nvGraphicFramePr>
        <p:xfrm>
          <a:off x="990600" y="4495800"/>
          <a:ext cx="7301323" cy="1451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Document" r:id="rId10" imgW="7301323" imgH="1451786" progId="Word.Document.12">
                  <p:embed/>
                </p:oleObj>
              </mc:Choice>
              <mc:Fallback>
                <p:oleObj name="Document" r:id="rId10" imgW="7301323" imgH="145178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0600" y="4495800"/>
                        <a:ext cx="7301323" cy="1451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6164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47091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90797"/>
              </p:ext>
            </p:extLst>
          </p:nvPr>
        </p:nvGraphicFramePr>
        <p:xfrm>
          <a:off x="990600" y="1066800"/>
          <a:ext cx="7315200" cy="328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7" name="Document" r:id="rId5" imgW="7438941" imgH="3372378" progId="Word.Document.12">
                  <p:embed/>
                </p:oleObj>
              </mc:Choice>
              <mc:Fallback>
                <p:oleObj name="Document" r:id="rId5" imgW="7438941" imgH="33723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066800"/>
                        <a:ext cx="7315200" cy="328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70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70676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92505"/>
              </p:ext>
            </p:extLst>
          </p:nvPr>
        </p:nvGraphicFramePr>
        <p:xfrm>
          <a:off x="990600" y="1111250"/>
          <a:ext cx="7300912" cy="346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Document" r:id="rId5" imgW="7301323" imgH="3461314" progId="Word.Document.12">
                  <p:embed/>
                </p:oleObj>
              </mc:Choice>
              <mc:Fallback>
                <p:oleObj name="Document" r:id="rId5" imgW="7301323" imgH="34613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11250"/>
                        <a:ext cx="7300912" cy="346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68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24556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6" name="Picture 2" descr="M:\Current projects\jQuery revision\Manuscript\ch03\3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199"/>
            <a:ext cx="6781800" cy="35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054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187459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45052"/>
              </p:ext>
            </p:extLst>
          </p:nvPr>
        </p:nvGraphicFramePr>
        <p:xfrm>
          <a:off x="990600" y="1143000"/>
          <a:ext cx="7301323" cy="1225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5" imgW="7301323" imgH="1225664" progId="Word.Document.12">
                  <p:embed/>
                </p:oleObj>
              </mc:Choice>
              <mc:Fallback>
                <p:oleObj name="Document" r:id="rId5" imgW="7301323" imgH="122566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1225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69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86755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97451"/>
              </p:ext>
            </p:extLst>
          </p:nvPr>
        </p:nvGraphicFramePr>
        <p:xfrm>
          <a:off x="990600" y="1133303"/>
          <a:ext cx="7301323" cy="1838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Document" r:id="rId5" imgW="7301323" imgH="1838497" progId="Word.Document.12">
                  <p:embed/>
                </p:oleObj>
              </mc:Choice>
              <mc:Fallback>
                <p:oleObj name="Document" r:id="rId5" imgW="7301323" imgH="183849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33303"/>
                        <a:ext cx="7301323" cy="1838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2416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Murach's jQuery (2nd Ed.), C3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2015, Mike Murach &amp; Associates,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 algn="r">
              <a:defRPr/>
            </a:pPr>
            <a:r>
              <a:rPr lang="en-US" sz="900" smtClean="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38944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Document" r:id="rId3" imgW="7301323" imgH="426678" progId="Word.Document.12">
                  <p:embed/>
                </p:oleObj>
              </mc:Choice>
              <mc:Fallback>
                <p:oleObj name="Document" r:id="rId3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629572"/>
              </p:ext>
            </p:extLst>
          </p:nvPr>
        </p:nvGraphicFramePr>
        <p:xfrm>
          <a:off x="990600" y="1143000"/>
          <a:ext cx="7300912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Document" r:id="rId5" imgW="7301323" imgH="2769267" progId="Word.Document.12">
                  <p:embed/>
                </p:oleObj>
              </mc:Choice>
              <mc:Fallback>
                <p:oleObj name="Document" r:id="rId5" imgW="7301323" imgH="276926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0912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832564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912</Words>
  <Application>Microsoft Office PowerPoint</Application>
  <PresentationFormat>On-screen Show (4:3)</PresentationFormat>
  <Paragraphs>192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Slide with title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Maria David</cp:lastModifiedBy>
  <cp:revision>55</cp:revision>
  <dcterms:created xsi:type="dcterms:W3CDTF">2010-11-30T18:46:51Z</dcterms:created>
  <dcterms:modified xsi:type="dcterms:W3CDTF">2015-08-25T20:40:13Z</dcterms:modified>
</cp:coreProperties>
</file>